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3" r:id="rId5"/>
    <p:sldId id="267" r:id="rId6"/>
    <p:sldId id="266" r:id="rId7"/>
    <p:sldId id="268" r:id="rId8"/>
    <p:sldId id="269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122A0-F18F-4D8B-A37E-8FBDB8A812B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1C2A7B8-CC07-443A-929B-06C45B2CC81F}">
      <dgm:prSet custT="1"/>
      <dgm:spPr/>
      <dgm:t>
        <a:bodyPr/>
        <a:lstStyle/>
        <a:p>
          <a:pPr>
            <a:defRPr b="1"/>
          </a:pPr>
          <a:r>
            <a:rPr lang="en-US" sz="2800" dirty="0"/>
            <a:t>What is DraftKings?</a:t>
          </a:r>
        </a:p>
      </dgm:t>
    </dgm:pt>
    <dgm:pt modelId="{84BD0BE0-6201-43AD-931E-B9919E1C3818}" type="parTrans" cxnId="{C7B13636-A035-4367-9390-BA12D88F3DA2}">
      <dgm:prSet/>
      <dgm:spPr/>
      <dgm:t>
        <a:bodyPr/>
        <a:lstStyle/>
        <a:p>
          <a:endParaRPr lang="en-US"/>
        </a:p>
      </dgm:t>
    </dgm:pt>
    <dgm:pt modelId="{63548785-0D07-48B4-9CF6-B0337A8B15E7}" type="sibTrans" cxnId="{C7B13636-A035-4367-9390-BA12D88F3DA2}">
      <dgm:prSet/>
      <dgm:spPr/>
      <dgm:t>
        <a:bodyPr/>
        <a:lstStyle/>
        <a:p>
          <a:endParaRPr lang="en-US"/>
        </a:p>
      </dgm:t>
    </dgm:pt>
    <dgm:pt modelId="{7AC4E3F3-5C6C-46A2-A7EA-96A269C32713}">
      <dgm:prSet/>
      <dgm:spPr/>
      <dgm:t>
        <a:bodyPr/>
        <a:lstStyle/>
        <a:p>
          <a:r>
            <a:rPr lang="en-US"/>
            <a:t>Users compete in contests for money by selecting players they think will outperform other players on a given day. </a:t>
          </a:r>
        </a:p>
      </dgm:t>
    </dgm:pt>
    <dgm:pt modelId="{D2B636CF-0A02-4A06-892C-57C4D59FCE35}" type="parTrans" cxnId="{781BC373-0D26-444B-95CD-675294F3C11B}">
      <dgm:prSet/>
      <dgm:spPr/>
      <dgm:t>
        <a:bodyPr/>
        <a:lstStyle/>
        <a:p>
          <a:endParaRPr lang="en-US"/>
        </a:p>
      </dgm:t>
    </dgm:pt>
    <dgm:pt modelId="{FA8051DE-45D8-47D7-88CF-C3B623F85EF3}" type="sibTrans" cxnId="{781BC373-0D26-444B-95CD-675294F3C11B}">
      <dgm:prSet/>
      <dgm:spPr/>
      <dgm:t>
        <a:bodyPr/>
        <a:lstStyle/>
        <a:p>
          <a:endParaRPr lang="en-US"/>
        </a:p>
      </dgm:t>
    </dgm:pt>
    <dgm:pt modelId="{2AD20201-1ACC-400A-B93D-9786E6090B9D}">
      <dgm:prSet custT="1"/>
      <dgm:spPr/>
      <dgm:t>
        <a:bodyPr/>
        <a:lstStyle/>
        <a:p>
          <a:pPr>
            <a:defRPr b="1"/>
          </a:pPr>
          <a:r>
            <a:rPr lang="en-US" sz="2800" dirty="0"/>
            <a:t>What is the goal?</a:t>
          </a:r>
        </a:p>
      </dgm:t>
    </dgm:pt>
    <dgm:pt modelId="{012D3005-DAB1-4B73-8CA0-C4D6B6550644}" type="parTrans" cxnId="{EEEBF922-1E75-4C91-AC9E-B82FD092051F}">
      <dgm:prSet/>
      <dgm:spPr/>
      <dgm:t>
        <a:bodyPr/>
        <a:lstStyle/>
        <a:p>
          <a:endParaRPr lang="en-US"/>
        </a:p>
      </dgm:t>
    </dgm:pt>
    <dgm:pt modelId="{CB6AD391-90E0-45C0-A04D-0EC15DF29FC2}" type="sibTrans" cxnId="{EEEBF922-1E75-4C91-AC9E-B82FD092051F}">
      <dgm:prSet/>
      <dgm:spPr/>
      <dgm:t>
        <a:bodyPr/>
        <a:lstStyle/>
        <a:p>
          <a:endParaRPr lang="en-US"/>
        </a:p>
      </dgm:t>
    </dgm:pt>
    <dgm:pt modelId="{E68654E9-C164-4F57-988F-C6CDA1AD1432}">
      <dgm:prSet/>
      <dgm:spPr/>
      <dgm:t>
        <a:bodyPr/>
        <a:lstStyle/>
        <a:p>
          <a:r>
            <a:rPr lang="en-US" dirty="0"/>
            <a:t>Build a supervised machine learning model that provides an advantage over the competition to remain profitable over time. </a:t>
          </a:r>
        </a:p>
      </dgm:t>
    </dgm:pt>
    <dgm:pt modelId="{12873A3C-F9BF-4BA9-966B-C00A1C3EC01C}" type="parTrans" cxnId="{09CB8B89-6A6F-4A39-8C11-6F548FEDBF1C}">
      <dgm:prSet/>
      <dgm:spPr/>
      <dgm:t>
        <a:bodyPr/>
        <a:lstStyle/>
        <a:p>
          <a:endParaRPr lang="en-US"/>
        </a:p>
      </dgm:t>
    </dgm:pt>
    <dgm:pt modelId="{CA3EEB1B-34E2-4E08-97AE-4A57057C0283}" type="sibTrans" cxnId="{09CB8B89-6A6F-4A39-8C11-6F548FEDBF1C}">
      <dgm:prSet/>
      <dgm:spPr/>
      <dgm:t>
        <a:bodyPr/>
        <a:lstStyle/>
        <a:p>
          <a:endParaRPr lang="en-US"/>
        </a:p>
      </dgm:t>
    </dgm:pt>
    <dgm:pt modelId="{34140F42-19A7-4C1C-BF0D-7285B379F717}" type="pres">
      <dgm:prSet presAssocID="{40C122A0-F18F-4D8B-A37E-8FBDB8A812B1}" presName="root" presStyleCnt="0">
        <dgm:presLayoutVars>
          <dgm:dir/>
          <dgm:resizeHandles val="exact"/>
        </dgm:presLayoutVars>
      </dgm:prSet>
      <dgm:spPr/>
    </dgm:pt>
    <dgm:pt modelId="{C861F058-FB4F-4DB4-B784-CECA64337569}" type="pres">
      <dgm:prSet presAssocID="{71C2A7B8-CC07-443A-929B-06C45B2CC81F}" presName="compNode" presStyleCnt="0"/>
      <dgm:spPr/>
    </dgm:pt>
    <dgm:pt modelId="{BA7252EC-983A-49C6-A3CD-A7A3C4E393F4}" type="pres">
      <dgm:prSet presAssocID="{71C2A7B8-CC07-443A-929B-06C45B2CC81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7C40E1CB-D4F3-420B-B2E4-F24FAFCF3C39}" type="pres">
      <dgm:prSet presAssocID="{71C2A7B8-CC07-443A-929B-06C45B2CC81F}" presName="iconSpace" presStyleCnt="0"/>
      <dgm:spPr/>
    </dgm:pt>
    <dgm:pt modelId="{A6711661-BF3A-4A1C-8C3A-2E8FC7584A13}" type="pres">
      <dgm:prSet presAssocID="{71C2A7B8-CC07-443A-929B-06C45B2CC81F}" presName="parTx" presStyleLbl="revTx" presStyleIdx="0" presStyleCnt="4">
        <dgm:presLayoutVars>
          <dgm:chMax val="0"/>
          <dgm:chPref val="0"/>
        </dgm:presLayoutVars>
      </dgm:prSet>
      <dgm:spPr/>
    </dgm:pt>
    <dgm:pt modelId="{7965C11D-A485-46FE-864D-36C5594A37FB}" type="pres">
      <dgm:prSet presAssocID="{71C2A7B8-CC07-443A-929B-06C45B2CC81F}" presName="txSpace" presStyleCnt="0"/>
      <dgm:spPr/>
    </dgm:pt>
    <dgm:pt modelId="{124902EC-0420-431D-9460-EB43E407D413}" type="pres">
      <dgm:prSet presAssocID="{71C2A7B8-CC07-443A-929B-06C45B2CC81F}" presName="desTx" presStyleLbl="revTx" presStyleIdx="1" presStyleCnt="4">
        <dgm:presLayoutVars/>
      </dgm:prSet>
      <dgm:spPr/>
    </dgm:pt>
    <dgm:pt modelId="{5A20A069-6C37-407D-810D-52BBE8DC7FFA}" type="pres">
      <dgm:prSet presAssocID="{63548785-0D07-48B4-9CF6-B0337A8B15E7}" presName="sibTrans" presStyleCnt="0"/>
      <dgm:spPr/>
    </dgm:pt>
    <dgm:pt modelId="{0E96BA81-B148-473C-92AD-77F24986BAD9}" type="pres">
      <dgm:prSet presAssocID="{2AD20201-1ACC-400A-B93D-9786E6090B9D}" presName="compNode" presStyleCnt="0"/>
      <dgm:spPr/>
    </dgm:pt>
    <dgm:pt modelId="{747718F4-0266-4BC4-B994-D4A138D97828}" type="pres">
      <dgm:prSet presAssocID="{2AD20201-1ACC-400A-B93D-9786E6090B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9826C4C-9700-47E7-9856-D0AD7B535FCA}" type="pres">
      <dgm:prSet presAssocID="{2AD20201-1ACC-400A-B93D-9786E6090B9D}" presName="iconSpace" presStyleCnt="0"/>
      <dgm:spPr/>
    </dgm:pt>
    <dgm:pt modelId="{DD434F3A-B470-49F4-918C-EAC0D76DB0F5}" type="pres">
      <dgm:prSet presAssocID="{2AD20201-1ACC-400A-B93D-9786E6090B9D}" presName="parTx" presStyleLbl="revTx" presStyleIdx="2" presStyleCnt="4">
        <dgm:presLayoutVars>
          <dgm:chMax val="0"/>
          <dgm:chPref val="0"/>
        </dgm:presLayoutVars>
      </dgm:prSet>
      <dgm:spPr/>
    </dgm:pt>
    <dgm:pt modelId="{2540FDF0-1E9C-43D8-A66D-D3D14B95460C}" type="pres">
      <dgm:prSet presAssocID="{2AD20201-1ACC-400A-B93D-9786E6090B9D}" presName="txSpace" presStyleCnt="0"/>
      <dgm:spPr/>
    </dgm:pt>
    <dgm:pt modelId="{FC52135D-5D62-48DA-9DF6-F74A04E795FA}" type="pres">
      <dgm:prSet presAssocID="{2AD20201-1ACC-400A-B93D-9786E6090B9D}" presName="desTx" presStyleLbl="revTx" presStyleIdx="3" presStyleCnt="4">
        <dgm:presLayoutVars/>
      </dgm:prSet>
      <dgm:spPr/>
    </dgm:pt>
  </dgm:ptLst>
  <dgm:cxnLst>
    <dgm:cxn modelId="{EEEBF922-1E75-4C91-AC9E-B82FD092051F}" srcId="{40C122A0-F18F-4D8B-A37E-8FBDB8A812B1}" destId="{2AD20201-1ACC-400A-B93D-9786E6090B9D}" srcOrd="1" destOrd="0" parTransId="{012D3005-DAB1-4B73-8CA0-C4D6B6550644}" sibTransId="{CB6AD391-90E0-45C0-A04D-0EC15DF29FC2}"/>
    <dgm:cxn modelId="{C7B13636-A035-4367-9390-BA12D88F3DA2}" srcId="{40C122A0-F18F-4D8B-A37E-8FBDB8A812B1}" destId="{71C2A7B8-CC07-443A-929B-06C45B2CC81F}" srcOrd="0" destOrd="0" parTransId="{84BD0BE0-6201-43AD-931E-B9919E1C3818}" sibTransId="{63548785-0D07-48B4-9CF6-B0337A8B15E7}"/>
    <dgm:cxn modelId="{C99C7F61-73C1-4A33-84B9-D42746B1B78F}" type="presOf" srcId="{7AC4E3F3-5C6C-46A2-A7EA-96A269C32713}" destId="{124902EC-0420-431D-9460-EB43E407D413}" srcOrd="0" destOrd="0" presId="urn:microsoft.com/office/officeart/2018/5/layout/CenteredIconLabelDescriptionList"/>
    <dgm:cxn modelId="{781BC373-0D26-444B-95CD-675294F3C11B}" srcId="{71C2A7B8-CC07-443A-929B-06C45B2CC81F}" destId="{7AC4E3F3-5C6C-46A2-A7EA-96A269C32713}" srcOrd="0" destOrd="0" parTransId="{D2B636CF-0A02-4A06-892C-57C4D59FCE35}" sibTransId="{FA8051DE-45D8-47D7-88CF-C3B623F85EF3}"/>
    <dgm:cxn modelId="{D5323579-B4C1-49C9-999E-2FE3C8799779}" type="presOf" srcId="{2AD20201-1ACC-400A-B93D-9786E6090B9D}" destId="{DD434F3A-B470-49F4-918C-EAC0D76DB0F5}" srcOrd="0" destOrd="0" presId="urn:microsoft.com/office/officeart/2018/5/layout/CenteredIconLabelDescriptionList"/>
    <dgm:cxn modelId="{09CB8B89-6A6F-4A39-8C11-6F548FEDBF1C}" srcId="{2AD20201-1ACC-400A-B93D-9786E6090B9D}" destId="{E68654E9-C164-4F57-988F-C6CDA1AD1432}" srcOrd="0" destOrd="0" parTransId="{12873A3C-F9BF-4BA9-966B-C00A1C3EC01C}" sibTransId="{CA3EEB1B-34E2-4E08-97AE-4A57057C0283}"/>
    <dgm:cxn modelId="{18E34B92-985F-4DCF-A261-FD53C2E735CA}" type="presOf" srcId="{E68654E9-C164-4F57-988F-C6CDA1AD1432}" destId="{FC52135D-5D62-48DA-9DF6-F74A04E795FA}" srcOrd="0" destOrd="0" presId="urn:microsoft.com/office/officeart/2018/5/layout/CenteredIconLabelDescriptionList"/>
    <dgm:cxn modelId="{32A5D6F9-6AEF-4C8A-AC61-BFA5B66BBE72}" type="presOf" srcId="{40C122A0-F18F-4D8B-A37E-8FBDB8A812B1}" destId="{34140F42-19A7-4C1C-BF0D-7285B379F717}" srcOrd="0" destOrd="0" presId="urn:microsoft.com/office/officeart/2018/5/layout/CenteredIconLabelDescriptionList"/>
    <dgm:cxn modelId="{FE6ED6FA-D3CB-45CE-A506-B0B3A946F79A}" type="presOf" srcId="{71C2A7B8-CC07-443A-929B-06C45B2CC81F}" destId="{A6711661-BF3A-4A1C-8C3A-2E8FC7584A13}" srcOrd="0" destOrd="0" presId="urn:microsoft.com/office/officeart/2018/5/layout/CenteredIconLabelDescriptionList"/>
    <dgm:cxn modelId="{7785CA51-0A31-4F7D-898A-B0AFBA9F4C60}" type="presParOf" srcId="{34140F42-19A7-4C1C-BF0D-7285B379F717}" destId="{C861F058-FB4F-4DB4-B784-CECA64337569}" srcOrd="0" destOrd="0" presId="urn:microsoft.com/office/officeart/2018/5/layout/CenteredIconLabelDescriptionList"/>
    <dgm:cxn modelId="{B03490A9-DBA4-4530-8618-6B5D38AFE352}" type="presParOf" srcId="{C861F058-FB4F-4DB4-B784-CECA64337569}" destId="{BA7252EC-983A-49C6-A3CD-A7A3C4E393F4}" srcOrd="0" destOrd="0" presId="urn:microsoft.com/office/officeart/2018/5/layout/CenteredIconLabelDescriptionList"/>
    <dgm:cxn modelId="{C6654FCE-4F70-4315-A16E-01F800C019F7}" type="presParOf" srcId="{C861F058-FB4F-4DB4-B784-CECA64337569}" destId="{7C40E1CB-D4F3-420B-B2E4-F24FAFCF3C39}" srcOrd="1" destOrd="0" presId="urn:microsoft.com/office/officeart/2018/5/layout/CenteredIconLabelDescriptionList"/>
    <dgm:cxn modelId="{E8BE3B55-4EE4-4B8F-8464-7EA0DB8ACD59}" type="presParOf" srcId="{C861F058-FB4F-4DB4-B784-CECA64337569}" destId="{A6711661-BF3A-4A1C-8C3A-2E8FC7584A13}" srcOrd="2" destOrd="0" presId="urn:microsoft.com/office/officeart/2018/5/layout/CenteredIconLabelDescriptionList"/>
    <dgm:cxn modelId="{004D43F3-037A-4C5B-ACA0-13FAFBF6CBAE}" type="presParOf" srcId="{C861F058-FB4F-4DB4-B784-CECA64337569}" destId="{7965C11D-A485-46FE-864D-36C5594A37FB}" srcOrd="3" destOrd="0" presId="urn:microsoft.com/office/officeart/2018/5/layout/CenteredIconLabelDescriptionList"/>
    <dgm:cxn modelId="{F889FE5F-930E-473B-82D8-2207CF64D8AA}" type="presParOf" srcId="{C861F058-FB4F-4DB4-B784-CECA64337569}" destId="{124902EC-0420-431D-9460-EB43E407D413}" srcOrd="4" destOrd="0" presId="urn:microsoft.com/office/officeart/2018/5/layout/CenteredIconLabelDescriptionList"/>
    <dgm:cxn modelId="{7E4FA6AB-1D77-47F6-AB7C-338A631FAB6D}" type="presParOf" srcId="{34140F42-19A7-4C1C-BF0D-7285B379F717}" destId="{5A20A069-6C37-407D-810D-52BBE8DC7FFA}" srcOrd="1" destOrd="0" presId="urn:microsoft.com/office/officeart/2018/5/layout/CenteredIconLabelDescriptionList"/>
    <dgm:cxn modelId="{805A5988-0D40-4750-97B5-193CF3B5A203}" type="presParOf" srcId="{34140F42-19A7-4C1C-BF0D-7285B379F717}" destId="{0E96BA81-B148-473C-92AD-77F24986BAD9}" srcOrd="2" destOrd="0" presId="urn:microsoft.com/office/officeart/2018/5/layout/CenteredIconLabelDescriptionList"/>
    <dgm:cxn modelId="{E8B2457A-44B7-4FED-86CC-645195A40479}" type="presParOf" srcId="{0E96BA81-B148-473C-92AD-77F24986BAD9}" destId="{747718F4-0266-4BC4-B994-D4A138D97828}" srcOrd="0" destOrd="0" presId="urn:microsoft.com/office/officeart/2018/5/layout/CenteredIconLabelDescriptionList"/>
    <dgm:cxn modelId="{6FC02167-B657-4294-A655-41ADC1D085C6}" type="presParOf" srcId="{0E96BA81-B148-473C-92AD-77F24986BAD9}" destId="{C9826C4C-9700-47E7-9856-D0AD7B535FCA}" srcOrd="1" destOrd="0" presId="urn:microsoft.com/office/officeart/2018/5/layout/CenteredIconLabelDescriptionList"/>
    <dgm:cxn modelId="{64D1A0F3-61D0-4FAC-9955-5E94CF53C34A}" type="presParOf" srcId="{0E96BA81-B148-473C-92AD-77F24986BAD9}" destId="{DD434F3A-B470-49F4-918C-EAC0D76DB0F5}" srcOrd="2" destOrd="0" presId="urn:microsoft.com/office/officeart/2018/5/layout/CenteredIconLabelDescriptionList"/>
    <dgm:cxn modelId="{16734A69-810D-4EEC-BE48-690AB37503C2}" type="presParOf" srcId="{0E96BA81-B148-473C-92AD-77F24986BAD9}" destId="{2540FDF0-1E9C-43D8-A66D-D3D14B95460C}" srcOrd="3" destOrd="0" presId="urn:microsoft.com/office/officeart/2018/5/layout/CenteredIconLabelDescriptionList"/>
    <dgm:cxn modelId="{B3F742CB-EB21-47A4-A2A3-613F6C818371}" type="presParOf" srcId="{0E96BA81-B148-473C-92AD-77F24986BAD9}" destId="{FC52135D-5D62-48DA-9DF6-F74A04E795F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BF6D17-30BA-4310-A3AD-E1776044D4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0447A8-68EF-4762-835C-A2BDC9A5DE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collection</a:t>
          </a:r>
        </a:p>
      </dgm:t>
    </dgm:pt>
    <dgm:pt modelId="{CCE018F8-A694-4657-B705-B51ACE774655}" type="parTrans" cxnId="{FCF30BA3-58BE-43C8-9331-E51417D4372E}">
      <dgm:prSet/>
      <dgm:spPr/>
      <dgm:t>
        <a:bodyPr/>
        <a:lstStyle/>
        <a:p>
          <a:endParaRPr lang="en-US"/>
        </a:p>
      </dgm:t>
    </dgm:pt>
    <dgm:pt modelId="{8C131C39-7B84-426D-B886-F06A34434D4A}" type="sibTrans" cxnId="{FCF30BA3-58BE-43C8-9331-E51417D4372E}">
      <dgm:prSet/>
      <dgm:spPr/>
      <dgm:t>
        <a:bodyPr/>
        <a:lstStyle/>
        <a:p>
          <a:endParaRPr lang="en-US"/>
        </a:p>
      </dgm:t>
    </dgm:pt>
    <dgm:pt modelId="{A4985C5E-2B6A-41A6-86BE-530395F4C2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</a:t>
          </a:r>
          <a:r>
            <a:rPr lang="en-US" b="1"/>
            <a:t>selenium</a:t>
          </a:r>
          <a:r>
            <a:rPr lang="en-US"/>
            <a:t> to scrape player statistics, player salaries</a:t>
          </a:r>
        </a:p>
      </dgm:t>
    </dgm:pt>
    <dgm:pt modelId="{051D890D-83B7-4CBF-8CB9-D12280528106}" type="parTrans" cxnId="{68B0496E-2AF8-4B75-B847-C97EB7347273}">
      <dgm:prSet/>
      <dgm:spPr/>
      <dgm:t>
        <a:bodyPr/>
        <a:lstStyle/>
        <a:p>
          <a:endParaRPr lang="en-US"/>
        </a:p>
      </dgm:t>
    </dgm:pt>
    <dgm:pt modelId="{CFEABC54-5378-45E1-A6F1-AB1592A2A3FA}" type="sibTrans" cxnId="{68B0496E-2AF8-4B75-B847-C97EB7347273}">
      <dgm:prSet/>
      <dgm:spPr/>
      <dgm:t>
        <a:bodyPr/>
        <a:lstStyle/>
        <a:p>
          <a:endParaRPr lang="en-US"/>
        </a:p>
      </dgm:t>
    </dgm:pt>
    <dgm:pt modelId="{BFB9812D-3530-4F96-83A4-BCD77B0875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Stored stats in </a:t>
          </a:r>
          <a:r>
            <a:rPr lang="en-US" b="1"/>
            <a:t>postgres</a:t>
          </a:r>
          <a:r>
            <a:rPr lang="en-US"/>
            <a:t> database using  Valentina Studio</a:t>
          </a:r>
        </a:p>
      </dgm:t>
    </dgm:pt>
    <dgm:pt modelId="{551A2080-107F-47EF-91C7-3E30DC18F4F5}" type="parTrans" cxnId="{AADAFC1F-FC1F-4554-8343-2E6ED9D03CDA}">
      <dgm:prSet/>
      <dgm:spPr/>
      <dgm:t>
        <a:bodyPr/>
        <a:lstStyle/>
        <a:p>
          <a:endParaRPr lang="en-US"/>
        </a:p>
      </dgm:t>
    </dgm:pt>
    <dgm:pt modelId="{9327B19D-A87E-41D9-A239-5C83C64080DC}" type="sibTrans" cxnId="{AADAFC1F-FC1F-4554-8343-2E6ED9D03CDA}">
      <dgm:prSet/>
      <dgm:spPr/>
      <dgm:t>
        <a:bodyPr/>
        <a:lstStyle/>
        <a:p>
          <a:endParaRPr lang="en-US"/>
        </a:p>
      </dgm:t>
    </dgm:pt>
    <dgm:pt modelId="{8E5B0D00-70D7-4F0E-8426-1C01E3D505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kind of data?</a:t>
          </a:r>
        </a:p>
      </dgm:t>
    </dgm:pt>
    <dgm:pt modelId="{5A0461E2-E091-4C73-A880-3CF10D5B0893}" type="parTrans" cxnId="{C42135B5-0867-4BAD-A57E-497EC0553CFC}">
      <dgm:prSet/>
      <dgm:spPr/>
      <dgm:t>
        <a:bodyPr/>
        <a:lstStyle/>
        <a:p>
          <a:endParaRPr lang="en-US"/>
        </a:p>
      </dgm:t>
    </dgm:pt>
    <dgm:pt modelId="{05A0291C-1117-4E24-89E4-FA693AD4F628}" type="sibTrans" cxnId="{C42135B5-0867-4BAD-A57E-497EC0553CFC}">
      <dgm:prSet/>
      <dgm:spPr/>
      <dgm:t>
        <a:bodyPr/>
        <a:lstStyle/>
        <a:p>
          <a:endParaRPr lang="en-US"/>
        </a:p>
      </dgm:t>
    </dgm:pt>
    <dgm:pt modelId="{AC128573-2061-4AA0-A3D1-65DA07A64B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Structured data </a:t>
          </a:r>
        </a:p>
      </dgm:t>
    </dgm:pt>
    <dgm:pt modelId="{C61412C8-14B5-4213-B025-5B393A73627A}" type="parTrans" cxnId="{55FA56BD-4C78-413F-A547-37D816704CA0}">
      <dgm:prSet/>
      <dgm:spPr/>
      <dgm:t>
        <a:bodyPr/>
        <a:lstStyle/>
        <a:p>
          <a:endParaRPr lang="en-US"/>
        </a:p>
      </dgm:t>
    </dgm:pt>
    <dgm:pt modelId="{CA733178-8D60-45E5-AA6E-4EDBCD30ACD6}" type="sibTrans" cxnId="{55FA56BD-4C78-413F-A547-37D816704CA0}">
      <dgm:prSet/>
      <dgm:spPr/>
      <dgm:t>
        <a:bodyPr/>
        <a:lstStyle/>
        <a:p>
          <a:endParaRPr lang="en-US"/>
        </a:p>
      </dgm:t>
    </dgm:pt>
    <dgm:pt modelId="{571BCAD3-0314-4059-AE4B-DB39622612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Static &amp; Streaming</a:t>
          </a:r>
        </a:p>
      </dgm:t>
    </dgm:pt>
    <dgm:pt modelId="{8734A7D8-EFE0-484C-9147-FD7282B729B3}" type="parTrans" cxnId="{F42A0CAA-A706-4F93-8395-636859D06D7E}">
      <dgm:prSet/>
      <dgm:spPr/>
      <dgm:t>
        <a:bodyPr/>
        <a:lstStyle/>
        <a:p>
          <a:endParaRPr lang="en-US"/>
        </a:p>
      </dgm:t>
    </dgm:pt>
    <dgm:pt modelId="{522910CB-ADC9-4180-A5EE-2896EF8E22C3}" type="sibTrans" cxnId="{F42A0CAA-A706-4F93-8395-636859D06D7E}">
      <dgm:prSet/>
      <dgm:spPr/>
      <dgm:t>
        <a:bodyPr/>
        <a:lstStyle/>
        <a:p>
          <a:endParaRPr lang="en-US"/>
        </a:p>
      </dgm:t>
    </dgm:pt>
    <dgm:pt modelId="{F6E58A26-03E7-4A86-973A-08DB9EB599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cleaning and exploration</a:t>
          </a:r>
        </a:p>
      </dgm:t>
    </dgm:pt>
    <dgm:pt modelId="{9D5E6715-E60D-40E1-9BA9-7DA787BF92EB}" type="parTrans" cxnId="{C5E8ECBD-B88C-40AC-ADEB-544A6C0C6026}">
      <dgm:prSet/>
      <dgm:spPr/>
      <dgm:t>
        <a:bodyPr/>
        <a:lstStyle/>
        <a:p>
          <a:endParaRPr lang="en-US"/>
        </a:p>
      </dgm:t>
    </dgm:pt>
    <dgm:pt modelId="{9FC614F1-3803-4154-958C-C5619CB345BA}" type="sibTrans" cxnId="{C5E8ECBD-B88C-40AC-ADEB-544A6C0C6026}">
      <dgm:prSet/>
      <dgm:spPr/>
      <dgm:t>
        <a:bodyPr/>
        <a:lstStyle/>
        <a:p>
          <a:endParaRPr lang="en-US"/>
        </a:p>
      </dgm:t>
    </dgm:pt>
    <dgm:pt modelId="{E1349A89-F88D-42D7-918A-028FA71D25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Used </a:t>
          </a:r>
          <a:r>
            <a:rPr lang="en-US" b="1" dirty="0"/>
            <a:t>pandas</a:t>
          </a:r>
          <a:r>
            <a:rPr lang="en-US" dirty="0"/>
            <a:t> and </a:t>
          </a:r>
          <a:r>
            <a:rPr lang="en-US" b="1" dirty="0" err="1"/>
            <a:t>numpy</a:t>
          </a:r>
          <a:r>
            <a:rPr lang="en-US" b="1" dirty="0"/>
            <a:t> </a:t>
          </a:r>
          <a:r>
            <a:rPr lang="en-US" dirty="0"/>
            <a:t>libraries for data cleaning and merging of datasets</a:t>
          </a:r>
        </a:p>
      </dgm:t>
    </dgm:pt>
    <dgm:pt modelId="{53154EAE-71AC-402C-8EFF-E28AD557A642}" type="parTrans" cxnId="{AB0A17AE-F3D7-4A0B-96DF-0A5EA9546279}">
      <dgm:prSet/>
      <dgm:spPr/>
      <dgm:t>
        <a:bodyPr/>
        <a:lstStyle/>
        <a:p>
          <a:endParaRPr lang="en-US"/>
        </a:p>
      </dgm:t>
    </dgm:pt>
    <dgm:pt modelId="{C966F652-D266-44BB-90B9-D7718D609FBD}" type="sibTrans" cxnId="{AB0A17AE-F3D7-4A0B-96DF-0A5EA9546279}">
      <dgm:prSet/>
      <dgm:spPr/>
      <dgm:t>
        <a:bodyPr/>
        <a:lstStyle/>
        <a:p>
          <a:endParaRPr lang="en-US"/>
        </a:p>
      </dgm:t>
    </dgm:pt>
    <dgm:pt modelId="{D14F69BF-B002-40F9-82B9-3CD5B5B705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</a:t>
          </a:r>
          <a:r>
            <a:rPr lang="en-US" b="1"/>
            <a:t>plotly </a:t>
          </a:r>
          <a:r>
            <a:rPr lang="en-US"/>
            <a:t>to explore the data </a:t>
          </a:r>
        </a:p>
      </dgm:t>
    </dgm:pt>
    <dgm:pt modelId="{7EF0FD7A-9297-4BFC-92A9-16A8D7CC23FD}" type="parTrans" cxnId="{B2E6D57E-9E5E-47FE-B606-CB8C8AF98471}">
      <dgm:prSet/>
      <dgm:spPr/>
      <dgm:t>
        <a:bodyPr/>
        <a:lstStyle/>
        <a:p>
          <a:endParaRPr lang="en-US"/>
        </a:p>
      </dgm:t>
    </dgm:pt>
    <dgm:pt modelId="{A6057E6A-8394-40F3-95C3-85BCD94F9F7C}" type="sibTrans" cxnId="{B2E6D57E-9E5E-47FE-B606-CB8C8AF98471}">
      <dgm:prSet/>
      <dgm:spPr/>
      <dgm:t>
        <a:bodyPr/>
        <a:lstStyle/>
        <a:p>
          <a:endParaRPr lang="en-US"/>
        </a:p>
      </dgm:t>
    </dgm:pt>
    <dgm:pt modelId="{BE369721-890C-4997-A7A9-56A01E8743C3}" type="pres">
      <dgm:prSet presAssocID="{C9BF6D17-30BA-4310-A3AD-E1776044D4A8}" presName="root" presStyleCnt="0">
        <dgm:presLayoutVars>
          <dgm:dir/>
          <dgm:resizeHandles val="exact"/>
        </dgm:presLayoutVars>
      </dgm:prSet>
      <dgm:spPr/>
    </dgm:pt>
    <dgm:pt modelId="{E5AD8FE2-1461-4456-8D81-CAF9EA38F310}" type="pres">
      <dgm:prSet presAssocID="{2A0447A8-68EF-4762-835C-A2BDC9A5DE1B}" presName="compNode" presStyleCnt="0"/>
      <dgm:spPr/>
    </dgm:pt>
    <dgm:pt modelId="{2420DBA0-EDCB-44F0-949E-367CE3406AB7}" type="pres">
      <dgm:prSet presAssocID="{2A0447A8-68EF-4762-835C-A2BDC9A5DE1B}" presName="bgRect" presStyleLbl="bgShp" presStyleIdx="0" presStyleCnt="3"/>
      <dgm:spPr/>
    </dgm:pt>
    <dgm:pt modelId="{65F93B16-701C-48B4-88C1-B42ABEBBE2F4}" type="pres">
      <dgm:prSet presAssocID="{2A0447A8-68EF-4762-835C-A2BDC9A5DE1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0D12C3E-B8F8-4E4D-9739-454C8FBDE16F}" type="pres">
      <dgm:prSet presAssocID="{2A0447A8-68EF-4762-835C-A2BDC9A5DE1B}" presName="spaceRect" presStyleCnt="0"/>
      <dgm:spPr/>
    </dgm:pt>
    <dgm:pt modelId="{54EA25F7-0716-4CE7-AC0A-9D7466550011}" type="pres">
      <dgm:prSet presAssocID="{2A0447A8-68EF-4762-835C-A2BDC9A5DE1B}" presName="parTx" presStyleLbl="revTx" presStyleIdx="0" presStyleCnt="6">
        <dgm:presLayoutVars>
          <dgm:chMax val="0"/>
          <dgm:chPref val="0"/>
        </dgm:presLayoutVars>
      </dgm:prSet>
      <dgm:spPr/>
    </dgm:pt>
    <dgm:pt modelId="{397911A5-F2EF-42D9-B1F7-6D00DA3B7B60}" type="pres">
      <dgm:prSet presAssocID="{2A0447A8-68EF-4762-835C-A2BDC9A5DE1B}" presName="desTx" presStyleLbl="revTx" presStyleIdx="1" presStyleCnt="6">
        <dgm:presLayoutVars/>
      </dgm:prSet>
      <dgm:spPr/>
    </dgm:pt>
    <dgm:pt modelId="{35E5AD56-F81A-4E50-A780-2DB19781851D}" type="pres">
      <dgm:prSet presAssocID="{8C131C39-7B84-426D-B886-F06A34434D4A}" presName="sibTrans" presStyleCnt="0"/>
      <dgm:spPr/>
    </dgm:pt>
    <dgm:pt modelId="{1ABDDA7D-4B8B-4315-A142-6AC344676783}" type="pres">
      <dgm:prSet presAssocID="{8E5B0D00-70D7-4F0E-8426-1C01E3D5055B}" presName="compNode" presStyleCnt="0"/>
      <dgm:spPr/>
    </dgm:pt>
    <dgm:pt modelId="{ECE23BA5-AC6E-497B-8CC4-5BBB865C5EEA}" type="pres">
      <dgm:prSet presAssocID="{8E5B0D00-70D7-4F0E-8426-1C01E3D5055B}" presName="bgRect" presStyleLbl="bgShp" presStyleIdx="1" presStyleCnt="3"/>
      <dgm:spPr/>
    </dgm:pt>
    <dgm:pt modelId="{7AB3BCBA-4B85-4956-A0B4-DC2552E92C81}" type="pres">
      <dgm:prSet presAssocID="{8E5B0D00-70D7-4F0E-8426-1C01E3D5055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B1BD18A8-E33E-43D4-90F7-4DB145658794}" type="pres">
      <dgm:prSet presAssocID="{8E5B0D00-70D7-4F0E-8426-1C01E3D5055B}" presName="spaceRect" presStyleCnt="0"/>
      <dgm:spPr/>
    </dgm:pt>
    <dgm:pt modelId="{D49B62A1-7661-45A1-B169-490C4C990A44}" type="pres">
      <dgm:prSet presAssocID="{8E5B0D00-70D7-4F0E-8426-1C01E3D5055B}" presName="parTx" presStyleLbl="revTx" presStyleIdx="2" presStyleCnt="6">
        <dgm:presLayoutVars>
          <dgm:chMax val="0"/>
          <dgm:chPref val="0"/>
        </dgm:presLayoutVars>
      </dgm:prSet>
      <dgm:spPr/>
    </dgm:pt>
    <dgm:pt modelId="{A2840F19-CAA1-4DF8-A1CC-6F4A55D050AA}" type="pres">
      <dgm:prSet presAssocID="{8E5B0D00-70D7-4F0E-8426-1C01E3D5055B}" presName="desTx" presStyleLbl="revTx" presStyleIdx="3" presStyleCnt="6">
        <dgm:presLayoutVars/>
      </dgm:prSet>
      <dgm:spPr/>
    </dgm:pt>
    <dgm:pt modelId="{E62AB119-297B-4852-BCEA-B033C5DC61CD}" type="pres">
      <dgm:prSet presAssocID="{05A0291C-1117-4E24-89E4-FA693AD4F628}" presName="sibTrans" presStyleCnt="0"/>
      <dgm:spPr/>
    </dgm:pt>
    <dgm:pt modelId="{8D57756E-6DDB-41BE-BBD1-61252B17A510}" type="pres">
      <dgm:prSet presAssocID="{F6E58A26-03E7-4A86-973A-08DB9EB5998B}" presName="compNode" presStyleCnt="0"/>
      <dgm:spPr/>
    </dgm:pt>
    <dgm:pt modelId="{6071C57D-10E9-4B21-A3BF-F899386528DD}" type="pres">
      <dgm:prSet presAssocID="{F6E58A26-03E7-4A86-973A-08DB9EB5998B}" presName="bgRect" presStyleLbl="bgShp" presStyleIdx="2" presStyleCnt="3"/>
      <dgm:spPr/>
    </dgm:pt>
    <dgm:pt modelId="{0680250E-63D5-4476-B781-0583921DCC5D}" type="pres">
      <dgm:prSet presAssocID="{F6E58A26-03E7-4A86-973A-08DB9EB5998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ED0C377-CE45-4649-A465-4F9C329F3BFE}" type="pres">
      <dgm:prSet presAssocID="{F6E58A26-03E7-4A86-973A-08DB9EB5998B}" presName="spaceRect" presStyleCnt="0"/>
      <dgm:spPr/>
    </dgm:pt>
    <dgm:pt modelId="{B3ED9C73-749C-4FE2-A801-97F8860BED6B}" type="pres">
      <dgm:prSet presAssocID="{F6E58A26-03E7-4A86-973A-08DB9EB5998B}" presName="parTx" presStyleLbl="revTx" presStyleIdx="4" presStyleCnt="6">
        <dgm:presLayoutVars>
          <dgm:chMax val="0"/>
          <dgm:chPref val="0"/>
        </dgm:presLayoutVars>
      </dgm:prSet>
      <dgm:spPr/>
    </dgm:pt>
    <dgm:pt modelId="{2604CBB2-26D2-4815-9712-763E8C49551E}" type="pres">
      <dgm:prSet presAssocID="{F6E58A26-03E7-4A86-973A-08DB9EB5998B}" presName="desTx" presStyleLbl="revTx" presStyleIdx="5" presStyleCnt="6">
        <dgm:presLayoutVars/>
      </dgm:prSet>
      <dgm:spPr/>
    </dgm:pt>
  </dgm:ptLst>
  <dgm:cxnLst>
    <dgm:cxn modelId="{FB0A0303-5235-4AF5-9468-BA84F443D896}" type="presOf" srcId="{8E5B0D00-70D7-4F0E-8426-1C01E3D5055B}" destId="{D49B62A1-7661-45A1-B169-490C4C990A44}" srcOrd="0" destOrd="0" presId="urn:microsoft.com/office/officeart/2018/2/layout/IconVerticalSolidList"/>
    <dgm:cxn modelId="{78E74312-4B27-48FB-806E-8FAD06E52339}" type="presOf" srcId="{A4985C5E-2B6A-41A6-86BE-530395F4C29E}" destId="{397911A5-F2EF-42D9-B1F7-6D00DA3B7B60}" srcOrd="0" destOrd="0" presId="urn:microsoft.com/office/officeart/2018/2/layout/IconVerticalSolidList"/>
    <dgm:cxn modelId="{3A1DF91A-EC28-4CA3-8CBC-A6DBA16356AC}" type="presOf" srcId="{F6E58A26-03E7-4A86-973A-08DB9EB5998B}" destId="{B3ED9C73-749C-4FE2-A801-97F8860BED6B}" srcOrd="0" destOrd="0" presId="urn:microsoft.com/office/officeart/2018/2/layout/IconVerticalSolidList"/>
    <dgm:cxn modelId="{AADAFC1F-FC1F-4554-8343-2E6ED9D03CDA}" srcId="{2A0447A8-68EF-4762-835C-A2BDC9A5DE1B}" destId="{BFB9812D-3530-4F96-83A4-BCD77B0875C5}" srcOrd="1" destOrd="0" parTransId="{551A2080-107F-47EF-91C7-3E30DC18F4F5}" sibTransId="{9327B19D-A87E-41D9-A239-5C83C64080DC}"/>
    <dgm:cxn modelId="{67E5E038-22AB-4E2D-B720-E64F4217F322}" type="presOf" srcId="{AC128573-2061-4AA0-A3D1-65DA07A64BF8}" destId="{A2840F19-CAA1-4DF8-A1CC-6F4A55D050AA}" srcOrd="0" destOrd="0" presId="urn:microsoft.com/office/officeart/2018/2/layout/IconVerticalSolidList"/>
    <dgm:cxn modelId="{68B0496E-2AF8-4B75-B847-C97EB7347273}" srcId="{2A0447A8-68EF-4762-835C-A2BDC9A5DE1B}" destId="{A4985C5E-2B6A-41A6-86BE-530395F4C29E}" srcOrd="0" destOrd="0" parTransId="{051D890D-83B7-4CBF-8CB9-D12280528106}" sibTransId="{CFEABC54-5378-45E1-A6F1-AB1592A2A3FA}"/>
    <dgm:cxn modelId="{09F80558-3A07-4800-B1F5-2202FBF472E2}" type="presOf" srcId="{E1349A89-F88D-42D7-918A-028FA71D2557}" destId="{2604CBB2-26D2-4815-9712-763E8C49551E}" srcOrd="0" destOrd="0" presId="urn:microsoft.com/office/officeart/2018/2/layout/IconVerticalSolidList"/>
    <dgm:cxn modelId="{B2E6D57E-9E5E-47FE-B606-CB8C8AF98471}" srcId="{F6E58A26-03E7-4A86-973A-08DB9EB5998B}" destId="{D14F69BF-B002-40F9-82B9-3CD5B5B705AE}" srcOrd="1" destOrd="0" parTransId="{7EF0FD7A-9297-4BFC-92A9-16A8D7CC23FD}" sibTransId="{A6057E6A-8394-40F3-95C3-85BCD94F9F7C}"/>
    <dgm:cxn modelId="{44457498-C6FD-4372-B274-64862B66E8F1}" type="presOf" srcId="{571BCAD3-0314-4059-AE4B-DB3962261264}" destId="{A2840F19-CAA1-4DF8-A1CC-6F4A55D050AA}" srcOrd="0" destOrd="1" presId="urn:microsoft.com/office/officeart/2018/2/layout/IconVerticalSolidList"/>
    <dgm:cxn modelId="{97D6539D-4826-49C5-AB1C-3FCE15AFB2E1}" type="presOf" srcId="{2A0447A8-68EF-4762-835C-A2BDC9A5DE1B}" destId="{54EA25F7-0716-4CE7-AC0A-9D7466550011}" srcOrd="0" destOrd="0" presId="urn:microsoft.com/office/officeart/2018/2/layout/IconVerticalSolidList"/>
    <dgm:cxn modelId="{FCF30BA3-58BE-43C8-9331-E51417D4372E}" srcId="{C9BF6D17-30BA-4310-A3AD-E1776044D4A8}" destId="{2A0447A8-68EF-4762-835C-A2BDC9A5DE1B}" srcOrd="0" destOrd="0" parTransId="{CCE018F8-A694-4657-B705-B51ACE774655}" sibTransId="{8C131C39-7B84-426D-B886-F06A34434D4A}"/>
    <dgm:cxn modelId="{0BAC23A8-6FAD-42A0-840C-C20FB942B8EA}" type="presOf" srcId="{BFB9812D-3530-4F96-83A4-BCD77B0875C5}" destId="{397911A5-F2EF-42D9-B1F7-6D00DA3B7B60}" srcOrd="0" destOrd="1" presId="urn:microsoft.com/office/officeart/2018/2/layout/IconVerticalSolidList"/>
    <dgm:cxn modelId="{F42A0CAA-A706-4F93-8395-636859D06D7E}" srcId="{8E5B0D00-70D7-4F0E-8426-1C01E3D5055B}" destId="{571BCAD3-0314-4059-AE4B-DB3962261264}" srcOrd="1" destOrd="0" parTransId="{8734A7D8-EFE0-484C-9147-FD7282B729B3}" sibTransId="{522910CB-ADC9-4180-A5EE-2896EF8E22C3}"/>
    <dgm:cxn modelId="{AB0152AD-A5B5-418A-8BCC-9643546B52B5}" type="presOf" srcId="{D14F69BF-B002-40F9-82B9-3CD5B5B705AE}" destId="{2604CBB2-26D2-4815-9712-763E8C49551E}" srcOrd="0" destOrd="1" presId="urn:microsoft.com/office/officeart/2018/2/layout/IconVerticalSolidList"/>
    <dgm:cxn modelId="{AB0A17AE-F3D7-4A0B-96DF-0A5EA9546279}" srcId="{F6E58A26-03E7-4A86-973A-08DB9EB5998B}" destId="{E1349A89-F88D-42D7-918A-028FA71D2557}" srcOrd="0" destOrd="0" parTransId="{53154EAE-71AC-402C-8EFF-E28AD557A642}" sibTransId="{C966F652-D266-44BB-90B9-D7718D609FBD}"/>
    <dgm:cxn modelId="{C42135B5-0867-4BAD-A57E-497EC0553CFC}" srcId="{C9BF6D17-30BA-4310-A3AD-E1776044D4A8}" destId="{8E5B0D00-70D7-4F0E-8426-1C01E3D5055B}" srcOrd="1" destOrd="0" parTransId="{5A0461E2-E091-4C73-A880-3CF10D5B0893}" sibTransId="{05A0291C-1117-4E24-89E4-FA693AD4F628}"/>
    <dgm:cxn modelId="{55FA56BD-4C78-413F-A547-37D816704CA0}" srcId="{8E5B0D00-70D7-4F0E-8426-1C01E3D5055B}" destId="{AC128573-2061-4AA0-A3D1-65DA07A64BF8}" srcOrd="0" destOrd="0" parTransId="{C61412C8-14B5-4213-B025-5B393A73627A}" sibTransId="{CA733178-8D60-45E5-AA6E-4EDBCD30ACD6}"/>
    <dgm:cxn modelId="{C5E8ECBD-B88C-40AC-ADEB-544A6C0C6026}" srcId="{C9BF6D17-30BA-4310-A3AD-E1776044D4A8}" destId="{F6E58A26-03E7-4A86-973A-08DB9EB5998B}" srcOrd="2" destOrd="0" parTransId="{9D5E6715-E60D-40E1-9BA9-7DA787BF92EB}" sibTransId="{9FC614F1-3803-4154-958C-C5619CB345BA}"/>
    <dgm:cxn modelId="{A41DF1C0-17A5-44EF-8C73-C0E7118CDE88}" type="presOf" srcId="{C9BF6D17-30BA-4310-A3AD-E1776044D4A8}" destId="{BE369721-890C-4997-A7A9-56A01E8743C3}" srcOrd="0" destOrd="0" presId="urn:microsoft.com/office/officeart/2018/2/layout/IconVerticalSolidList"/>
    <dgm:cxn modelId="{C542C392-5E01-47CD-9086-FEDC3021E08D}" type="presParOf" srcId="{BE369721-890C-4997-A7A9-56A01E8743C3}" destId="{E5AD8FE2-1461-4456-8D81-CAF9EA38F310}" srcOrd="0" destOrd="0" presId="urn:microsoft.com/office/officeart/2018/2/layout/IconVerticalSolidList"/>
    <dgm:cxn modelId="{58A747BF-300C-4D54-9E85-2B8F8B40E407}" type="presParOf" srcId="{E5AD8FE2-1461-4456-8D81-CAF9EA38F310}" destId="{2420DBA0-EDCB-44F0-949E-367CE3406AB7}" srcOrd="0" destOrd="0" presId="urn:microsoft.com/office/officeart/2018/2/layout/IconVerticalSolidList"/>
    <dgm:cxn modelId="{00ACB734-5C3F-4D2D-B41A-CDD6879F9128}" type="presParOf" srcId="{E5AD8FE2-1461-4456-8D81-CAF9EA38F310}" destId="{65F93B16-701C-48B4-88C1-B42ABEBBE2F4}" srcOrd="1" destOrd="0" presId="urn:microsoft.com/office/officeart/2018/2/layout/IconVerticalSolidList"/>
    <dgm:cxn modelId="{6F44A7E1-0521-4423-84F0-76CA9F124C86}" type="presParOf" srcId="{E5AD8FE2-1461-4456-8D81-CAF9EA38F310}" destId="{90D12C3E-B8F8-4E4D-9739-454C8FBDE16F}" srcOrd="2" destOrd="0" presId="urn:microsoft.com/office/officeart/2018/2/layout/IconVerticalSolidList"/>
    <dgm:cxn modelId="{77F46FA2-4795-4936-B40C-F2466165240D}" type="presParOf" srcId="{E5AD8FE2-1461-4456-8D81-CAF9EA38F310}" destId="{54EA25F7-0716-4CE7-AC0A-9D7466550011}" srcOrd="3" destOrd="0" presId="urn:microsoft.com/office/officeart/2018/2/layout/IconVerticalSolidList"/>
    <dgm:cxn modelId="{10978A33-A354-4EFB-9A50-77DB99D33CBF}" type="presParOf" srcId="{E5AD8FE2-1461-4456-8D81-CAF9EA38F310}" destId="{397911A5-F2EF-42D9-B1F7-6D00DA3B7B60}" srcOrd="4" destOrd="0" presId="urn:microsoft.com/office/officeart/2018/2/layout/IconVerticalSolidList"/>
    <dgm:cxn modelId="{5DB89D3B-3794-4B68-A734-B22D942BA471}" type="presParOf" srcId="{BE369721-890C-4997-A7A9-56A01E8743C3}" destId="{35E5AD56-F81A-4E50-A780-2DB19781851D}" srcOrd="1" destOrd="0" presId="urn:microsoft.com/office/officeart/2018/2/layout/IconVerticalSolidList"/>
    <dgm:cxn modelId="{10A77C34-F6F6-4BA7-8719-C7AA8750CCB3}" type="presParOf" srcId="{BE369721-890C-4997-A7A9-56A01E8743C3}" destId="{1ABDDA7D-4B8B-4315-A142-6AC344676783}" srcOrd="2" destOrd="0" presId="urn:microsoft.com/office/officeart/2018/2/layout/IconVerticalSolidList"/>
    <dgm:cxn modelId="{8E2F98EF-918C-4EE0-B902-37B644C03790}" type="presParOf" srcId="{1ABDDA7D-4B8B-4315-A142-6AC344676783}" destId="{ECE23BA5-AC6E-497B-8CC4-5BBB865C5EEA}" srcOrd="0" destOrd="0" presId="urn:microsoft.com/office/officeart/2018/2/layout/IconVerticalSolidList"/>
    <dgm:cxn modelId="{BB0032C1-CB37-44E2-AED3-238D1A78935A}" type="presParOf" srcId="{1ABDDA7D-4B8B-4315-A142-6AC344676783}" destId="{7AB3BCBA-4B85-4956-A0B4-DC2552E92C81}" srcOrd="1" destOrd="0" presId="urn:microsoft.com/office/officeart/2018/2/layout/IconVerticalSolidList"/>
    <dgm:cxn modelId="{76602E44-9398-4C6B-8AB0-5D1D68AC28F5}" type="presParOf" srcId="{1ABDDA7D-4B8B-4315-A142-6AC344676783}" destId="{B1BD18A8-E33E-43D4-90F7-4DB145658794}" srcOrd="2" destOrd="0" presId="urn:microsoft.com/office/officeart/2018/2/layout/IconVerticalSolidList"/>
    <dgm:cxn modelId="{066AFEB2-C961-4EAA-AD6E-2793D446B82F}" type="presParOf" srcId="{1ABDDA7D-4B8B-4315-A142-6AC344676783}" destId="{D49B62A1-7661-45A1-B169-490C4C990A44}" srcOrd="3" destOrd="0" presId="urn:microsoft.com/office/officeart/2018/2/layout/IconVerticalSolidList"/>
    <dgm:cxn modelId="{EDE5C710-0E32-4506-889F-6DCC319A4489}" type="presParOf" srcId="{1ABDDA7D-4B8B-4315-A142-6AC344676783}" destId="{A2840F19-CAA1-4DF8-A1CC-6F4A55D050AA}" srcOrd="4" destOrd="0" presId="urn:microsoft.com/office/officeart/2018/2/layout/IconVerticalSolidList"/>
    <dgm:cxn modelId="{0534BF80-87A9-4B67-8326-2026A00991FA}" type="presParOf" srcId="{BE369721-890C-4997-A7A9-56A01E8743C3}" destId="{E62AB119-297B-4852-BCEA-B033C5DC61CD}" srcOrd="3" destOrd="0" presId="urn:microsoft.com/office/officeart/2018/2/layout/IconVerticalSolidList"/>
    <dgm:cxn modelId="{6AEA9C33-D2CE-4B18-85A3-ABAB7153D741}" type="presParOf" srcId="{BE369721-890C-4997-A7A9-56A01E8743C3}" destId="{8D57756E-6DDB-41BE-BBD1-61252B17A510}" srcOrd="4" destOrd="0" presId="urn:microsoft.com/office/officeart/2018/2/layout/IconVerticalSolidList"/>
    <dgm:cxn modelId="{8867F4A3-49B6-4FCE-A5EC-C2D482E4D970}" type="presParOf" srcId="{8D57756E-6DDB-41BE-BBD1-61252B17A510}" destId="{6071C57D-10E9-4B21-A3BF-F899386528DD}" srcOrd="0" destOrd="0" presId="urn:microsoft.com/office/officeart/2018/2/layout/IconVerticalSolidList"/>
    <dgm:cxn modelId="{C0589170-9D90-43F5-8EA1-77FCABC3EB34}" type="presParOf" srcId="{8D57756E-6DDB-41BE-BBD1-61252B17A510}" destId="{0680250E-63D5-4476-B781-0583921DCC5D}" srcOrd="1" destOrd="0" presId="urn:microsoft.com/office/officeart/2018/2/layout/IconVerticalSolidList"/>
    <dgm:cxn modelId="{BCAAD733-6466-4923-80F2-332BD7E542DE}" type="presParOf" srcId="{8D57756E-6DDB-41BE-BBD1-61252B17A510}" destId="{CED0C377-CE45-4649-A465-4F9C329F3BFE}" srcOrd="2" destOrd="0" presId="urn:microsoft.com/office/officeart/2018/2/layout/IconVerticalSolidList"/>
    <dgm:cxn modelId="{32EE1431-1DBE-4525-9F3C-6D059B77DAC9}" type="presParOf" srcId="{8D57756E-6DDB-41BE-BBD1-61252B17A510}" destId="{B3ED9C73-749C-4FE2-A801-97F8860BED6B}" srcOrd="3" destOrd="0" presId="urn:microsoft.com/office/officeart/2018/2/layout/IconVerticalSolidList"/>
    <dgm:cxn modelId="{EBFAB358-E2FD-410D-B3D3-44B571C14A06}" type="presParOf" srcId="{8D57756E-6DDB-41BE-BBD1-61252B17A510}" destId="{2604CBB2-26D2-4815-9712-763E8C49551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49BA51-DC7B-45B1-8F30-19C6F00B82FE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11375F6-D4FB-4841-85EB-D19E154FB40A}">
      <dgm:prSet/>
      <dgm:spPr/>
      <dgm:t>
        <a:bodyPr/>
        <a:lstStyle/>
        <a:p>
          <a:r>
            <a:rPr lang="en-US" b="1"/>
            <a:t>Evaluation</a:t>
          </a:r>
          <a:endParaRPr lang="en-US"/>
        </a:p>
      </dgm:t>
    </dgm:pt>
    <dgm:pt modelId="{44A4B70F-0795-4765-9E30-C340AF71A64D}" type="parTrans" cxnId="{6C6B1FC2-3CA2-4126-8F5E-33A6C53DB0BB}">
      <dgm:prSet/>
      <dgm:spPr/>
      <dgm:t>
        <a:bodyPr/>
        <a:lstStyle/>
        <a:p>
          <a:endParaRPr lang="en-US"/>
        </a:p>
      </dgm:t>
    </dgm:pt>
    <dgm:pt modelId="{9F01BF8A-0FB9-4F77-A24E-DF3A56F2EFAE}" type="sibTrans" cxnId="{6C6B1FC2-3CA2-4126-8F5E-33A6C53DB0BB}">
      <dgm:prSet/>
      <dgm:spPr/>
      <dgm:t>
        <a:bodyPr/>
        <a:lstStyle/>
        <a:p>
          <a:endParaRPr lang="en-US"/>
        </a:p>
      </dgm:t>
    </dgm:pt>
    <dgm:pt modelId="{3B469234-B61D-476E-84D2-58C26C26AB52}">
      <dgm:prSet/>
      <dgm:spPr/>
      <dgm:t>
        <a:bodyPr/>
        <a:lstStyle/>
        <a:p>
          <a:r>
            <a:rPr lang="en-US"/>
            <a:t>The evaluation metric for this project is the RMSLE (Root Mean Squared Log Error).</a:t>
          </a:r>
        </a:p>
      </dgm:t>
    </dgm:pt>
    <dgm:pt modelId="{42C3F5BD-F15D-4FC8-9AF0-195D10D0F1D0}" type="parTrans" cxnId="{CDA3D648-D566-415F-9A64-E2206A14F5EA}">
      <dgm:prSet/>
      <dgm:spPr/>
      <dgm:t>
        <a:bodyPr/>
        <a:lstStyle/>
        <a:p>
          <a:endParaRPr lang="en-US"/>
        </a:p>
      </dgm:t>
    </dgm:pt>
    <dgm:pt modelId="{3DAAD2F3-5E4C-45CC-AD3F-BD796B713EBB}" type="sibTrans" cxnId="{CDA3D648-D566-415F-9A64-E2206A14F5EA}">
      <dgm:prSet/>
      <dgm:spPr/>
      <dgm:t>
        <a:bodyPr/>
        <a:lstStyle/>
        <a:p>
          <a:endParaRPr lang="en-US"/>
        </a:p>
      </dgm:t>
    </dgm:pt>
    <dgm:pt modelId="{5127AC50-0DCC-4C06-A605-010D7EEC7CAF}">
      <dgm:prSet/>
      <dgm:spPr/>
      <dgm:t>
        <a:bodyPr/>
        <a:lstStyle/>
        <a:p>
          <a:r>
            <a:rPr lang="en-US"/>
            <a:t>The goal is to minimize the RMSLE to get the most accurate predictions, but not penalize huge outliers significantly since there are many factors which could result in significant outliers.</a:t>
          </a:r>
        </a:p>
      </dgm:t>
    </dgm:pt>
    <dgm:pt modelId="{EF4ADB60-3428-489E-B0D2-5B1A412EB003}" type="parTrans" cxnId="{B87F671B-E531-4CBF-AE51-0DCEF6E52891}">
      <dgm:prSet/>
      <dgm:spPr/>
      <dgm:t>
        <a:bodyPr/>
        <a:lstStyle/>
        <a:p>
          <a:endParaRPr lang="en-US"/>
        </a:p>
      </dgm:t>
    </dgm:pt>
    <dgm:pt modelId="{176FC176-A999-4F11-92E9-16458337AEE7}" type="sibTrans" cxnId="{B87F671B-E531-4CBF-AE51-0DCEF6E52891}">
      <dgm:prSet/>
      <dgm:spPr/>
      <dgm:t>
        <a:bodyPr/>
        <a:lstStyle/>
        <a:p>
          <a:endParaRPr lang="en-US"/>
        </a:p>
      </dgm:t>
    </dgm:pt>
    <dgm:pt modelId="{F984FAAE-08E9-488D-8446-69ABD0044EEA}">
      <dgm:prSet/>
      <dgm:spPr/>
      <dgm:t>
        <a:bodyPr/>
        <a:lstStyle/>
        <a:p>
          <a:r>
            <a:rPr lang="en-US" b="1"/>
            <a:t>Features</a:t>
          </a:r>
          <a:endParaRPr lang="en-US"/>
        </a:p>
      </dgm:t>
    </dgm:pt>
    <dgm:pt modelId="{3B9BF2EE-ED1D-4C1D-92DD-598CDF559F24}" type="parTrans" cxnId="{FA15AF74-E71F-4BC0-B53B-6E9A30E24332}">
      <dgm:prSet/>
      <dgm:spPr/>
      <dgm:t>
        <a:bodyPr/>
        <a:lstStyle/>
        <a:p>
          <a:endParaRPr lang="en-US"/>
        </a:p>
      </dgm:t>
    </dgm:pt>
    <dgm:pt modelId="{5E751874-8D65-419C-BBE8-1EB5D8411517}" type="sibTrans" cxnId="{FA15AF74-E71F-4BC0-B53B-6E9A30E24332}">
      <dgm:prSet/>
      <dgm:spPr/>
      <dgm:t>
        <a:bodyPr/>
        <a:lstStyle/>
        <a:p>
          <a:endParaRPr lang="en-US"/>
        </a:p>
      </dgm:t>
    </dgm:pt>
    <dgm:pt modelId="{28865E61-5719-4DBC-989A-2CC1EF618D2C}">
      <dgm:prSet/>
      <dgm:spPr/>
      <dgm:t>
        <a:bodyPr/>
        <a:lstStyle/>
        <a:p>
          <a:r>
            <a:rPr lang="en-US"/>
            <a:t>Categorical Features - Team, position, etc</a:t>
          </a:r>
        </a:p>
      </dgm:t>
    </dgm:pt>
    <dgm:pt modelId="{B6F7AD35-A12D-4626-8E66-93877D16F292}" type="parTrans" cxnId="{A33A8D0D-D7C4-41E4-87BD-D14603603F7A}">
      <dgm:prSet/>
      <dgm:spPr/>
      <dgm:t>
        <a:bodyPr/>
        <a:lstStyle/>
        <a:p>
          <a:endParaRPr lang="en-US"/>
        </a:p>
      </dgm:t>
    </dgm:pt>
    <dgm:pt modelId="{B68734EC-1AEB-4507-BE8E-4D85104890CC}" type="sibTrans" cxnId="{A33A8D0D-D7C4-41E4-87BD-D14603603F7A}">
      <dgm:prSet/>
      <dgm:spPr/>
      <dgm:t>
        <a:bodyPr/>
        <a:lstStyle/>
        <a:p>
          <a:endParaRPr lang="en-US"/>
        </a:p>
      </dgm:t>
    </dgm:pt>
    <dgm:pt modelId="{2AAD4D88-73EB-4DF1-912C-5A95CE597EC2}">
      <dgm:prSet/>
      <dgm:spPr/>
      <dgm:t>
        <a:bodyPr/>
        <a:lstStyle/>
        <a:p>
          <a:r>
            <a:rPr lang="en-US"/>
            <a:t>Numerical Features - Points, assists, rebounds, etc</a:t>
          </a:r>
        </a:p>
      </dgm:t>
    </dgm:pt>
    <dgm:pt modelId="{23645717-A855-4624-AF64-FBCEC0907631}" type="parTrans" cxnId="{6C6AFB8B-F9D4-49CA-816F-99357875D28A}">
      <dgm:prSet/>
      <dgm:spPr/>
      <dgm:t>
        <a:bodyPr/>
        <a:lstStyle/>
        <a:p>
          <a:endParaRPr lang="en-US"/>
        </a:p>
      </dgm:t>
    </dgm:pt>
    <dgm:pt modelId="{4CD7EABF-11CF-4556-9677-790E771630E8}" type="sibTrans" cxnId="{6C6AFB8B-F9D4-49CA-816F-99357875D28A}">
      <dgm:prSet/>
      <dgm:spPr/>
      <dgm:t>
        <a:bodyPr/>
        <a:lstStyle/>
        <a:p>
          <a:endParaRPr lang="en-US"/>
        </a:p>
      </dgm:t>
    </dgm:pt>
    <dgm:pt modelId="{3E2242BF-55FC-42BB-987B-3E5C395306BA}">
      <dgm:prSet/>
      <dgm:spPr/>
      <dgm:t>
        <a:bodyPr/>
        <a:lstStyle/>
        <a:p>
          <a:r>
            <a:rPr lang="en-US" b="1"/>
            <a:t>Modelling</a:t>
          </a:r>
          <a:endParaRPr lang="en-US"/>
        </a:p>
      </dgm:t>
    </dgm:pt>
    <dgm:pt modelId="{8DF6F9B1-DDB1-4C75-96A2-D55A8363730B}" type="parTrans" cxnId="{A6E05ECE-BB64-4D7B-B4C8-B8EF5C7EE765}">
      <dgm:prSet/>
      <dgm:spPr/>
      <dgm:t>
        <a:bodyPr/>
        <a:lstStyle/>
        <a:p>
          <a:endParaRPr lang="en-US"/>
        </a:p>
      </dgm:t>
    </dgm:pt>
    <dgm:pt modelId="{6BBE9277-3886-4B34-803E-2399FBA1F898}" type="sibTrans" cxnId="{A6E05ECE-BB64-4D7B-B4C8-B8EF5C7EE765}">
      <dgm:prSet/>
      <dgm:spPr/>
      <dgm:t>
        <a:bodyPr/>
        <a:lstStyle/>
        <a:p>
          <a:endParaRPr lang="en-US"/>
        </a:p>
      </dgm:t>
    </dgm:pt>
    <dgm:pt modelId="{D8B932C0-72E7-4B93-9378-158CF161907D}">
      <dgm:prSet/>
      <dgm:spPr/>
      <dgm:t>
        <a:bodyPr/>
        <a:lstStyle/>
        <a:p>
          <a:r>
            <a:rPr lang="en-US"/>
            <a:t>Regression model used for predicting specific numbers.</a:t>
          </a:r>
        </a:p>
      </dgm:t>
    </dgm:pt>
    <dgm:pt modelId="{F3422BCD-ABF9-4ADF-9FA4-50DBA132889F}" type="parTrans" cxnId="{63455E9B-7F8A-424E-A51C-BF6C4F78193D}">
      <dgm:prSet/>
      <dgm:spPr/>
      <dgm:t>
        <a:bodyPr/>
        <a:lstStyle/>
        <a:p>
          <a:endParaRPr lang="en-US"/>
        </a:p>
      </dgm:t>
    </dgm:pt>
    <dgm:pt modelId="{67A96023-8D5A-4B8C-9677-969696F3480E}" type="sibTrans" cxnId="{63455E9B-7F8A-424E-A51C-BF6C4F78193D}">
      <dgm:prSet/>
      <dgm:spPr/>
      <dgm:t>
        <a:bodyPr/>
        <a:lstStyle/>
        <a:p>
          <a:endParaRPr lang="en-US"/>
        </a:p>
      </dgm:t>
    </dgm:pt>
    <dgm:pt modelId="{D038D026-8FDC-409F-A07C-F1689B087997}">
      <dgm:prSet/>
      <dgm:spPr/>
      <dgm:t>
        <a:bodyPr/>
        <a:lstStyle/>
        <a:p>
          <a:r>
            <a:rPr lang="en-US" b="1"/>
            <a:t>Experimentation</a:t>
          </a:r>
          <a:endParaRPr lang="en-US"/>
        </a:p>
      </dgm:t>
    </dgm:pt>
    <dgm:pt modelId="{1D03A1DD-18AE-435F-9AB5-ADCF7B050CBC}" type="parTrans" cxnId="{4969A9AE-B519-4623-A618-5F2995C665EE}">
      <dgm:prSet/>
      <dgm:spPr/>
      <dgm:t>
        <a:bodyPr/>
        <a:lstStyle/>
        <a:p>
          <a:endParaRPr lang="en-US"/>
        </a:p>
      </dgm:t>
    </dgm:pt>
    <dgm:pt modelId="{BA06CE0F-5795-4832-A00F-E274D5DA5201}" type="sibTrans" cxnId="{4969A9AE-B519-4623-A618-5F2995C665EE}">
      <dgm:prSet/>
      <dgm:spPr/>
      <dgm:t>
        <a:bodyPr/>
        <a:lstStyle/>
        <a:p>
          <a:endParaRPr lang="en-US"/>
        </a:p>
      </dgm:t>
    </dgm:pt>
    <dgm:pt modelId="{46124221-8F83-456F-A15E-8F0C92D4B172}">
      <dgm:prSet/>
      <dgm:spPr/>
      <dgm:t>
        <a:bodyPr/>
        <a:lstStyle/>
        <a:p>
          <a:r>
            <a:rPr lang="en-US"/>
            <a:t>Used 70% for training set, 10% for validation set, and 10% for test data.</a:t>
          </a:r>
        </a:p>
      </dgm:t>
    </dgm:pt>
    <dgm:pt modelId="{3524F1A9-1B48-424D-82D3-642D833FADCF}" type="parTrans" cxnId="{8B664EE1-E9AF-4BBF-96BA-6F15D820B131}">
      <dgm:prSet/>
      <dgm:spPr/>
      <dgm:t>
        <a:bodyPr/>
        <a:lstStyle/>
        <a:p>
          <a:endParaRPr lang="en-US"/>
        </a:p>
      </dgm:t>
    </dgm:pt>
    <dgm:pt modelId="{55A45088-3A2C-4172-9399-DFEF5281C144}" type="sibTrans" cxnId="{8B664EE1-E9AF-4BBF-96BA-6F15D820B131}">
      <dgm:prSet/>
      <dgm:spPr/>
      <dgm:t>
        <a:bodyPr/>
        <a:lstStyle/>
        <a:p>
          <a:endParaRPr lang="en-US"/>
        </a:p>
      </dgm:t>
    </dgm:pt>
    <dgm:pt modelId="{E338D7D8-60C2-44A3-B17A-90AB12022FDE}" type="pres">
      <dgm:prSet presAssocID="{1B49BA51-DC7B-45B1-8F30-19C6F00B82FE}" presName="Name0" presStyleCnt="0">
        <dgm:presLayoutVars>
          <dgm:dir/>
          <dgm:animLvl val="lvl"/>
          <dgm:resizeHandles val="exact"/>
        </dgm:presLayoutVars>
      </dgm:prSet>
      <dgm:spPr/>
    </dgm:pt>
    <dgm:pt modelId="{0E83FFB9-C00F-4466-B9C6-39F27A187262}" type="pres">
      <dgm:prSet presAssocID="{D038D026-8FDC-409F-A07C-F1689B087997}" presName="boxAndChildren" presStyleCnt="0"/>
      <dgm:spPr/>
    </dgm:pt>
    <dgm:pt modelId="{6E661DCA-F2B5-4E4C-B0E6-5F543002EFCE}" type="pres">
      <dgm:prSet presAssocID="{D038D026-8FDC-409F-A07C-F1689B087997}" presName="parentTextBox" presStyleLbl="alignNode1" presStyleIdx="0" presStyleCnt="4"/>
      <dgm:spPr/>
    </dgm:pt>
    <dgm:pt modelId="{66E31014-06AC-4C57-929E-6A5B6A5620C5}" type="pres">
      <dgm:prSet presAssocID="{D038D026-8FDC-409F-A07C-F1689B087997}" presName="descendantBox" presStyleLbl="bgAccFollowNode1" presStyleIdx="0" presStyleCnt="4"/>
      <dgm:spPr/>
    </dgm:pt>
    <dgm:pt modelId="{83013B13-4465-41D9-864A-4085DAA6D006}" type="pres">
      <dgm:prSet presAssocID="{6BBE9277-3886-4B34-803E-2399FBA1F898}" presName="sp" presStyleCnt="0"/>
      <dgm:spPr/>
    </dgm:pt>
    <dgm:pt modelId="{E295B8CC-488E-4A80-A021-63514CC52E35}" type="pres">
      <dgm:prSet presAssocID="{3E2242BF-55FC-42BB-987B-3E5C395306BA}" presName="arrowAndChildren" presStyleCnt="0"/>
      <dgm:spPr/>
    </dgm:pt>
    <dgm:pt modelId="{25F62007-ED44-4DE6-9909-71A779F3D00B}" type="pres">
      <dgm:prSet presAssocID="{3E2242BF-55FC-42BB-987B-3E5C395306BA}" presName="parentTextArrow" presStyleLbl="node1" presStyleIdx="0" presStyleCnt="0"/>
      <dgm:spPr/>
    </dgm:pt>
    <dgm:pt modelId="{AE5009A8-4798-4277-B5A4-022216AEEDEF}" type="pres">
      <dgm:prSet presAssocID="{3E2242BF-55FC-42BB-987B-3E5C395306BA}" presName="arrow" presStyleLbl="alignNode1" presStyleIdx="1" presStyleCnt="4"/>
      <dgm:spPr/>
    </dgm:pt>
    <dgm:pt modelId="{7654ED97-32C9-460D-AF1F-7B95B4DAF0BC}" type="pres">
      <dgm:prSet presAssocID="{3E2242BF-55FC-42BB-987B-3E5C395306BA}" presName="descendantArrow" presStyleLbl="bgAccFollowNode1" presStyleIdx="1" presStyleCnt="4"/>
      <dgm:spPr/>
    </dgm:pt>
    <dgm:pt modelId="{C704E200-408B-4779-8178-499CF2F15FE2}" type="pres">
      <dgm:prSet presAssocID="{5E751874-8D65-419C-BBE8-1EB5D8411517}" presName="sp" presStyleCnt="0"/>
      <dgm:spPr/>
    </dgm:pt>
    <dgm:pt modelId="{A17177B3-4A80-4AF2-8374-31E44D44CD87}" type="pres">
      <dgm:prSet presAssocID="{F984FAAE-08E9-488D-8446-69ABD0044EEA}" presName="arrowAndChildren" presStyleCnt="0"/>
      <dgm:spPr/>
    </dgm:pt>
    <dgm:pt modelId="{D10298F2-9A4D-4C3C-8669-FC7625CE21AD}" type="pres">
      <dgm:prSet presAssocID="{F984FAAE-08E9-488D-8446-69ABD0044EEA}" presName="parentTextArrow" presStyleLbl="node1" presStyleIdx="0" presStyleCnt="0"/>
      <dgm:spPr/>
    </dgm:pt>
    <dgm:pt modelId="{588C7EF1-1A9E-4EDF-BB6B-F13F5A576C8A}" type="pres">
      <dgm:prSet presAssocID="{F984FAAE-08E9-488D-8446-69ABD0044EEA}" presName="arrow" presStyleLbl="alignNode1" presStyleIdx="2" presStyleCnt="4"/>
      <dgm:spPr/>
    </dgm:pt>
    <dgm:pt modelId="{171B6875-BCE6-4B69-B314-C6907336A6E9}" type="pres">
      <dgm:prSet presAssocID="{F984FAAE-08E9-488D-8446-69ABD0044EEA}" presName="descendantArrow" presStyleLbl="bgAccFollowNode1" presStyleIdx="2" presStyleCnt="4"/>
      <dgm:spPr/>
    </dgm:pt>
    <dgm:pt modelId="{3E14C6C9-E4E9-428F-9654-53C6911B9778}" type="pres">
      <dgm:prSet presAssocID="{9F01BF8A-0FB9-4F77-A24E-DF3A56F2EFAE}" presName="sp" presStyleCnt="0"/>
      <dgm:spPr/>
    </dgm:pt>
    <dgm:pt modelId="{C8C92FAC-08E7-48FA-9E56-179340B66D76}" type="pres">
      <dgm:prSet presAssocID="{711375F6-D4FB-4841-85EB-D19E154FB40A}" presName="arrowAndChildren" presStyleCnt="0"/>
      <dgm:spPr/>
    </dgm:pt>
    <dgm:pt modelId="{F678A2B9-9730-4F39-8644-730F4749CDEF}" type="pres">
      <dgm:prSet presAssocID="{711375F6-D4FB-4841-85EB-D19E154FB40A}" presName="parentTextArrow" presStyleLbl="node1" presStyleIdx="0" presStyleCnt="0"/>
      <dgm:spPr/>
    </dgm:pt>
    <dgm:pt modelId="{90284CE7-F44B-4493-AC58-BDBD496A29CF}" type="pres">
      <dgm:prSet presAssocID="{711375F6-D4FB-4841-85EB-D19E154FB40A}" presName="arrow" presStyleLbl="alignNode1" presStyleIdx="3" presStyleCnt="4"/>
      <dgm:spPr/>
    </dgm:pt>
    <dgm:pt modelId="{5FF489CB-8515-4AEF-B319-7AF81A42C0D9}" type="pres">
      <dgm:prSet presAssocID="{711375F6-D4FB-4841-85EB-D19E154FB40A}" presName="descendantArrow" presStyleLbl="bgAccFollowNode1" presStyleIdx="3" presStyleCnt="4"/>
      <dgm:spPr/>
    </dgm:pt>
  </dgm:ptLst>
  <dgm:cxnLst>
    <dgm:cxn modelId="{A33A8D0D-D7C4-41E4-87BD-D14603603F7A}" srcId="{F984FAAE-08E9-488D-8446-69ABD0044EEA}" destId="{28865E61-5719-4DBC-989A-2CC1EF618D2C}" srcOrd="0" destOrd="0" parTransId="{B6F7AD35-A12D-4626-8E66-93877D16F292}" sibTransId="{B68734EC-1AEB-4507-BE8E-4D85104890CC}"/>
    <dgm:cxn modelId="{B87F671B-E531-4CBF-AE51-0DCEF6E52891}" srcId="{711375F6-D4FB-4841-85EB-D19E154FB40A}" destId="{5127AC50-0DCC-4C06-A605-010D7EEC7CAF}" srcOrd="1" destOrd="0" parTransId="{EF4ADB60-3428-489E-B0D2-5B1A412EB003}" sibTransId="{176FC176-A999-4F11-92E9-16458337AEE7}"/>
    <dgm:cxn modelId="{B8B0A526-A3E0-4CA4-A141-82E745F38E4A}" type="presOf" srcId="{711375F6-D4FB-4841-85EB-D19E154FB40A}" destId="{F678A2B9-9730-4F39-8644-730F4749CDEF}" srcOrd="0" destOrd="0" presId="urn:microsoft.com/office/officeart/2016/7/layout/VerticalDownArrowProcess"/>
    <dgm:cxn modelId="{E0969234-7EFC-4596-A1AC-B2DF2ED9D1E6}" type="presOf" srcId="{D038D026-8FDC-409F-A07C-F1689B087997}" destId="{6E661DCA-F2B5-4E4C-B0E6-5F543002EFCE}" srcOrd="0" destOrd="0" presId="urn:microsoft.com/office/officeart/2016/7/layout/VerticalDownArrowProcess"/>
    <dgm:cxn modelId="{A1FB1645-B14C-4EE1-8214-8A8B5D2980CE}" type="presOf" srcId="{3B469234-B61D-476E-84D2-58C26C26AB52}" destId="{5FF489CB-8515-4AEF-B319-7AF81A42C0D9}" srcOrd="0" destOrd="0" presId="urn:microsoft.com/office/officeart/2016/7/layout/VerticalDownArrowProcess"/>
    <dgm:cxn modelId="{AF424D47-4F65-4A31-A854-905C72DDEC97}" type="presOf" srcId="{3E2242BF-55FC-42BB-987B-3E5C395306BA}" destId="{AE5009A8-4798-4277-B5A4-022216AEEDEF}" srcOrd="1" destOrd="0" presId="urn:microsoft.com/office/officeart/2016/7/layout/VerticalDownArrowProcess"/>
    <dgm:cxn modelId="{CDA3D648-D566-415F-9A64-E2206A14F5EA}" srcId="{711375F6-D4FB-4841-85EB-D19E154FB40A}" destId="{3B469234-B61D-476E-84D2-58C26C26AB52}" srcOrd="0" destOrd="0" parTransId="{42C3F5BD-F15D-4FC8-9AF0-195D10D0F1D0}" sibTransId="{3DAAD2F3-5E4C-45CC-AD3F-BD796B713EBB}"/>
    <dgm:cxn modelId="{E1AF946A-DBED-455C-8569-7BD6B048133D}" type="presOf" srcId="{D8B932C0-72E7-4B93-9378-158CF161907D}" destId="{7654ED97-32C9-460D-AF1F-7B95B4DAF0BC}" srcOrd="0" destOrd="0" presId="urn:microsoft.com/office/officeart/2016/7/layout/VerticalDownArrowProcess"/>
    <dgm:cxn modelId="{0C78146C-FED4-4B3E-9850-DB8647DED3B9}" type="presOf" srcId="{5127AC50-0DCC-4C06-A605-010D7EEC7CAF}" destId="{5FF489CB-8515-4AEF-B319-7AF81A42C0D9}" srcOrd="0" destOrd="1" presId="urn:microsoft.com/office/officeart/2016/7/layout/VerticalDownArrowProcess"/>
    <dgm:cxn modelId="{8FABEC4D-9FAC-4D32-ABA5-BE83D273F3A0}" type="presOf" srcId="{F984FAAE-08E9-488D-8446-69ABD0044EEA}" destId="{D10298F2-9A4D-4C3C-8669-FC7625CE21AD}" srcOrd="0" destOrd="0" presId="urn:microsoft.com/office/officeart/2016/7/layout/VerticalDownArrowProcess"/>
    <dgm:cxn modelId="{FA15AF74-E71F-4BC0-B53B-6E9A30E24332}" srcId="{1B49BA51-DC7B-45B1-8F30-19C6F00B82FE}" destId="{F984FAAE-08E9-488D-8446-69ABD0044EEA}" srcOrd="1" destOrd="0" parTransId="{3B9BF2EE-ED1D-4C1D-92DD-598CDF559F24}" sibTransId="{5E751874-8D65-419C-BBE8-1EB5D8411517}"/>
    <dgm:cxn modelId="{CF3AB675-C126-4BDB-AED3-B883F78DF526}" type="presOf" srcId="{711375F6-D4FB-4841-85EB-D19E154FB40A}" destId="{90284CE7-F44B-4493-AC58-BDBD496A29CF}" srcOrd="1" destOrd="0" presId="urn:microsoft.com/office/officeart/2016/7/layout/VerticalDownArrowProcess"/>
    <dgm:cxn modelId="{6C6AFB8B-F9D4-49CA-816F-99357875D28A}" srcId="{F984FAAE-08E9-488D-8446-69ABD0044EEA}" destId="{2AAD4D88-73EB-4DF1-912C-5A95CE597EC2}" srcOrd="1" destOrd="0" parTransId="{23645717-A855-4624-AF64-FBCEC0907631}" sibTransId="{4CD7EABF-11CF-4556-9677-790E771630E8}"/>
    <dgm:cxn modelId="{63455E9B-7F8A-424E-A51C-BF6C4F78193D}" srcId="{3E2242BF-55FC-42BB-987B-3E5C395306BA}" destId="{D8B932C0-72E7-4B93-9378-158CF161907D}" srcOrd="0" destOrd="0" parTransId="{F3422BCD-ABF9-4ADF-9FA4-50DBA132889F}" sibTransId="{67A96023-8D5A-4B8C-9677-969696F3480E}"/>
    <dgm:cxn modelId="{F8F8A0A4-B36A-428A-9529-FC29DBCF82AE}" type="presOf" srcId="{28865E61-5719-4DBC-989A-2CC1EF618D2C}" destId="{171B6875-BCE6-4B69-B314-C6907336A6E9}" srcOrd="0" destOrd="0" presId="urn:microsoft.com/office/officeart/2016/7/layout/VerticalDownArrowProcess"/>
    <dgm:cxn modelId="{712613A7-19C1-4603-B0D6-B3A6AD46466D}" type="presOf" srcId="{3E2242BF-55FC-42BB-987B-3E5C395306BA}" destId="{25F62007-ED44-4DE6-9909-71A779F3D00B}" srcOrd="0" destOrd="0" presId="urn:microsoft.com/office/officeart/2016/7/layout/VerticalDownArrowProcess"/>
    <dgm:cxn modelId="{4969A9AE-B519-4623-A618-5F2995C665EE}" srcId="{1B49BA51-DC7B-45B1-8F30-19C6F00B82FE}" destId="{D038D026-8FDC-409F-A07C-F1689B087997}" srcOrd="3" destOrd="0" parTransId="{1D03A1DD-18AE-435F-9AB5-ADCF7B050CBC}" sibTransId="{BA06CE0F-5795-4832-A00F-E274D5DA5201}"/>
    <dgm:cxn modelId="{6C6B1FC2-3CA2-4126-8F5E-33A6C53DB0BB}" srcId="{1B49BA51-DC7B-45B1-8F30-19C6F00B82FE}" destId="{711375F6-D4FB-4841-85EB-D19E154FB40A}" srcOrd="0" destOrd="0" parTransId="{44A4B70F-0795-4765-9E30-C340AF71A64D}" sibTransId="{9F01BF8A-0FB9-4F77-A24E-DF3A56F2EFAE}"/>
    <dgm:cxn modelId="{932B92C8-A12A-4FE3-A5DB-6583029EF9FC}" type="presOf" srcId="{46124221-8F83-456F-A15E-8F0C92D4B172}" destId="{66E31014-06AC-4C57-929E-6A5B6A5620C5}" srcOrd="0" destOrd="0" presId="urn:microsoft.com/office/officeart/2016/7/layout/VerticalDownArrowProcess"/>
    <dgm:cxn modelId="{1D231CCB-69DA-4DB4-AA31-675BB30DF80F}" type="presOf" srcId="{2AAD4D88-73EB-4DF1-912C-5A95CE597EC2}" destId="{171B6875-BCE6-4B69-B314-C6907336A6E9}" srcOrd="0" destOrd="1" presId="urn:microsoft.com/office/officeart/2016/7/layout/VerticalDownArrowProcess"/>
    <dgm:cxn modelId="{A6E05ECE-BB64-4D7B-B4C8-B8EF5C7EE765}" srcId="{1B49BA51-DC7B-45B1-8F30-19C6F00B82FE}" destId="{3E2242BF-55FC-42BB-987B-3E5C395306BA}" srcOrd="2" destOrd="0" parTransId="{8DF6F9B1-DDB1-4C75-96A2-D55A8363730B}" sibTransId="{6BBE9277-3886-4B34-803E-2399FBA1F898}"/>
    <dgm:cxn modelId="{D16945D4-A913-428F-AE0D-52A10933CF4E}" type="presOf" srcId="{F984FAAE-08E9-488D-8446-69ABD0044EEA}" destId="{588C7EF1-1A9E-4EDF-BB6B-F13F5A576C8A}" srcOrd="1" destOrd="0" presId="urn:microsoft.com/office/officeart/2016/7/layout/VerticalDownArrowProcess"/>
    <dgm:cxn modelId="{8B664EE1-E9AF-4BBF-96BA-6F15D820B131}" srcId="{D038D026-8FDC-409F-A07C-F1689B087997}" destId="{46124221-8F83-456F-A15E-8F0C92D4B172}" srcOrd="0" destOrd="0" parTransId="{3524F1A9-1B48-424D-82D3-642D833FADCF}" sibTransId="{55A45088-3A2C-4172-9399-DFEF5281C144}"/>
    <dgm:cxn modelId="{6D25A9E9-E8CB-459A-A8CB-838116786294}" type="presOf" srcId="{1B49BA51-DC7B-45B1-8F30-19C6F00B82FE}" destId="{E338D7D8-60C2-44A3-B17A-90AB12022FDE}" srcOrd="0" destOrd="0" presId="urn:microsoft.com/office/officeart/2016/7/layout/VerticalDownArrowProcess"/>
    <dgm:cxn modelId="{CE08406D-8B69-4553-89AF-2D4A7AD98D26}" type="presParOf" srcId="{E338D7D8-60C2-44A3-B17A-90AB12022FDE}" destId="{0E83FFB9-C00F-4466-B9C6-39F27A187262}" srcOrd="0" destOrd="0" presId="urn:microsoft.com/office/officeart/2016/7/layout/VerticalDownArrowProcess"/>
    <dgm:cxn modelId="{F194EB3D-CA2B-4A6F-AB58-B6E902E120DE}" type="presParOf" srcId="{0E83FFB9-C00F-4466-B9C6-39F27A187262}" destId="{6E661DCA-F2B5-4E4C-B0E6-5F543002EFCE}" srcOrd="0" destOrd="0" presId="urn:microsoft.com/office/officeart/2016/7/layout/VerticalDownArrowProcess"/>
    <dgm:cxn modelId="{071D82B3-5CAE-4C0B-A569-317565329ED8}" type="presParOf" srcId="{0E83FFB9-C00F-4466-B9C6-39F27A187262}" destId="{66E31014-06AC-4C57-929E-6A5B6A5620C5}" srcOrd="1" destOrd="0" presId="urn:microsoft.com/office/officeart/2016/7/layout/VerticalDownArrowProcess"/>
    <dgm:cxn modelId="{748C37BD-A2AF-42E3-914B-BFEEE68EB5C9}" type="presParOf" srcId="{E338D7D8-60C2-44A3-B17A-90AB12022FDE}" destId="{83013B13-4465-41D9-864A-4085DAA6D006}" srcOrd="1" destOrd="0" presId="urn:microsoft.com/office/officeart/2016/7/layout/VerticalDownArrowProcess"/>
    <dgm:cxn modelId="{08BBA053-7288-48F6-9355-BFB0A8DEE062}" type="presParOf" srcId="{E338D7D8-60C2-44A3-B17A-90AB12022FDE}" destId="{E295B8CC-488E-4A80-A021-63514CC52E35}" srcOrd="2" destOrd="0" presId="urn:microsoft.com/office/officeart/2016/7/layout/VerticalDownArrowProcess"/>
    <dgm:cxn modelId="{BAB97DC3-4FB5-44A2-92A8-2BA01D980505}" type="presParOf" srcId="{E295B8CC-488E-4A80-A021-63514CC52E35}" destId="{25F62007-ED44-4DE6-9909-71A779F3D00B}" srcOrd="0" destOrd="0" presId="urn:microsoft.com/office/officeart/2016/7/layout/VerticalDownArrowProcess"/>
    <dgm:cxn modelId="{9F8308A1-38BE-4F9F-B5A8-EAD3106BEE82}" type="presParOf" srcId="{E295B8CC-488E-4A80-A021-63514CC52E35}" destId="{AE5009A8-4798-4277-B5A4-022216AEEDEF}" srcOrd="1" destOrd="0" presId="urn:microsoft.com/office/officeart/2016/7/layout/VerticalDownArrowProcess"/>
    <dgm:cxn modelId="{AA66CDC6-D47D-403E-B0F3-C963731AA7C1}" type="presParOf" srcId="{E295B8CC-488E-4A80-A021-63514CC52E35}" destId="{7654ED97-32C9-460D-AF1F-7B95B4DAF0BC}" srcOrd="2" destOrd="0" presId="urn:microsoft.com/office/officeart/2016/7/layout/VerticalDownArrowProcess"/>
    <dgm:cxn modelId="{64856AFE-EA15-4333-90BD-1DC619723654}" type="presParOf" srcId="{E338D7D8-60C2-44A3-B17A-90AB12022FDE}" destId="{C704E200-408B-4779-8178-499CF2F15FE2}" srcOrd="3" destOrd="0" presId="urn:microsoft.com/office/officeart/2016/7/layout/VerticalDownArrowProcess"/>
    <dgm:cxn modelId="{E699E898-D4CE-4CF5-B541-4381D194D6F9}" type="presParOf" srcId="{E338D7D8-60C2-44A3-B17A-90AB12022FDE}" destId="{A17177B3-4A80-4AF2-8374-31E44D44CD87}" srcOrd="4" destOrd="0" presId="urn:microsoft.com/office/officeart/2016/7/layout/VerticalDownArrowProcess"/>
    <dgm:cxn modelId="{6DC53B04-2FC7-45F2-9CCE-468702EB0187}" type="presParOf" srcId="{A17177B3-4A80-4AF2-8374-31E44D44CD87}" destId="{D10298F2-9A4D-4C3C-8669-FC7625CE21AD}" srcOrd="0" destOrd="0" presId="urn:microsoft.com/office/officeart/2016/7/layout/VerticalDownArrowProcess"/>
    <dgm:cxn modelId="{FE415064-74ED-4F8D-8F5C-9267A6FACF25}" type="presParOf" srcId="{A17177B3-4A80-4AF2-8374-31E44D44CD87}" destId="{588C7EF1-1A9E-4EDF-BB6B-F13F5A576C8A}" srcOrd="1" destOrd="0" presId="urn:microsoft.com/office/officeart/2016/7/layout/VerticalDownArrowProcess"/>
    <dgm:cxn modelId="{CF43264B-85DB-43AA-B1F5-218982EB7381}" type="presParOf" srcId="{A17177B3-4A80-4AF2-8374-31E44D44CD87}" destId="{171B6875-BCE6-4B69-B314-C6907336A6E9}" srcOrd="2" destOrd="0" presId="urn:microsoft.com/office/officeart/2016/7/layout/VerticalDownArrowProcess"/>
    <dgm:cxn modelId="{A3A0D326-A9E0-4300-BEF1-27E438821EE3}" type="presParOf" srcId="{E338D7D8-60C2-44A3-B17A-90AB12022FDE}" destId="{3E14C6C9-E4E9-428F-9654-53C6911B9778}" srcOrd="5" destOrd="0" presId="urn:microsoft.com/office/officeart/2016/7/layout/VerticalDownArrowProcess"/>
    <dgm:cxn modelId="{39B46748-5969-467A-90E5-FDCA0A3F9F50}" type="presParOf" srcId="{E338D7D8-60C2-44A3-B17A-90AB12022FDE}" destId="{C8C92FAC-08E7-48FA-9E56-179340B66D76}" srcOrd="6" destOrd="0" presId="urn:microsoft.com/office/officeart/2016/7/layout/VerticalDownArrowProcess"/>
    <dgm:cxn modelId="{1CC7BDE5-09A8-4241-9C3C-44AA60B93180}" type="presParOf" srcId="{C8C92FAC-08E7-48FA-9E56-179340B66D76}" destId="{F678A2B9-9730-4F39-8644-730F4749CDEF}" srcOrd="0" destOrd="0" presId="urn:microsoft.com/office/officeart/2016/7/layout/VerticalDownArrowProcess"/>
    <dgm:cxn modelId="{A130DEE1-1B6D-4474-9F80-243768EB8652}" type="presParOf" srcId="{C8C92FAC-08E7-48FA-9E56-179340B66D76}" destId="{90284CE7-F44B-4493-AC58-BDBD496A29CF}" srcOrd="1" destOrd="0" presId="urn:microsoft.com/office/officeart/2016/7/layout/VerticalDownArrowProcess"/>
    <dgm:cxn modelId="{B389FE7C-AF9F-4F95-90CD-997B42FE8AE6}" type="presParOf" srcId="{C8C92FAC-08E7-48FA-9E56-179340B66D76}" destId="{5FF489CB-8515-4AEF-B319-7AF81A42C0D9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A3EEDA-9D70-4201-85CA-B56E0BFEFADF}" type="doc">
      <dgm:prSet loTypeId="urn:microsoft.com/office/officeart/2005/8/layout/list1" loCatId="list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C767ED0-F4C3-4A6C-BF1E-C48EE79B1440}">
      <dgm:prSet/>
      <dgm:spPr/>
      <dgm:t>
        <a:bodyPr/>
        <a:lstStyle/>
        <a:p>
          <a:r>
            <a:rPr lang="en-US"/>
            <a:t>Cleaning and Exploration</a:t>
          </a:r>
        </a:p>
      </dgm:t>
    </dgm:pt>
    <dgm:pt modelId="{6E65BF1D-5350-410B-AA11-EEFC083EF3C5}" type="parTrans" cxnId="{62332B08-719A-49C0-8F40-B24C6E74B749}">
      <dgm:prSet/>
      <dgm:spPr/>
      <dgm:t>
        <a:bodyPr/>
        <a:lstStyle/>
        <a:p>
          <a:endParaRPr lang="en-US"/>
        </a:p>
      </dgm:t>
    </dgm:pt>
    <dgm:pt modelId="{8F25B37F-FEEF-46ED-A9A2-84289E991C9A}" type="sibTrans" cxnId="{62332B08-719A-49C0-8F40-B24C6E74B749}">
      <dgm:prSet/>
      <dgm:spPr/>
      <dgm:t>
        <a:bodyPr/>
        <a:lstStyle/>
        <a:p>
          <a:endParaRPr lang="en-US"/>
        </a:p>
      </dgm:t>
    </dgm:pt>
    <dgm:pt modelId="{21EE146F-14FD-4789-843C-DF2A538C97CC}">
      <dgm:prSet/>
      <dgm:spPr/>
      <dgm:t>
        <a:bodyPr/>
        <a:lstStyle/>
        <a:p>
          <a:r>
            <a:rPr lang="en-US"/>
            <a:t>Removed games where player DNP</a:t>
          </a:r>
        </a:p>
      </dgm:t>
    </dgm:pt>
    <dgm:pt modelId="{B668C760-7D7A-4DB9-A069-FBEA127CEC6F}" type="parTrans" cxnId="{0350B5FF-2F7F-43A0-ACCC-57ED8A3B3D44}">
      <dgm:prSet/>
      <dgm:spPr/>
      <dgm:t>
        <a:bodyPr/>
        <a:lstStyle/>
        <a:p>
          <a:endParaRPr lang="en-US"/>
        </a:p>
      </dgm:t>
    </dgm:pt>
    <dgm:pt modelId="{9C4BE5B2-6882-451C-85E1-E3EF9195B522}" type="sibTrans" cxnId="{0350B5FF-2F7F-43A0-ACCC-57ED8A3B3D44}">
      <dgm:prSet/>
      <dgm:spPr/>
      <dgm:t>
        <a:bodyPr/>
        <a:lstStyle/>
        <a:p>
          <a:endParaRPr lang="en-US"/>
        </a:p>
      </dgm:t>
    </dgm:pt>
    <dgm:pt modelId="{62ACCE28-E829-4085-AEF0-4B206477014B}">
      <dgm:prSet/>
      <dgm:spPr/>
      <dgm:t>
        <a:bodyPr/>
        <a:lstStyle/>
        <a:p>
          <a:r>
            <a:rPr lang="en-US"/>
            <a:t>Merged data from DraftKings salaries on a given night and the player’s actual performance on that night</a:t>
          </a:r>
        </a:p>
      </dgm:t>
    </dgm:pt>
    <dgm:pt modelId="{C5C3714D-2C31-4181-9726-F4339BF96E13}" type="parTrans" cxnId="{36EF5E1C-99D6-492D-A77A-AA0819D4515B}">
      <dgm:prSet/>
      <dgm:spPr/>
      <dgm:t>
        <a:bodyPr/>
        <a:lstStyle/>
        <a:p>
          <a:endParaRPr lang="en-US"/>
        </a:p>
      </dgm:t>
    </dgm:pt>
    <dgm:pt modelId="{618A12A3-829D-43F5-9C3E-8034332D59B4}" type="sibTrans" cxnId="{36EF5E1C-99D6-492D-A77A-AA0819D4515B}">
      <dgm:prSet/>
      <dgm:spPr/>
      <dgm:t>
        <a:bodyPr/>
        <a:lstStyle/>
        <a:p>
          <a:endParaRPr lang="en-US"/>
        </a:p>
      </dgm:t>
    </dgm:pt>
    <dgm:pt modelId="{92E2087C-2C0A-4B92-94CB-758B07A8A606}">
      <dgm:prSet/>
      <dgm:spPr/>
      <dgm:t>
        <a:bodyPr/>
        <a:lstStyle/>
        <a:p>
          <a:r>
            <a:rPr lang="en-US"/>
            <a:t>Visualized various stats and their correlation </a:t>
          </a:r>
        </a:p>
      </dgm:t>
    </dgm:pt>
    <dgm:pt modelId="{DBDEB072-C78B-4B82-B795-ADD1052C4CDE}" type="parTrans" cxnId="{907915C4-D674-4607-9D15-9C987EFF07FF}">
      <dgm:prSet/>
      <dgm:spPr/>
      <dgm:t>
        <a:bodyPr/>
        <a:lstStyle/>
        <a:p>
          <a:endParaRPr lang="en-US"/>
        </a:p>
      </dgm:t>
    </dgm:pt>
    <dgm:pt modelId="{899E06F0-EFA4-4B6E-803A-0ABAB24B3878}" type="sibTrans" cxnId="{907915C4-D674-4607-9D15-9C987EFF07FF}">
      <dgm:prSet/>
      <dgm:spPr/>
      <dgm:t>
        <a:bodyPr/>
        <a:lstStyle/>
        <a:p>
          <a:endParaRPr lang="en-US"/>
        </a:p>
      </dgm:t>
    </dgm:pt>
    <dgm:pt modelId="{2422CDF9-EFE1-40EF-AB0F-C23849FAA550}">
      <dgm:prSet/>
      <dgm:spPr/>
      <dgm:t>
        <a:bodyPr/>
        <a:lstStyle/>
        <a:p>
          <a:r>
            <a:rPr lang="en-US"/>
            <a:t>Feature Engineering</a:t>
          </a:r>
        </a:p>
      </dgm:t>
    </dgm:pt>
    <dgm:pt modelId="{7616C2D2-D879-41EC-88EF-BADA20FB0759}" type="parTrans" cxnId="{B6FC3A25-6917-4FDE-B684-0A1426381E11}">
      <dgm:prSet/>
      <dgm:spPr/>
      <dgm:t>
        <a:bodyPr/>
        <a:lstStyle/>
        <a:p>
          <a:endParaRPr lang="en-US"/>
        </a:p>
      </dgm:t>
    </dgm:pt>
    <dgm:pt modelId="{E729EDE5-51F7-44DE-AB25-F9C34BE9D4AC}" type="sibTrans" cxnId="{B6FC3A25-6917-4FDE-B684-0A1426381E11}">
      <dgm:prSet/>
      <dgm:spPr/>
      <dgm:t>
        <a:bodyPr/>
        <a:lstStyle/>
        <a:p>
          <a:endParaRPr lang="en-US"/>
        </a:p>
      </dgm:t>
    </dgm:pt>
    <dgm:pt modelId="{795CAFB5-CC67-4912-BC22-7A30FB2C1294}">
      <dgm:prSet/>
      <dgm:spPr/>
      <dgm:t>
        <a:bodyPr/>
        <a:lstStyle/>
        <a:p>
          <a:r>
            <a:rPr lang="en-US"/>
            <a:t>Generated additional features (fantasy points, recency effect, etc)</a:t>
          </a:r>
        </a:p>
      </dgm:t>
    </dgm:pt>
    <dgm:pt modelId="{05E146D5-9AFC-42A1-A5AC-089956FBBFD6}" type="parTrans" cxnId="{25BE7D7C-F6C5-4041-9826-A44256383B8E}">
      <dgm:prSet/>
      <dgm:spPr/>
      <dgm:t>
        <a:bodyPr/>
        <a:lstStyle/>
        <a:p>
          <a:endParaRPr lang="en-US"/>
        </a:p>
      </dgm:t>
    </dgm:pt>
    <dgm:pt modelId="{F2335DF3-81B1-46D4-929B-28C20A510620}" type="sibTrans" cxnId="{25BE7D7C-F6C5-4041-9826-A44256383B8E}">
      <dgm:prSet/>
      <dgm:spPr/>
      <dgm:t>
        <a:bodyPr/>
        <a:lstStyle/>
        <a:p>
          <a:endParaRPr lang="en-US"/>
        </a:p>
      </dgm:t>
    </dgm:pt>
    <dgm:pt modelId="{EAC8ADF9-E5B0-4881-B35F-D059B1EFE044}">
      <dgm:prSet/>
      <dgm:spPr/>
      <dgm:t>
        <a:bodyPr/>
        <a:lstStyle/>
        <a:p>
          <a:r>
            <a:rPr lang="en-US"/>
            <a:t>Weighting (Home/Away, recency effect, etc)</a:t>
          </a:r>
        </a:p>
      </dgm:t>
    </dgm:pt>
    <dgm:pt modelId="{41B5633A-B5F6-42D6-BC8F-53FD161EF306}" type="parTrans" cxnId="{F007040D-063D-4CAA-B3FB-E258CE9846BC}">
      <dgm:prSet/>
      <dgm:spPr/>
      <dgm:t>
        <a:bodyPr/>
        <a:lstStyle/>
        <a:p>
          <a:endParaRPr lang="en-US"/>
        </a:p>
      </dgm:t>
    </dgm:pt>
    <dgm:pt modelId="{D3988A41-8B5C-4100-AC6C-74F9B7C226C0}" type="sibTrans" cxnId="{F007040D-063D-4CAA-B3FB-E258CE9846BC}">
      <dgm:prSet/>
      <dgm:spPr/>
      <dgm:t>
        <a:bodyPr/>
        <a:lstStyle/>
        <a:p>
          <a:endParaRPr lang="en-US"/>
        </a:p>
      </dgm:t>
    </dgm:pt>
    <dgm:pt modelId="{1F2F13A4-7610-4FEF-B41C-6590BABFA844}">
      <dgm:prSet/>
      <dgm:spPr/>
      <dgm:t>
        <a:bodyPr/>
        <a:lstStyle/>
        <a:p>
          <a:r>
            <a:rPr lang="en-US" dirty="0"/>
            <a:t>Remaining Challenges</a:t>
          </a:r>
        </a:p>
      </dgm:t>
    </dgm:pt>
    <dgm:pt modelId="{39EB65D8-CF36-4CBA-9378-F09446EEA3D6}" type="parTrans" cxnId="{D71955A1-7ECF-4EB2-AA9F-8452F2074179}">
      <dgm:prSet/>
      <dgm:spPr/>
      <dgm:t>
        <a:bodyPr/>
        <a:lstStyle/>
        <a:p>
          <a:endParaRPr lang="en-US"/>
        </a:p>
      </dgm:t>
    </dgm:pt>
    <dgm:pt modelId="{E3F9B20B-D909-4D0E-966C-7F8B079C9152}" type="sibTrans" cxnId="{D71955A1-7ECF-4EB2-AA9F-8452F2074179}">
      <dgm:prSet/>
      <dgm:spPr/>
      <dgm:t>
        <a:bodyPr/>
        <a:lstStyle/>
        <a:p>
          <a:endParaRPr lang="en-US"/>
        </a:p>
      </dgm:t>
    </dgm:pt>
    <dgm:pt modelId="{9F5F3C1E-0B96-469E-8B6C-86704F44E754}">
      <dgm:prSet/>
      <dgm:spPr/>
      <dgm:t>
        <a:bodyPr/>
        <a:lstStyle/>
        <a:p>
          <a:r>
            <a:rPr lang="en-US"/>
            <a:t>Various factors such as what players are playing/not playing on a given night</a:t>
          </a:r>
        </a:p>
      </dgm:t>
    </dgm:pt>
    <dgm:pt modelId="{86FA19FD-E036-4F40-AD1A-D0869AF98C20}" type="parTrans" cxnId="{55A91049-FC1A-48E5-94F3-72E2AF49C50A}">
      <dgm:prSet/>
      <dgm:spPr/>
      <dgm:t>
        <a:bodyPr/>
        <a:lstStyle/>
        <a:p>
          <a:endParaRPr lang="en-US"/>
        </a:p>
      </dgm:t>
    </dgm:pt>
    <dgm:pt modelId="{DBB019CE-2885-4C94-AB87-7150FEFE82DE}" type="sibTrans" cxnId="{55A91049-FC1A-48E5-94F3-72E2AF49C50A}">
      <dgm:prSet/>
      <dgm:spPr/>
      <dgm:t>
        <a:bodyPr/>
        <a:lstStyle/>
        <a:p>
          <a:endParaRPr lang="en-US"/>
        </a:p>
      </dgm:t>
    </dgm:pt>
    <dgm:pt modelId="{0D643C3E-E06B-4A53-827A-59524B18E231}">
      <dgm:prSet/>
      <dgm:spPr/>
      <dgm:t>
        <a:bodyPr/>
        <a:lstStyle/>
        <a:p>
          <a:r>
            <a:rPr lang="en-US"/>
            <a:t>Last second roster changes</a:t>
          </a:r>
        </a:p>
      </dgm:t>
    </dgm:pt>
    <dgm:pt modelId="{826740D5-BBDF-46B2-86C7-15F962C9ABD3}" type="parTrans" cxnId="{5C1A1A1E-A185-498A-924B-03E1DB83127F}">
      <dgm:prSet/>
      <dgm:spPr/>
      <dgm:t>
        <a:bodyPr/>
        <a:lstStyle/>
        <a:p>
          <a:endParaRPr lang="en-US"/>
        </a:p>
      </dgm:t>
    </dgm:pt>
    <dgm:pt modelId="{B291B4C2-94D1-4E8B-9B99-DA2BC799C898}" type="sibTrans" cxnId="{5C1A1A1E-A185-498A-924B-03E1DB83127F}">
      <dgm:prSet/>
      <dgm:spPr/>
      <dgm:t>
        <a:bodyPr/>
        <a:lstStyle/>
        <a:p>
          <a:endParaRPr lang="en-US"/>
        </a:p>
      </dgm:t>
    </dgm:pt>
    <dgm:pt modelId="{1EDE424F-3C98-44E8-A892-866D82682DF1}" type="pres">
      <dgm:prSet presAssocID="{18A3EEDA-9D70-4201-85CA-B56E0BFEFADF}" presName="linear" presStyleCnt="0">
        <dgm:presLayoutVars>
          <dgm:dir/>
          <dgm:animLvl val="lvl"/>
          <dgm:resizeHandles val="exact"/>
        </dgm:presLayoutVars>
      </dgm:prSet>
      <dgm:spPr/>
    </dgm:pt>
    <dgm:pt modelId="{E0C27DB4-DBEF-498A-9916-544ECCBD5D3A}" type="pres">
      <dgm:prSet presAssocID="{0C767ED0-F4C3-4A6C-BF1E-C48EE79B1440}" presName="parentLin" presStyleCnt="0"/>
      <dgm:spPr/>
    </dgm:pt>
    <dgm:pt modelId="{C7DA2D99-7EFE-4324-A9D7-748ACDCD9490}" type="pres">
      <dgm:prSet presAssocID="{0C767ED0-F4C3-4A6C-BF1E-C48EE79B1440}" presName="parentLeftMargin" presStyleLbl="node1" presStyleIdx="0" presStyleCnt="3"/>
      <dgm:spPr/>
    </dgm:pt>
    <dgm:pt modelId="{302041DD-DD3B-4899-B45C-516FA1B9D632}" type="pres">
      <dgm:prSet presAssocID="{0C767ED0-F4C3-4A6C-BF1E-C48EE79B144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4287598-1CB4-49C5-9850-4C79200DFA52}" type="pres">
      <dgm:prSet presAssocID="{0C767ED0-F4C3-4A6C-BF1E-C48EE79B1440}" presName="negativeSpace" presStyleCnt="0"/>
      <dgm:spPr/>
    </dgm:pt>
    <dgm:pt modelId="{9E12D626-1068-49EB-8F5B-2D9726EA416A}" type="pres">
      <dgm:prSet presAssocID="{0C767ED0-F4C3-4A6C-BF1E-C48EE79B1440}" presName="childText" presStyleLbl="conFgAcc1" presStyleIdx="0" presStyleCnt="3">
        <dgm:presLayoutVars>
          <dgm:bulletEnabled val="1"/>
        </dgm:presLayoutVars>
      </dgm:prSet>
      <dgm:spPr/>
    </dgm:pt>
    <dgm:pt modelId="{867A0B7B-A67A-41C3-B4EF-07E8DFD7EEA2}" type="pres">
      <dgm:prSet presAssocID="{8F25B37F-FEEF-46ED-A9A2-84289E991C9A}" presName="spaceBetweenRectangles" presStyleCnt="0"/>
      <dgm:spPr/>
    </dgm:pt>
    <dgm:pt modelId="{BEBAFE14-FDFA-4717-9661-45D6444174F0}" type="pres">
      <dgm:prSet presAssocID="{2422CDF9-EFE1-40EF-AB0F-C23849FAA550}" presName="parentLin" presStyleCnt="0"/>
      <dgm:spPr/>
    </dgm:pt>
    <dgm:pt modelId="{DDA1B4BA-8478-4764-B5C3-838A4D61F9CB}" type="pres">
      <dgm:prSet presAssocID="{2422CDF9-EFE1-40EF-AB0F-C23849FAA550}" presName="parentLeftMargin" presStyleLbl="node1" presStyleIdx="0" presStyleCnt="3"/>
      <dgm:spPr/>
    </dgm:pt>
    <dgm:pt modelId="{843AC619-F141-4574-9E45-9F172366C65D}" type="pres">
      <dgm:prSet presAssocID="{2422CDF9-EFE1-40EF-AB0F-C23849FAA55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CF6E320-CEAF-43A6-893C-563C7A9D6DDE}" type="pres">
      <dgm:prSet presAssocID="{2422CDF9-EFE1-40EF-AB0F-C23849FAA550}" presName="negativeSpace" presStyleCnt="0"/>
      <dgm:spPr/>
    </dgm:pt>
    <dgm:pt modelId="{76A4B284-28CB-4A3E-BC1F-815D619EFFF9}" type="pres">
      <dgm:prSet presAssocID="{2422CDF9-EFE1-40EF-AB0F-C23849FAA550}" presName="childText" presStyleLbl="conFgAcc1" presStyleIdx="1" presStyleCnt="3">
        <dgm:presLayoutVars>
          <dgm:bulletEnabled val="1"/>
        </dgm:presLayoutVars>
      </dgm:prSet>
      <dgm:spPr/>
    </dgm:pt>
    <dgm:pt modelId="{4E48E06C-A57C-447F-891B-5983BB1CC9A1}" type="pres">
      <dgm:prSet presAssocID="{E729EDE5-51F7-44DE-AB25-F9C34BE9D4AC}" presName="spaceBetweenRectangles" presStyleCnt="0"/>
      <dgm:spPr/>
    </dgm:pt>
    <dgm:pt modelId="{70AAE281-01B4-4DBF-B357-309755A6E09F}" type="pres">
      <dgm:prSet presAssocID="{1F2F13A4-7610-4FEF-B41C-6590BABFA844}" presName="parentLin" presStyleCnt="0"/>
      <dgm:spPr/>
    </dgm:pt>
    <dgm:pt modelId="{7B59AFF4-3FFC-48FC-BE75-9D0D8B795418}" type="pres">
      <dgm:prSet presAssocID="{1F2F13A4-7610-4FEF-B41C-6590BABFA844}" presName="parentLeftMargin" presStyleLbl="node1" presStyleIdx="1" presStyleCnt="3"/>
      <dgm:spPr/>
    </dgm:pt>
    <dgm:pt modelId="{B5710722-EC86-4A4B-9680-025180C1108E}" type="pres">
      <dgm:prSet presAssocID="{1F2F13A4-7610-4FEF-B41C-6590BABFA84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5AD0814-8111-4137-9F10-C357B1178131}" type="pres">
      <dgm:prSet presAssocID="{1F2F13A4-7610-4FEF-B41C-6590BABFA844}" presName="negativeSpace" presStyleCnt="0"/>
      <dgm:spPr/>
    </dgm:pt>
    <dgm:pt modelId="{5AAD1F41-29F5-4270-A9E8-6F43EE628A16}" type="pres">
      <dgm:prSet presAssocID="{1F2F13A4-7610-4FEF-B41C-6590BABFA84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B3C7100-961A-4D4D-A1E8-AC94B6421E8D}" type="presOf" srcId="{0D643C3E-E06B-4A53-827A-59524B18E231}" destId="{5AAD1F41-29F5-4270-A9E8-6F43EE628A16}" srcOrd="0" destOrd="1" presId="urn:microsoft.com/office/officeart/2005/8/layout/list1"/>
    <dgm:cxn modelId="{62332B08-719A-49C0-8F40-B24C6E74B749}" srcId="{18A3EEDA-9D70-4201-85CA-B56E0BFEFADF}" destId="{0C767ED0-F4C3-4A6C-BF1E-C48EE79B1440}" srcOrd="0" destOrd="0" parTransId="{6E65BF1D-5350-410B-AA11-EEFC083EF3C5}" sibTransId="{8F25B37F-FEEF-46ED-A9A2-84289E991C9A}"/>
    <dgm:cxn modelId="{CB4C9C0A-7716-408C-AEE9-6CA240CD9F18}" type="presOf" srcId="{9F5F3C1E-0B96-469E-8B6C-86704F44E754}" destId="{5AAD1F41-29F5-4270-A9E8-6F43EE628A16}" srcOrd="0" destOrd="0" presId="urn:microsoft.com/office/officeart/2005/8/layout/list1"/>
    <dgm:cxn modelId="{F007040D-063D-4CAA-B3FB-E258CE9846BC}" srcId="{2422CDF9-EFE1-40EF-AB0F-C23849FAA550}" destId="{EAC8ADF9-E5B0-4881-B35F-D059B1EFE044}" srcOrd="1" destOrd="0" parTransId="{41B5633A-B5F6-42D6-BC8F-53FD161EF306}" sibTransId="{D3988A41-8B5C-4100-AC6C-74F9B7C226C0}"/>
    <dgm:cxn modelId="{F47DA80D-98C6-40EF-8B64-710B58689B3F}" type="presOf" srcId="{92E2087C-2C0A-4B92-94CB-758B07A8A606}" destId="{9E12D626-1068-49EB-8F5B-2D9726EA416A}" srcOrd="0" destOrd="2" presId="urn:microsoft.com/office/officeart/2005/8/layout/list1"/>
    <dgm:cxn modelId="{36EF5E1C-99D6-492D-A77A-AA0819D4515B}" srcId="{0C767ED0-F4C3-4A6C-BF1E-C48EE79B1440}" destId="{62ACCE28-E829-4085-AEF0-4B206477014B}" srcOrd="1" destOrd="0" parTransId="{C5C3714D-2C31-4181-9726-F4339BF96E13}" sibTransId="{618A12A3-829D-43F5-9C3E-8034332D59B4}"/>
    <dgm:cxn modelId="{D9BE4B1C-9C51-42A7-B87E-6DEA0DA2395B}" type="presOf" srcId="{0C767ED0-F4C3-4A6C-BF1E-C48EE79B1440}" destId="{302041DD-DD3B-4899-B45C-516FA1B9D632}" srcOrd="1" destOrd="0" presId="urn:microsoft.com/office/officeart/2005/8/layout/list1"/>
    <dgm:cxn modelId="{5C1A1A1E-A185-498A-924B-03E1DB83127F}" srcId="{1F2F13A4-7610-4FEF-B41C-6590BABFA844}" destId="{0D643C3E-E06B-4A53-827A-59524B18E231}" srcOrd="1" destOrd="0" parTransId="{826740D5-BBDF-46B2-86C7-15F962C9ABD3}" sibTransId="{B291B4C2-94D1-4E8B-9B99-DA2BC799C898}"/>
    <dgm:cxn modelId="{B6FC3A25-6917-4FDE-B684-0A1426381E11}" srcId="{18A3EEDA-9D70-4201-85CA-B56E0BFEFADF}" destId="{2422CDF9-EFE1-40EF-AB0F-C23849FAA550}" srcOrd="1" destOrd="0" parTransId="{7616C2D2-D879-41EC-88EF-BADA20FB0759}" sibTransId="{E729EDE5-51F7-44DE-AB25-F9C34BE9D4AC}"/>
    <dgm:cxn modelId="{E4102527-8BDD-4FE1-B430-46256DD1E06E}" type="presOf" srcId="{62ACCE28-E829-4085-AEF0-4B206477014B}" destId="{9E12D626-1068-49EB-8F5B-2D9726EA416A}" srcOrd="0" destOrd="1" presId="urn:microsoft.com/office/officeart/2005/8/layout/list1"/>
    <dgm:cxn modelId="{373C9D68-006F-4278-AD39-86009295C4FF}" type="presOf" srcId="{0C767ED0-F4C3-4A6C-BF1E-C48EE79B1440}" destId="{C7DA2D99-7EFE-4324-A9D7-748ACDCD9490}" srcOrd="0" destOrd="0" presId="urn:microsoft.com/office/officeart/2005/8/layout/list1"/>
    <dgm:cxn modelId="{55A91049-FC1A-48E5-94F3-72E2AF49C50A}" srcId="{1F2F13A4-7610-4FEF-B41C-6590BABFA844}" destId="{9F5F3C1E-0B96-469E-8B6C-86704F44E754}" srcOrd="0" destOrd="0" parTransId="{86FA19FD-E036-4F40-AD1A-D0869AF98C20}" sibTransId="{DBB019CE-2885-4C94-AB87-7150FEFE82DE}"/>
    <dgm:cxn modelId="{25BE7D7C-F6C5-4041-9826-A44256383B8E}" srcId="{2422CDF9-EFE1-40EF-AB0F-C23849FAA550}" destId="{795CAFB5-CC67-4912-BC22-7A30FB2C1294}" srcOrd="0" destOrd="0" parTransId="{05E146D5-9AFC-42A1-A5AC-089956FBBFD6}" sibTransId="{F2335DF3-81B1-46D4-929B-28C20A510620}"/>
    <dgm:cxn modelId="{0AF1AC92-9527-420A-8F23-62F95BD9733D}" type="presOf" srcId="{EAC8ADF9-E5B0-4881-B35F-D059B1EFE044}" destId="{76A4B284-28CB-4A3E-BC1F-815D619EFFF9}" srcOrd="0" destOrd="1" presId="urn:microsoft.com/office/officeart/2005/8/layout/list1"/>
    <dgm:cxn modelId="{51E77197-B7F3-4A11-8B61-5057485E45B9}" type="presOf" srcId="{21EE146F-14FD-4789-843C-DF2A538C97CC}" destId="{9E12D626-1068-49EB-8F5B-2D9726EA416A}" srcOrd="0" destOrd="0" presId="urn:microsoft.com/office/officeart/2005/8/layout/list1"/>
    <dgm:cxn modelId="{B68C679A-7048-4307-8713-13A950AE2FDE}" type="presOf" srcId="{2422CDF9-EFE1-40EF-AB0F-C23849FAA550}" destId="{843AC619-F141-4574-9E45-9F172366C65D}" srcOrd="1" destOrd="0" presId="urn:microsoft.com/office/officeart/2005/8/layout/list1"/>
    <dgm:cxn modelId="{D71955A1-7ECF-4EB2-AA9F-8452F2074179}" srcId="{18A3EEDA-9D70-4201-85CA-B56E0BFEFADF}" destId="{1F2F13A4-7610-4FEF-B41C-6590BABFA844}" srcOrd="2" destOrd="0" parTransId="{39EB65D8-CF36-4CBA-9378-F09446EEA3D6}" sibTransId="{E3F9B20B-D909-4D0E-966C-7F8B079C9152}"/>
    <dgm:cxn modelId="{05612AA4-5D4C-412C-9329-72F6E00720A2}" type="presOf" srcId="{1F2F13A4-7610-4FEF-B41C-6590BABFA844}" destId="{7B59AFF4-3FFC-48FC-BE75-9D0D8B795418}" srcOrd="0" destOrd="0" presId="urn:microsoft.com/office/officeart/2005/8/layout/list1"/>
    <dgm:cxn modelId="{493E7EB2-7193-45AD-9E21-0C344140CC19}" type="presOf" srcId="{2422CDF9-EFE1-40EF-AB0F-C23849FAA550}" destId="{DDA1B4BA-8478-4764-B5C3-838A4D61F9CB}" srcOrd="0" destOrd="0" presId="urn:microsoft.com/office/officeart/2005/8/layout/list1"/>
    <dgm:cxn modelId="{7AB17EB4-29E9-4750-BCEA-6286F2BE7BCE}" type="presOf" srcId="{795CAFB5-CC67-4912-BC22-7A30FB2C1294}" destId="{76A4B284-28CB-4A3E-BC1F-815D619EFFF9}" srcOrd="0" destOrd="0" presId="urn:microsoft.com/office/officeart/2005/8/layout/list1"/>
    <dgm:cxn modelId="{907915C4-D674-4607-9D15-9C987EFF07FF}" srcId="{0C767ED0-F4C3-4A6C-BF1E-C48EE79B1440}" destId="{92E2087C-2C0A-4B92-94CB-758B07A8A606}" srcOrd="2" destOrd="0" parTransId="{DBDEB072-C78B-4B82-B795-ADD1052C4CDE}" sibTransId="{899E06F0-EFA4-4B6E-803A-0ABAB24B3878}"/>
    <dgm:cxn modelId="{7DEB88CF-0B16-4BB1-869B-8B99F98A2A79}" type="presOf" srcId="{1F2F13A4-7610-4FEF-B41C-6590BABFA844}" destId="{B5710722-EC86-4A4B-9680-025180C1108E}" srcOrd="1" destOrd="0" presId="urn:microsoft.com/office/officeart/2005/8/layout/list1"/>
    <dgm:cxn modelId="{7492CBF3-0070-43C9-8EDE-BC26D2111AB7}" type="presOf" srcId="{18A3EEDA-9D70-4201-85CA-B56E0BFEFADF}" destId="{1EDE424F-3C98-44E8-A892-866D82682DF1}" srcOrd="0" destOrd="0" presId="urn:microsoft.com/office/officeart/2005/8/layout/list1"/>
    <dgm:cxn modelId="{0350B5FF-2F7F-43A0-ACCC-57ED8A3B3D44}" srcId="{0C767ED0-F4C3-4A6C-BF1E-C48EE79B1440}" destId="{21EE146F-14FD-4789-843C-DF2A538C97CC}" srcOrd="0" destOrd="0" parTransId="{B668C760-7D7A-4DB9-A069-FBEA127CEC6F}" sibTransId="{9C4BE5B2-6882-451C-85E1-E3EF9195B522}"/>
    <dgm:cxn modelId="{20A973E4-E44A-47A8-BE5C-2681480B28E3}" type="presParOf" srcId="{1EDE424F-3C98-44E8-A892-866D82682DF1}" destId="{E0C27DB4-DBEF-498A-9916-544ECCBD5D3A}" srcOrd="0" destOrd="0" presId="urn:microsoft.com/office/officeart/2005/8/layout/list1"/>
    <dgm:cxn modelId="{64280A67-DEC9-4FAA-884D-9E6BB858B6E8}" type="presParOf" srcId="{E0C27DB4-DBEF-498A-9916-544ECCBD5D3A}" destId="{C7DA2D99-7EFE-4324-A9D7-748ACDCD9490}" srcOrd="0" destOrd="0" presId="urn:microsoft.com/office/officeart/2005/8/layout/list1"/>
    <dgm:cxn modelId="{2114C8C8-7121-4EA0-AFF3-56017D89CB23}" type="presParOf" srcId="{E0C27DB4-DBEF-498A-9916-544ECCBD5D3A}" destId="{302041DD-DD3B-4899-B45C-516FA1B9D632}" srcOrd="1" destOrd="0" presId="urn:microsoft.com/office/officeart/2005/8/layout/list1"/>
    <dgm:cxn modelId="{2C01EE40-1537-40FA-A9B5-6B5955933261}" type="presParOf" srcId="{1EDE424F-3C98-44E8-A892-866D82682DF1}" destId="{E4287598-1CB4-49C5-9850-4C79200DFA52}" srcOrd="1" destOrd="0" presId="urn:microsoft.com/office/officeart/2005/8/layout/list1"/>
    <dgm:cxn modelId="{46756E89-AFD6-4932-8612-F566B03A8897}" type="presParOf" srcId="{1EDE424F-3C98-44E8-A892-866D82682DF1}" destId="{9E12D626-1068-49EB-8F5B-2D9726EA416A}" srcOrd="2" destOrd="0" presId="urn:microsoft.com/office/officeart/2005/8/layout/list1"/>
    <dgm:cxn modelId="{253355D8-2583-4400-AEBA-9AC0D0ECE5BF}" type="presParOf" srcId="{1EDE424F-3C98-44E8-A892-866D82682DF1}" destId="{867A0B7B-A67A-41C3-B4EF-07E8DFD7EEA2}" srcOrd="3" destOrd="0" presId="urn:microsoft.com/office/officeart/2005/8/layout/list1"/>
    <dgm:cxn modelId="{6D249DCC-5511-436D-AECC-21D9BBC99619}" type="presParOf" srcId="{1EDE424F-3C98-44E8-A892-866D82682DF1}" destId="{BEBAFE14-FDFA-4717-9661-45D6444174F0}" srcOrd="4" destOrd="0" presId="urn:microsoft.com/office/officeart/2005/8/layout/list1"/>
    <dgm:cxn modelId="{0C347BA5-39CF-4B89-BB8A-1B7AF7DB9C92}" type="presParOf" srcId="{BEBAFE14-FDFA-4717-9661-45D6444174F0}" destId="{DDA1B4BA-8478-4764-B5C3-838A4D61F9CB}" srcOrd="0" destOrd="0" presId="urn:microsoft.com/office/officeart/2005/8/layout/list1"/>
    <dgm:cxn modelId="{132ABC28-C43B-4FC5-BCE8-6F2662AA8E5D}" type="presParOf" srcId="{BEBAFE14-FDFA-4717-9661-45D6444174F0}" destId="{843AC619-F141-4574-9E45-9F172366C65D}" srcOrd="1" destOrd="0" presId="urn:microsoft.com/office/officeart/2005/8/layout/list1"/>
    <dgm:cxn modelId="{ED4789BB-A5AC-4311-B456-20C02861D676}" type="presParOf" srcId="{1EDE424F-3C98-44E8-A892-866D82682DF1}" destId="{ECF6E320-CEAF-43A6-893C-563C7A9D6DDE}" srcOrd="5" destOrd="0" presId="urn:microsoft.com/office/officeart/2005/8/layout/list1"/>
    <dgm:cxn modelId="{D58E081A-9BBF-4736-A142-ED20A1B5C095}" type="presParOf" srcId="{1EDE424F-3C98-44E8-A892-866D82682DF1}" destId="{76A4B284-28CB-4A3E-BC1F-815D619EFFF9}" srcOrd="6" destOrd="0" presId="urn:microsoft.com/office/officeart/2005/8/layout/list1"/>
    <dgm:cxn modelId="{3ED49A4E-3FFE-435B-A4E8-D7B07B107978}" type="presParOf" srcId="{1EDE424F-3C98-44E8-A892-866D82682DF1}" destId="{4E48E06C-A57C-447F-891B-5983BB1CC9A1}" srcOrd="7" destOrd="0" presId="urn:microsoft.com/office/officeart/2005/8/layout/list1"/>
    <dgm:cxn modelId="{F7D3BDB2-113B-402C-ADA7-781877D3B927}" type="presParOf" srcId="{1EDE424F-3C98-44E8-A892-866D82682DF1}" destId="{70AAE281-01B4-4DBF-B357-309755A6E09F}" srcOrd="8" destOrd="0" presId="urn:microsoft.com/office/officeart/2005/8/layout/list1"/>
    <dgm:cxn modelId="{76B5CFBD-C1FB-41B5-A161-F76C77DA17AE}" type="presParOf" srcId="{70AAE281-01B4-4DBF-B357-309755A6E09F}" destId="{7B59AFF4-3FFC-48FC-BE75-9D0D8B795418}" srcOrd="0" destOrd="0" presId="urn:microsoft.com/office/officeart/2005/8/layout/list1"/>
    <dgm:cxn modelId="{628C6AB4-CF17-45B6-B3FC-C787B3F15B49}" type="presParOf" srcId="{70AAE281-01B4-4DBF-B357-309755A6E09F}" destId="{B5710722-EC86-4A4B-9680-025180C1108E}" srcOrd="1" destOrd="0" presId="urn:microsoft.com/office/officeart/2005/8/layout/list1"/>
    <dgm:cxn modelId="{D3089025-888A-4DA9-9F26-F2F3B75061BC}" type="presParOf" srcId="{1EDE424F-3C98-44E8-A892-866D82682DF1}" destId="{05AD0814-8111-4137-9F10-C357B1178131}" srcOrd="9" destOrd="0" presId="urn:microsoft.com/office/officeart/2005/8/layout/list1"/>
    <dgm:cxn modelId="{36EB30C6-07B9-4AC5-86B5-D5C3CACDDCD0}" type="presParOf" srcId="{1EDE424F-3C98-44E8-A892-866D82682DF1}" destId="{5AAD1F41-29F5-4270-A9E8-6F43EE628A1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252EC-983A-49C6-A3CD-A7A3C4E393F4}">
      <dsp:nvSpPr>
        <dsp:cNvPr id="0" name=""/>
        <dsp:cNvSpPr/>
      </dsp:nvSpPr>
      <dsp:spPr>
        <a:xfrm>
          <a:off x="1840016" y="0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11661-BF3A-4A1C-8C3A-2E8FC7584A13}">
      <dsp:nvSpPr>
        <dsp:cNvPr id="0" name=""/>
        <dsp:cNvSpPr/>
      </dsp:nvSpPr>
      <dsp:spPr>
        <a:xfrm>
          <a:off x="437387" y="1644156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dirty="0"/>
            <a:t>What is DraftKings?</a:t>
          </a:r>
        </a:p>
      </dsp:txBody>
      <dsp:txXfrm>
        <a:off x="437387" y="1644156"/>
        <a:ext cx="4315781" cy="647367"/>
      </dsp:txXfrm>
    </dsp:sp>
    <dsp:sp modelId="{124902EC-0420-431D-9460-EB43E407D413}">
      <dsp:nvSpPr>
        <dsp:cNvPr id="0" name=""/>
        <dsp:cNvSpPr/>
      </dsp:nvSpPr>
      <dsp:spPr>
        <a:xfrm>
          <a:off x="437387" y="2353678"/>
          <a:ext cx="4315781" cy="754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Users compete in contests for money by selecting players they think will outperform other players on a given day. </a:t>
          </a:r>
        </a:p>
      </dsp:txBody>
      <dsp:txXfrm>
        <a:off x="437387" y="2353678"/>
        <a:ext cx="4315781" cy="754069"/>
      </dsp:txXfrm>
    </dsp:sp>
    <dsp:sp modelId="{747718F4-0266-4BC4-B994-D4A138D97828}">
      <dsp:nvSpPr>
        <dsp:cNvPr id="0" name=""/>
        <dsp:cNvSpPr/>
      </dsp:nvSpPr>
      <dsp:spPr>
        <a:xfrm>
          <a:off x="6911059" y="0"/>
          <a:ext cx="1510523" cy="15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434F3A-B470-49F4-918C-EAC0D76DB0F5}">
      <dsp:nvSpPr>
        <dsp:cNvPr id="0" name=""/>
        <dsp:cNvSpPr/>
      </dsp:nvSpPr>
      <dsp:spPr>
        <a:xfrm>
          <a:off x="5508430" y="1644156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dirty="0"/>
            <a:t>What is the goal?</a:t>
          </a:r>
        </a:p>
      </dsp:txBody>
      <dsp:txXfrm>
        <a:off x="5508430" y="1644156"/>
        <a:ext cx="4315781" cy="647367"/>
      </dsp:txXfrm>
    </dsp:sp>
    <dsp:sp modelId="{FC52135D-5D62-48DA-9DF6-F74A04E795FA}">
      <dsp:nvSpPr>
        <dsp:cNvPr id="0" name=""/>
        <dsp:cNvSpPr/>
      </dsp:nvSpPr>
      <dsp:spPr>
        <a:xfrm>
          <a:off x="5508430" y="2353678"/>
          <a:ext cx="4315781" cy="754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Build a supervised machine learning model that provides an advantage over the competition to remain profitable over time. </a:t>
          </a:r>
        </a:p>
      </dsp:txBody>
      <dsp:txXfrm>
        <a:off x="5508430" y="2353678"/>
        <a:ext cx="4315781" cy="7540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0DBA0-EDCB-44F0-949E-367CE3406AB7}">
      <dsp:nvSpPr>
        <dsp:cNvPr id="0" name=""/>
        <dsp:cNvSpPr/>
      </dsp:nvSpPr>
      <dsp:spPr>
        <a:xfrm>
          <a:off x="0" y="315"/>
          <a:ext cx="9314169" cy="7384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F93B16-701C-48B4-88C1-B42ABEBBE2F4}">
      <dsp:nvSpPr>
        <dsp:cNvPr id="0" name=""/>
        <dsp:cNvSpPr/>
      </dsp:nvSpPr>
      <dsp:spPr>
        <a:xfrm>
          <a:off x="223391" y="166474"/>
          <a:ext cx="406165" cy="4061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A25F7-0716-4CE7-AC0A-9D7466550011}">
      <dsp:nvSpPr>
        <dsp:cNvPr id="0" name=""/>
        <dsp:cNvSpPr/>
      </dsp:nvSpPr>
      <dsp:spPr>
        <a:xfrm>
          <a:off x="852948" y="315"/>
          <a:ext cx="4191376" cy="738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56" tIns="78156" rIns="78156" bIns="781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collection</a:t>
          </a:r>
        </a:p>
      </dsp:txBody>
      <dsp:txXfrm>
        <a:off x="852948" y="315"/>
        <a:ext cx="4191376" cy="738483"/>
      </dsp:txXfrm>
    </dsp:sp>
    <dsp:sp modelId="{397911A5-F2EF-42D9-B1F7-6D00DA3B7B60}">
      <dsp:nvSpPr>
        <dsp:cNvPr id="0" name=""/>
        <dsp:cNvSpPr/>
      </dsp:nvSpPr>
      <dsp:spPr>
        <a:xfrm>
          <a:off x="5044324" y="315"/>
          <a:ext cx="4269844" cy="738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56" tIns="78156" rIns="78156" bIns="7815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Used </a:t>
          </a:r>
          <a:r>
            <a:rPr lang="en-US" sz="1100" b="1" kern="1200"/>
            <a:t>selenium</a:t>
          </a:r>
          <a:r>
            <a:rPr lang="en-US" sz="1100" kern="1200"/>
            <a:t> to scrape player statistics, player salaries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Stored stats in </a:t>
          </a:r>
          <a:r>
            <a:rPr lang="en-US" sz="1100" b="1" kern="1200"/>
            <a:t>postgres</a:t>
          </a:r>
          <a:r>
            <a:rPr lang="en-US" sz="1100" kern="1200"/>
            <a:t> database using  Valentina Studio</a:t>
          </a:r>
        </a:p>
      </dsp:txBody>
      <dsp:txXfrm>
        <a:off x="5044324" y="315"/>
        <a:ext cx="4269844" cy="738483"/>
      </dsp:txXfrm>
    </dsp:sp>
    <dsp:sp modelId="{ECE23BA5-AC6E-497B-8CC4-5BBB865C5EEA}">
      <dsp:nvSpPr>
        <dsp:cNvPr id="0" name=""/>
        <dsp:cNvSpPr/>
      </dsp:nvSpPr>
      <dsp:spPr>
        <a:xfrm>
          <a:off x="0" y="923419"/>
          <a:ext cx="9314169" cy="7384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B3BCBA-4B85-4956-A0B4-DC2552E92C81}">
      <dsp:nvSpPr>
        <dsp:cNvPr id="0" name=""/>
        <dsp:cNvSpPr/>
      </dsp:nvSpPr>
      <dsp:spPr>
        <a:xfrm>
          <a:off x="223391" y="1089578"/>
          <a:ext cx="406165" cy="4061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B62A1-7661-45A1-B169-490C4C990A44}">
      <dsp:nvSpPr>
        <dsp:cNvPr id="0" name=""/>
        <dsp:cNvSpPr/>
      </dsp:nvSpPr>
      <dsp:spPr>
        <a:xfrm>
          <a:off x="852948" y="923419"/>
          <a:ext cx="4191376" cy="738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56" tIns="78156" rIns="78156" bIns="781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kind of data?</a:t>
          </a:r>
        </a:p>
      </dsp:txBody>
      <dsp:txXfrm>
        <a:off x="852948" y="923419"/>
        <a:ext cx="4191376" cy="738483"/>
      </dsp:txXfrm>
    </dsp:sp>
    <dsp:sp modelId="{A2840F19-CAA1-4DF8-A1CC-6F4A55D050AA}">
      <dsp:nvSpPr>
        <dsp:cNvPr id="0" name=""/>
        <dsp:cNvSpPr/>
      </dsp:nvSpPr>
      <dsp:spPr>
        <a:xfrm>
          <a:off x="5044324" y="923419"/>
          <a:ext cx="4269844" cy="738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56" tIns="78156" rIns="78156" bIns="7815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Structured data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Static &amp; Streaming</a:t>
          </a:r>
        </a:p>
      </dsp:txBody>
      <dsp:txXfrm>
        <a:off x="5044324" y="923419"/>
        <a:ext cx="4269844" cy="738483"/>
      </dsp:txXfrm>
    </dsp:sp>
    <dsp:sp modelId="{6071C57D-10E9-4B21-A3BF-F899386528DD}">
      <dsp:nvSpPr>
        <dsp:cNvPr id="0" name=""/>
        <dsp:cNvSpPr/>
      </dsp:nvSpPr>
      <dsp:spPr>
        <a:xfrm>
          <a:off x="0" y="1846524"/>
          <a:ext cx="9314169" cy="7384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80250E-63D5-4476-B781-0583921DCC5D}">
      <dsp:nvSpPr>
        <dsp:cNvPr id="0" name=""/>
        <dsp:cNvSpPr/>
      </dsp:nvSpPr>
      <dsp:spPr>
        <a:xfrm>
          <a:off x="223391" y="2012682"/>
          <a:ext cx="406165" cy="4061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D9C73-749C-4FE2-A801-97F8860BED6B}">
      <dsp:nvSpPr>
        <dsp:cNvPr id="0" name=""/>
        <dsp:cNvSpPr/>
      </dsp:nvSpPr>
      <dsp:spPr>
        <a:xfrm>
          <a:off x="852948" y="1846524"/>
          <a:ext cx="4191376" cy="738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56" tIns="78156" rIns="78156" bIns="781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cleaning and exploration</a:t>
          </a:r>
        </a:p>
      </dsp:txBody>
      <dsp:txXfrm>
        <a:off x="852948" y="1846524"/>
        <a:ext cx="4191376" cy="738483"/>
      </dsp:txXfrm>
    </dsp:sp>
    <dsp:sp modelId="{2604CBB2-26D2-4815-9712-763E8C49551E}">
      <dsp:nvSpPr>
        <dsp:cNvPr id="0" name=""/>
        <dsp:cNvSpPr/>
      </dsp:nvSpPr>
      <dsp:spPr>
        <a:xfrm>
          <a:off x="5044324" y="1846524"/>
          <a:ext cx="4269844" cy="738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56" tIns="78156" rIns="78156" bIns="7815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Used </a:t>
          </a:r>
          <a:r>
            <a:rPr lang="en-US" sz="1100" b="1" kern="1200" dirty="0"/>
            <a:t>pandas</a:t>
          </a:r>
          <a:r>
            <a:rPr lang="en-US" sz="1100" kern="1200" dirty="0"/>
            <a:t> and </a:t>
          </a:r>
          <a:r>
            <a:rPr lang="en-US" sz="1100" b="1" kern="1200" dirty="0" err="1"/>
            <a:t>numpy</a:t>
          </a:r>
          <a:r>
            <a:rPr lang="en-US" sz="1100" b="1" kern="1200" dirty="0"/>
            <a:t> </a:t>
          </a:r>
          <a:r>
            <a:rPr lang="en-US" sz="1100" kern="1200" dirty="0"/>
            <a:t>libraries for data cleaning and merging of datasets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Used </a:t>
          </a:r>
          <a:r>
            <a:rPr lang="en-US" sz="1100" b="1" kern="1200"/>
            <a:t>plotly </a:t>
          </a:r>
          <a:r>
            <a:rPr lang="en-US" sz="1100" kern="1200"/>
            <a:t>to explore the data </a:t>
          </a:r>
        </a:p>
      </dsp:txBody>
      <dsp:txXfrm>
        <a:off x="5044324" y="1846524"/>
        <a:ext cx="4269844" cy="7384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61DCA-F2B5-4E4C-B0E6-5F543002EFCE}">
      <dsp:nvSpPr>
        <dsp:cNvPr id="0" name=""/>
        <dsp:cNvSpPr/>
      </dsp:nvSpPr>
      <dsp:spPr>
        <a:xfrm>
          <a:off x="0" y="4328160"/>
          <a:ext cx="1537890" cy="9468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375" tIns="92456" rIns="109375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Experimentation</a:t>
          </a:r>
          <a:endParaRPr lang="en-US" sz="1300" kern="1200"/>
        </a:p>
      </dsp:txBody>
      <dsp:txXfrm>
        <a:off x="0" y="4328160"/>
        <a:ext cx="1537890" cy="946895"/>
      </dsp:txXfrm>
    </dsp:sp>
    <dsp:sp modelId="{66E31014-06AC-4C57-929E-6A5B6A5620C5}">
      <dsp:nvSpPr>
        <dsp:cNvPr id="0" name=""/>
        <dsp:cNvSpPr/>
      </dsp:nvSpPr>
      <dsp:spPr>
        <a:xfrm>
          <a:off x="1537890" y="4328160"/>
          <a:ext cx="4613672" cy="94689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87" tIns="139700" rIns="93587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Used 70% for training set, 10% for validation set, and 10% for test data.</a:t>
          </a:r>
        </a:p>
      </dsp:txBody>
      <dsp:txXfrm>
        <a:off x="1537890" y="4328160"/>
        <a:ext cx="4613672" cy="946895"/>
      </dsp:txXfrm>
    </dsp:sp>
    <dsp:sp modelId="{AE5009A8-4798-4277-B5A4-022216AEEDEF}">
      <dsp:nvSpPr>
        <dsp:cNvPr id="0" name=""/>
        <dsp:cNvSpPr/>
      </dsp:nvSpPr>
      <dsp:spPr>
        <a:xfrm rot="10800000">
          <a:off x="0" y="2886038"/>
          <a:ext cx="1537890" cy="145632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79958"/>
            <a:satOff val="-2966"/>
            <a:lumOff val="4706"/>
            <a:alphaOff val="0"/>
          </a:schemeClr>
        </a:solidFill>
        <a:ln w="12700" cap="flat" cmpd="sng" algn="ctr">
          <a:solidFill>
            <a:schemeClr val="accent5">
              <a:hueOff val="-79958"/>
              <a:satOff val="-2966"/>
              <a:lumOff val="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375" tIns="92456" rIns="109375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Modelling</a:t>
          </a:r>
          <a:endParaRPr lang="en-US" sz="1300" kern="1200"/>
        </a:p>
      </dsp:txBody>
      <dsp:txXfrm rot="-10800000">
        <a:off x="0" y="2886038"/>
        <a:ext cx="1537890" cy="946611"/>
      </dsp:txXfrm>
    </dsp:sp>
    <dsp:sp modelId="{7654ED97-32C9-460D-AF1F-7B95B4DAF0BC}">
      <dsp:nvSpPr>
        <dsp:cNvPr id="0" name=""/>
        <dsp:cNvSpPr/>
      </dsp:nvSpPr>
      <dsp:spPr>
        <a:xfrm>
          <a:off x="1537890" y="2886038"/>
          <a:ext cx="4613672" cy="946611"/>
        </a:xfrm>
        <a:prstGeom prst="rect">
          <a:avLst/>
        </a:prstGeom>
        <a:solidFill>
          <a:schemeClr val="accent5">
            <a:tint val="40000"/>
            <a:alpha val="90000"/>
            <a:hueOff val="-45291"/>
            <a:satOff val="-665"/>
            <a:lumOff val="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5291"/>
              <a:satOff val="-665"/>
              <a:lumOff val="9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87" tIns="139700" rIns="93587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Regression model used for predicting specific numbers.</a:t>
          </a:r>
        </a:p>
      </dsp:txBody>
      <dsp:txXfrm>
        <a:off x="1537890" y="2886038"/>
        <a:ext cx="4613672" cy="946611"/>
      </dsp:txXfrm>
    </dsp:sp>
    <dsp:sp modelId="{588C7EF1-1A9E-4EDF-BB6B-F13F5A576C8A}">
      <dsp:nvSpPr>
        <dsp:cNvPr id="0" name=""/>
        <dsp:cNvSpPr/>
      </dsp:nvSpPr>
      <dsp:spPr>
        <a:xfrm rot="10800000">
          <a:off x="0" y="1443916"/>
          <a:ext cx="1537890" cy="145632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159915"/>
            <a:satOff val="-5931"/>
            <a:lumOff val="9411"/>
            <a:alphaOff val="0"/>
          </a:schemeClr>
        </a:solidFill>
        <a:ln w="12700" cap="flat" cmpd="sng" algn="ctr">
          <a:solidFill>
            <a:schemeClr val="accent5">
              <a:hueOff val="-159915"/>
              <a:satOff val="-5931"/>
              <a:lumOff val="94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375" tIns="92456" rIns="109375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Features</a:t>
          </a:r>
          <a:endParaRPr lang="en-US" sz="1300" kern="1200"/>
        </a:p>
      </dsp:txBody>
      <dsp:txXfrm rot="-10800000">
        <a:off x="0" y="1443916"/>
        <a:ext cx="1537890" cy="946611"/>
      </dsp:txXfrm>
    </dsp:sp>
    <dsp:sp modelId="{171B6875-BCE6-4B69-B314-C6907336A6E9}">
      <dsp:nvSpPr>
        <dsp:cNvPr id="0" name=""/>
        <dsp:cNvSpPr/>
      </dsp:nvSpPr>
      <dsp:spPr>
        <a:xfrm>
          <a:off x="1537890" y="1443916"/>
          <a:ext cx="4613672" cy="946611"/>
        </a:xfrm>
        <a:prstGeom prst="rect">
          <a:avLst/>
        </a:prstGeom>
        <a:solidFill>
          <a:schemeClr val="accent5">
            <a:tint val="40000"/>
            <a:alpha val="90000"/>
            <a:hueOff val="-90583"/>
            <a:satOff val="-1330"/>
            <a:lumOff val="190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90583"/>
              <a:satOff val="-1330"/>
              <a:lumOff val="19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87" tIns="139700" rIns="93587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Categorical Features - Team, position, etc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Numerical Features - Points, assists, rebounds, etc</a:t>
          </a:r>
        </a:p>
      </dsp:txBody>
      <dsp:txXfrm>
        <a:off x="1537890" y="1443916"/>
        <a:ext cx="4613672" cy="946611"/>
      </dsp:txXfrm>
    </dsp:sp>
    <dsp:sp modelId="{90284CE7-F44B-4493-AC58-BDBD496A29CF}">
      <dsp:nvSpPr>
        <dsp:cNvPr id="0" name=""/>
        <dsp:cNvSpPr/>
      </dsp:nvSpPr>
      <dsp:spPr>
        <a:xfrm rot="10800000">
          <a:off x="0" y="1793"/>
          <a:ext cx="1537890" cy="145632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239873"/>
            <a:satOff val="-8897"/>
            <a:lumOff val="14117"/>
            <a:alphaOff val="0"/>
          </a:schemeClr>
        </a:solidFill>
        <a:ln w="12700" cap="flat" cmpd="sng" algn="ctr">
          <a:solidFill>
            <a:schemeClr val="accent5">
              <a:hueOff val="-239873"/>
              <a:satOff val="-8897"/>
              <a:lumOff val="141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375" tIns="92456" rIns="109375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Evaluation</a:t>
          </a:r>
          <a:endParaRPr lang="en-US" sz="1300" kern="1200"/>
        </a:p>
      </dsp:txBody>
      <dsp:txXfrm rot="-10800000">
        <a:off x="0" y="1793"/>
        <a:ext cx="1537890" cy="946611"/>
      </dsp:txXfrm>
    </dsp:sp>
    <dsp:sp modelId="{5FF489CB-8515-4AEF-B319-7AF81A42C0D9}">
      <dsp:nvSpPr>
        <dsp:cNvPr id="0" name=""/>
        <dsp:cNvSpPr/>
      </dsp:nvSpPr>
      <dsp:spPr>
        <a:xfrm>
          <a:off x="1537890" y="1793"/>
          <a:ext cx="4613672" cy="946611"/>
        </a:xfrm>
        <a:prstGeom prst="rect">
          <a:avLst/>
        </a:prstGeom>
        <a:solidFill>
          <a:schemeClr val="accent5">
            <a:tint val="40000"/>
            <a:alpha val="90000"/>
            <a:hueOff val="-135874"/>
            <a:satOff val="-1995"/>
            <a:lumOff val="285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35874"/>
              <a:satOff val="-1995"/>
              <a:lumOff val="28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87" tIns="139700" rIns="93587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evaluation metric for this project is the RMSLE (Root Mean Squared Log Error).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goal is to minimize the RMSLE to get the most accurate predictions, but not penalize huge outliers significantly since there are many factors which could result in significant outliers.</a:t>
          </a:r>
        </a:p>
      </dsp:txBody>
      <dsp:txXfrm>
        <a:off x="1537890" y="1793"/>
        <a:ext cx="4613672" cy="9466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2D626-1068-49EB-8F5B-2D9726EA416A}">
      <dsp:nvSpPr>
        <dsp:cNvPr id="0" name=""/>
        <dsp:cNvSpPr/>
      </dsp:nvSpPr>
      <dsp:spPr>
        <a:xfrm>
          <a:off x="0" y="432319"/>
          <a:ext cx="5607050" cy="138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333248" rIns="43516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Removed games where player DNP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Merged data from DraftKings salaries on a given night and the player’s actual performance on that night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Visualized various stats and their correlation </a:t>
          </a:r>
        </a:p>
      </dsp:txBody>
      <dsp:txXfrm>
        <a:off x="0" y="432319"/>
        <a:ext cx="5607050" cy="1386000"/>
      </dsp:txXfrm>
    </dsp:sp>
    <dsp:sp modelId="{302041DD-DD3B-4899-B45C-516FA1B9D632}">
      <dsp:nvSpPr>
        <dsp:cNvPr id="0" name=""/>
        <dsp:cNvSpPr/>
      </dsp:nvSpPr>
      <dsp:spPr>
        <a:xfrm>
          <a:off x="280352" y="196159"/>
          <a:ext cx="3924935" cy="4723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Cleaning and Exploration</a:t>
          </a:r>
        </a:p>
      </dsp:txBody>
      <dsp:txXfrm>
        <a:off x="303409" y="219216"/>
        <a:ext cx="3878821" cy="426206"/>
      </dsp:txXfrm>
    </dsp:sp>
    <dsp:sp modelId="{76A4B284-28CB-4A3E-BC1F-815D619EFFF9}">
      <dsp:nvSpPr>
        <dsp:cNvPr id="0" name=""/>
        <dsp:cNvSpPr/>
      </dsp:nvSpPr>
      <dsp:spPr>
        <a:xfrm>
          <a:off x="0" y="2140880"/>
          <a:ext cx="560705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333248" rIns="43516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Generated additional features (fantasy points, recency effect, etc)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Weighting (Home/Away, recency effect, etc)</a:t>
          </a:r>
        </a:p>
      </dsp:txBody>
      <dsp:txXfrm>
        <a:off x="0" y="2140880"/>
        <a:ext cx="5607050" cy="1134000"/>
      </dsp:txXfrm>
    </dsp:sp>
    <dsp:sp modelId="{843AC619-F141-4574-9E45-9F172366C65D}">
      <dsp:nvSpPr>
        <dsp:cNvPr id="0" name=""/>
        <dsp:cNvSpPr/>
      </dsp:nvSpPr>
      <dsp:spPr>
        <a:xfrm>
          <a:off x="280352" y="1904719"/>
          <a:ext cx="3924935" cy="4723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Feature Engineering</a:t>
          </a:r>
        </a:p>
      </dsp:txBody>
      <dsp:txXfrm>
        <a:off x="303409" y="1927776"/>
        <a:ext cx="3878821" cy="426206"/>
      </dsp:txXfrm>
    </dsp:sp>
    <dsp:sp modelId="{5AAD1F41-29F5-4270-A9E8-6F43EE628A16}">
      <dsp:nvSpPr>
        <dsp:cNvPr id="0" name=""/>
        <dsp:cNvSpPr/>
      </dsp:nvSpPr>
      <dsp:spPr>
        <a:xfrm>
          <a:off x="0" y="3597440"/>
          <a:ext cx="560705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333248" rIns="43516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Various factors such as what players are playing/not playing on a given night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Last second roster changes</a:t>
          </a:r>
        </a:p>
      </dsp:txBody>
      <dsp:txXfrm>
        <a:off x="0" y="3597440"/>
        <a:ext cx="5607050" cy="1134000"/>
      </dsp:txXfrm>
    </dsp:sp>
    <dsp:sp modelId="{B5710722-EC86-4A4B-9680-025180C1108E}">
      <dsp:nvSpPr>
        <dsp:cNvPr id="0" name=""/>
        <dsp:cNvSpPr/>
      </dsp:nvSpPr>
      <dsp:spPr>
        <a:xfrm>
          <a:off x="280352" y="3361280"/>
          <a:ext cx="3924935" cy="4723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Remaining Challenges</a:t>
          </a:r>
        </a:p>
      </dsp:txBody>
      <dsp:txXfrm>
        <a:off x="303409" y="3384337"/>
        <a:ext cx="3878821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D288-6994-4F79-BA78-1F73F5BDD74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5426-A733-4B2B-B00C-522F5B34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83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D288-6994-4F79-BA78-1F73F5BDD74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5426-A733-4B2B-B00C-522F5B34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8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D288-6994-4F79-BA78-1F73F5BDD74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5426-A733-4B2B-B00C-522F5B34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6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D288-6994-4F79-BA78-1F73F5BDD74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5426-A733-4B2B-B00C-522F5B34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6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D288-6994-4F79-BA78-1F73F5BDD74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5426-A733-4B2B-B00C-522F5B34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45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D288-6994-4F79-BA78-1F73F5BDD74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5426-A733-4B2B-B00C-522F5B34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3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D288-6994-4F79-BA78-1F73F5BDD74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5426-A733-4B2B-B00C-522F5B34370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97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D288-6994-4F79-BA78-1F73F5BDD74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5426-A733-4B2B-B00C-522F5B34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2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D288-6994-4F79-BA78-1F73F5BDD74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5426-A733-4B2B-B00C-522F5B34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4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D288-6994-4F79-BA78-1F73F5BDD74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5426-A733-4B2B-B00C-522F5B34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7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F1AD288-6994-4F79-BA78-1F73F5BDD74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5426-A733-4B2B-B00C-522F5B34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7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F1AD288-6994-4F79-BA78-1F73F5BDD74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2505426-A733-4B2B-B00C-522F5B34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0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AA9F-85C5-4305-BFF1-65C3398D7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Draftkings lineup optimizer</a:t>
            </a:r>
          </a:p>
        </p:txBody>
      </p:sp>
    </p:spTree>
    <p:extLst>
      <p:ext uri="{BB962C8B-B14F-4D97-AF65-F5344CB8AC3E}">
        <p14:creationId xmlns:p14="http://schemas.microsoft.com/office/powerpoint/2010/main" val="4140222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CFC04-714F-41E1-B925-88D7D70E3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000"/>
              <a:t>Hyperparameter tuning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F57E73-B10C-4027-B7EE-6DDDB9C07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0459"/>
          <a:stretch/>
        </p:blipFill>
        <p:spPr>
          <a:xfrm>
            <a:off x="5627751" y="1383738"/>
            <a:ext cx="5297424" cy="367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7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50948-A485-41E6-9E58-BC313B87D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Problem definition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A728B0D-B759-1BE8-EFE2-40E308DB0E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203591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178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97985-18CF-4343-AAE6-D557B72AF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0643"/>
            <a:ext cx="7729728" cy="664083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94FB98-FA3B-4B20-A2AD-B25AC49852DB}"/>
              </a:ext>
            </a:extLst>
          </p:cNvPr>
          <p:cNvSpPr txBox="1"/>
          <p:nvPr/>
        </p:nvSpPr>
        <p:spPr>
          <a:xfrm>
            <a:off x="328611" y="5704516"/>
            <a:ext cx="46504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https://www.basketball-reference.com/players/m/moranja01.html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EC7E2E-6B2F-4142-AA98-CAC422C62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" y="4532941"/>
            <a:ext cx="11534775" cy="1171575"/>
          </a:xfrm>
          <a:prstGeom prst="rect">
            <a:avLst/>
          </a:prstGeom>
        </p:spPr>
      </p:pic>
      <p:graphicFrame>
        <p:nvGraphicFramePr>
          <p:cNvPr id="26" name="TextBox 17">
            <a:extLst>
              <a:ext uri="{FF2B5EF4-FFF2-40B4-BE49-F238E27FC236}">
                <a16:creationId xmlns:a16="http://schemas.microsoft.com/office/drawing/2014/main" id="{CD1399C1-724F-BB3C-E9A2-16FEF5664E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0882824"/>
              </p:ext>
            </p:extLst>
          </p:nvPr>
        </p:nvGraphicFramePr>
        <p:xfrm>
          <a:off x="1438915" y="1313438"/>
          <a:ext cx="9314169" cy="258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741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9F477-2CC1-4DA0-BD56-3D3242372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/>
              <a:t>Project framework</a:t>
            </a:r>
            <a:endParaRPr lang="en-US" dirty="0"/>
          </a:p>
        </p:txBody>
      </p:sp>
      <p:sp useBgFill="1">
        <p:nvSpPr>
          <p:cNvPr id="25" name="Rectangle 2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3C6FDF9-85A4-ABD8-F84F-D72060885A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277271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473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52C53-ED2C-4A6B-A942-3BFAD453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process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ACF0B4F-6A19-925D-54FD-BEF5E7228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753247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921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CA58C-F031-4CF8-872F-262CB3C5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8" y="964692"/>
            <a:ext cx="6092952" cy="835533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outcomes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EF07A3-761E-4F5C-8389-94ABE92C4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1" y="1125184"/>
            <a:ext cx="3707652" cy="1982458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17F4A0-93C4-47C7-B93B-171BE0FAC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0120" y="3770825"/>
            <a:ext cx="3707652" cy="1932623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544980-A734-457B-BED8-647696CF9FD9}"/>
              </a:ext>
            </a:extLst>
          </p:cNvPr>
          <p:cNvSpPr txBox="1"/>
          <p:nvPr/>
        </p:nvSpPr>
        <p:spPr>
          <a:xfrm>
            <a:off x="5089646" y="2076451"/>
            <a:ext cx="6142233" cy="3807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Evaluation</a:t>
            </a: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model does a fairly good job of predicting a player’s points on a given night with a validation RMSLE of 0.38.</a:t>
            </a: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Findings</a:t>
            </a: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Creating accurate predictions of player’s scores is not enough to guarantee a high finish in competitions.</a:t>
            </a: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Large field of competitors using predictive models</a:t>
            </a: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 results </a:t>
            </a: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 have been able to sustain a profitable strategy over time using these predictions (Up ~$15k over 3 years)</a:t>
            </a: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Future updates</a:t>
            </a: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Automate the lineup building process</a:t>
            </a: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Include more abstract features such as who the referees are or the importance of a game to their team</a:t>
            </a: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29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CFC04-714F-41E1-B925-88D7D70E3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Scraper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9413D3-FF50-4158-9CB1-8D8C13EB0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99" y="1521767"/>
            <a:ext cx="6811546" cy="381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02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CFC04-714F-41E1-B925-88D7D70E3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600"/>
              <a:t>exploration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247088-9913-4BBD-A92C-A47A9521A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620" y="611505"/>
            <a:ext cx="5722620" cy="572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14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CFC04-714F-41E1-B925-88D7D70E3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Evaluation function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8ED28C-644F-466D-8C7B-6C47E8B58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9319"/>
          <a:stretch/>
        </p:blipFill>
        <p:spPr>
          <a:xfrm>
            <a:off x="4747308" y="1370954"/>
            <a:ext cx="6640020" cy="36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7927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832</TotalTime>
  <Words>405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Draftkings lineup optimizer</vt:lpstr>
      <vt:lpstr>Problem definition</vt:lpstr>
      <vt:lpstr>Data</vt:lpstr>
      <vt:lpstr>Project framework</vt:lpstr>
      <vt:lpstr>The process</vt:lpstr>
      <vt:lpstr>outcomes</vt:lpstr>
      <vt:lpstr>Scraper</vt:lpstr>
      <vt:lpstr>exploration</vt:lpstr>
      <vt:lpstr>Evaluation function</vt:lpstr>
      <vt:lpstr>Hyperparameter tuning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Draftkings lineup optimizer</dc:title>
  <dc:creator>Allensworth, Chase</dc:creator>
  <cp:lastModifiedBy>Allensworth, Chase</cp:lastModifiedBy>
  <cp:revision>28</cp:revision>
  <dcterms:created xsi:type="dcterms:W3CDTF">2022-05-27T00:53:49Z</dcterms:created>
  <dcterms:modified xsi:type="dcterms:W3CDTF">2022-05-27T14:46:20Z</dcterms:modified>
</cp:coreProperties>
</file>