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358" r:id="rId4"/>
  </p:sldIdLst>
  <p:sldSz cx="9144000" cy="6858000" type="screen4x3"/>
  <p:notesSz cx="6797675" cy="9926638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76D"/>
    <a:srgbClr val="9BBB59"/>
    <a:srgbClr val="BE8351"/>
    <a:srgbClr val="C0504D"/>
    <a:srgbClr val="BED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569"/>
    <p:restoredTop sz="86385"/>
  </p:normalViewPr>
  <p:slideViewPr>
    <p:cSldViewPr>
      <p:cViewPr>
        <p:scale>
          <a:sx n="80" d="100"/>
          <a:sy n="80" d="100"/>
        </p:scale>
        <p:origin x="5840" y="2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58" d="100"/>
          <a:sy n="158" d="100"/>
        </p:scale>
        <p:origin x="6880" y="22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9E812-D76A-0E4C-80FD-F60B04B28613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2C040-1B11-9A44-9857-42880B2CA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21/09/16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607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21/09/16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045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21/09/16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645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21/09/16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687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21/09/16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832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21/09/16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090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21/09/16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21/09/16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23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21/09/16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91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21/09/16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19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21/09/16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29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93E7-A552-4B0B-971B-FB3098B7E772}" type="datetimeFigureOut">
              <a:rPr lang="pt-PT" smtClean="0"/>
              <a:t>21/09/16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B424-9468-462D-9677-D01D1C7886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02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116" y="1484784"/>
            <a:ext cx="6426156" cy="3312368"/>
          </a:xfrm>
        </p:spPr>
        <p:txBody>
          <a:bodyPr wrap="square" lIns="0" tIns="0" rIns="0" bIns="0" anchor="ctr" anchorCtr="0">
            <a:noAutofit/>
          </a:bodyPr>
          <a:lstStyle/>
          <a:p>
            <a:pPr algn="l">
              <a:lnSpc>
                <a:spcPts val="2800"/>
              </a:lnSpc>
              <a:spcAft>
                <a:spcPts val="600"/>
              </a:spcAft>
            </a:pPr>
            <a:r>
              <a:rPr lang="en-US" sz="6600" dirty="0" smtClean="0">
                <a:solidFill>
                  <a:schemeClr val="bg1"/>
                </a:solidFill>
                <a:latin typeface="Circular Std Black" pitchFamily="34" charset="0"/>
                <a:cs typeface="Circular Std Black" pitchFamily="34" charset="0"/>
              </a:rPr>
              <a:t>Thank you!</a:t>
            </a:r>
          </a:p>
          <a:p>
            <a:pPr algn="l">
              <a:lnSpc>
                <a:spcPts val="2800"/>
              </a:lnSpc>
              <a:spcAft>
                <a:spcPts val="600"/>
              </a:spcAft>
            </a:pPr>
            <a:endParaRPr lang="en-US" sz="5400" dirty="0" smtClean="0">
              <a:solidFill>
                <a:schemeClr val="bg1"/>
              </a:solidFill>
              <a:latin typeface="Circular Std Black" pitchFamily="34" charset="0"/>
              <a:cs typeface="Circular Std Black" pitchFamily="34" charset="0"/>
            </a:endParaRPr>
          </a:p>
          <a:p>
            <a:pPr algn="l">
              <a:lnSpc>
                <a:spcPts val="2800"/>
              </a:lnSpc>
              <a:spcAft>
                <a:spcPts val="600"/>
              </a:spcAft>
            </a:pPr>
            <a:endParaRPr lang="en-US" sz="5400" dirty="0" smtClean="0">
              <a:solidFill>
                <a:schemeClr val="bg1"/>
              </a:solidFill>
              <a:latin typeface="Circular Std Black" pitchFamily="34" charset="0"/>
              <a:cs typeface="Circular Std Black" pitchFamily="34" charset="0"/>
            </a:endParaRPr>
          </a:p>
          <a:p>
            <a:pPr algn="l">
              <a:lnSpc>
                <a:spcPts val="2800"/>
              </a:lnSpc>
              <a:spcAft>
                <a:spcPts val="600"/>
              </a:spcAft>
            </a:pPr>
            <a:r>
              <a:rPr lang="en-US" sz="5400" dirty="0" smtClean="0">
                <a:solidFill>
                  <a:schemeClr val="bg1"/>
                </a:solidFill>
                <a:latin typeface="Circular Std Black" pitchFamily="34" charset="0"/>
                <a:cs typeface="Circular Std Black" pitchFamily="34" charset="0"/>
              </a:rPr>
              <a:t>Discussion</a:t>
            </a:r>
            <a:endParaRPr lang="en-US" sz="5400" dirty="0">
              <a:solidFill>
                <a:schemeClr val="bg1"/>
              </a:solidFill>
              <a:latin typeface="Circular Std Black" pitchFamily="34" charset="0"/>
              <a:cs typeface="Circular Std Black" pitchFamily="34" charset="0"/>
            </a:endParaRPr>
          </a:p>
          <a:p>
            <a:pPr algn="l">
              <a:lnSpc>
                <a:spcPts val="2800"/>
              </a:lnSpc>
              <a:spcAft>
                <a:spcPts val="600"/>
              </a:spcAft>
            </a:pPr>
            <a:endParaRPr lang="en-US" sz="6600" dirty="0" smtClean="0">
              <a:solidFill>
                <a:schemeClr val="bg1"/>
              </a:solidFill>
              <a:latin typeface="Circular Std Black" pitchFamily="34" charset="0"/>
              <a:cs typeface="Circular Std Black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94116" y="4797152"/>
            <a:ext cx="6426156" cy="11521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>
                <a:solidFill>
                  <a:srgbClr val="BED62F"/>
                </a:solidFill>
                <a:latin typeface="Circular Std Black" pitchFamily="34" charset="0"/>
                <a:cs typeface="Circular Std Black" pitchFamily="34" charset="0"/>
              </a:rPr>
              <a:t>Address: </a:t>
            </a:r>
            <a:r>
              <a:rPr lang="en-US" sz="1600" dirty="0" smtClean="0">
                <a:solidFill>
                  <a:prstClr val="white"/>
                </a:solidFill>
                <a:latin typeface="Circular Std Book" pitchFamily="34" charset="0"/>
                <a:cs typeface="Circular Std Book" pitchFamily="34" charset="0"/>
              </a:rPr>
              <a:t>Campus de </a:t>
            </a:r>
            <a:r>
              <a:rPr lang="en-US" sz="1600" dirty="0" err="1" smtClean="0">
                <a:solidFill>
                  <a:prstClr val="white"/>
                </a:solidFill>
                <a:latin typeface="Circular Std Book" pitchFamily="34" charset="0"/>
                <a:cs typeface="Circular Std Book" pitchFamily="34" charset="0"/>
              </a:rPr>
              <a:t>Campolide</a:t>
            </a:r>
            <a:r>
              <a:rPr lang="en-US" sz="1600" dirty="0" smtClean="0">
                <a:solidFill>
                  <a:prstClr val="white"/>
                </a:solidFill>
                <a:latin typeface="Circular Std Book" pitchFamily="34" charset="0"/>
                <a:cs typeface="Circular Std Book" pitchFamily="34" charset="0"/>
              </a:rPr>
              <a:t>, 1070-312 Lisboa, Portugal</a:t>
            </a:r>
          </a:p>
          <a:p>
            <a:pPr algn="l"/>
            <a:r>
              <a:rPr lang="en-US" sz="1600" dirty="0" smtClean="0">
                <a:solidFill>
                  <a:srgbClr val="BED62F"/>
                </a:solidFill>
                <a:latin typeface="Circular Std Black" pitchFamily="34" charset="0"/>
                <a:cs typeface="Circular Std Black" pitchFamily="34" charset="0"/>
              </a:rPr>
              <a:t>Tel: </a:t>
            </a:r>
            <a:r>
              <a:rPr lang="en-US" sz="1600" dirty="0" smtClean="0">
                <a:solidFill>
                  <a:prstClr val="white"/>
                </a:solidFill>
                <a:latin typeface="Circular Std Book" pitchFamily="34" charset="0"/>
                <a:cs typeface="Circular Std Book" pitchFamily="34" charset="0"/>
              </a:rPr>
              <a:t>+351 213 828 610  |  </a:t>
            </a:r>
            <a:r>
              <a:rPr lang="en-US" sz="1600" dirty="0" smtClean="0">
                <a:solidFill>
                  <a:srgbClr val="BED62F"/>
                </a:solidFill>
                <a:latin typeface="Circular Std Black" pitchFamily="34" charset="0"/>
                <a:cs typeface="Circular Std Black" pitchFamily="34" charset="0"/>
              </a:rPr>
              <a:t>Fax: </a:t>
            </a:r>
            <a:r>
              <a:rPr lang="en-US" sz="1600" dirty="0" smtClean="0">
                <a:solidFill>
                  <a:prstClr val="white"/>
                </a:solidFill>
                <a:latin typeface="Circular Std Book" pitchFamily="34" charset="0"/>
                <a:cs typeface="Circular Std Book" pitchFamily="34" charset="0"/>
              </a:rPr>
              <a:t>+351 213 828 611</a:t>
            </a:r>
          </a:p>
          <a:p>
            <a:pPr marL="342900" indent="-342900" algn="l">
              <a:buClr>
                <a:srgbClr val="BED62F"/>
              </a:buClr>
              <a:buFont typeface="Wingdings" pitchFamily="2" charset="2"/>
              <a:buChar char="§"/>
            </a:pPr>
            <a:endParaRPr lang="en-US" sz="1600" dirty="0">
              <a:solidFill>
                <a:prstClr val="white"/>
              </a:solidFill>
              <a:latin typeface="Circular Std Book" pitchFamily="34" charset="0"/>
              <a:cs typeface="Circular Std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29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Circular Std Black</vt:lpstr>
      <vt:lpstr>Circular Std Book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Informação Conhecimento</dc:title>
  <dc:creator>P150EM</dc:creator>
  <cp:lastModifiedBy>Marco Painho</cp:lastModifiedBy>
  <cp:revision>280</cp:revision>
  <cp:lastPrinted>2016-06-16T23:41:57Z</cp:lastPrinted>
  <dcterms:created xsi:type="dcterms:W3CDTF">2015-05-18T11:43:24Z</dcterms:created>
  <dcterms:modified xsi:type="dcterms:W3CDTF">2016-09-21T16:14:03Z</dcterms:modified>
</cp:coreProperties>
</file>