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4" r:id="rId2"/>
  </p:sldIdLst>
  <p:sldSz cx="9144000" cy="6858000" type="screen4x3"/>
  <p:notesSz cx="6797675" cy="9926638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BB89CF-F15E-4B5A-A666-151838D73571}">
          <p14:sldIdLst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5C676D"/>
    <a:srgbClr val="BED62F"/>
    <a:srgbClr val="BFD630"/>
    <a:srgbClr val="BE835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468" autoAdjust="0"/>
  </p:normalViewPr>
  <p:slideViewPr>
    <p:cSldViewPr>
      <p:cViewPr varScale="1">
        <p:scale>
          <a:sx n="105" d="100"/>
          <a:sy n="105" d="100"/>
        </p:scale>
        <p:origin x="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58" d="100"/>
          <a:sy n="158" d="100"/>
        </p:scale>
        <p:origin x="6880" y="22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9E812-D76A-0E4C-80FD-F60B04B28613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2C040-1B11-9A44-9857-42880B2CAA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1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the </a:t>
            </a:r>
            <a:r>
              <a:rPr lang="pt-PT" dirty="0" err="1"/>
              <a:t>current</a:t>
            </a:r>
            <a:r>
              <a:rPr lang="pt-PT" dirty="0"/>
              <a:t> </a:t>
            </a:r>
            <a:r>
              <a:rPr lang="pt-PT" dirty="0" err="1"/>
              <a:t>working</a:t>
            </a:r>
            <a:r>
              <a:rPr lang="pt-PT" dirty="0"/>
              <a:t> data </a:t>
            </a:r>
            <a:r>
              <a:rPr lang="pt-PT" dirty="0" err="1"/>
              <a:t>model</a:t>
            </a:r>
            <a:r>
              <a:rPr lang="pt-PT" dirty="0"/>
              <a:t>.  The </a:t>
            </a:r>
            <a:r>
              <a:rPr lang="pt-PT" dirty="0" err="1"/>
              <a:t>items</a:t>
            </a:r>
            <a:r>
              <a:rPr lang="pt-PT" dirty="0"/>
              <a:t> in </a:t>
            </a:r>
            <a:r>
              <a:rPr lang="pt-PT" dirty="0" err="1"/>
              <a:t>red</a:t>
            </a:r>
            <a:r>
              <a:rPr lang="pt-PT" dirty="0"/>
              <a:t> are </a:t>
            </a:r>
            <a:r>
              <a:rPr lang="pt-PT" dirty="0" err="1"/>
              <a:t>expected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the </a:t>
            </a:r>
            <a:r>
              <a:rPr lang="pt-PT" dirty="0" err="1"/>
              <a:t>news</a:t>
            </a:r>
            <a:r>
              <a:rPr lang="pt-PT" dirty="0"/>
              <a:t> data </a:t>
            </a:r>
            <a:r>
              <a:rPr lang="pt-PT" dirty="0" err="1"/>
              <a:t>sources</a:t>
            </a:r>
            <a:r>
              <a:rPr lang="pt-PT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2C040-1B11-9A44-9857-42880B2CAA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607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045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645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687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832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090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0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623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991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019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929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93E7-A552-4B0B-971B-FB3098B7E772}" type="datetimeFigureOut">
              <a:rPr lang="pt-PT" smtClean="0"/>
              <a:t>09/08/2022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B424-9468-462D-9677-D01D1C78864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102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15B596E-06B5-BA13-C2D0-754DF8E0513A}"/>
              </a:ext>
            </a:extLst>
          </p:cNvPr>
          <p:cNvCxnSpPr>
            <a:cxnSpLocks/>
          </p:cNvCxnSpPr>
          <p:nvPr/>
        </p:nvCxnSpPr>
        <p:spPr>
          <a:xfrm>
            <a:off x="6297213" y="1007634"/>
            <a:ext cx="4469" cy="5373694"/>
          </a:xfrm>
          <a:prstGeom prst="line">
            <a:avLst/>
          </a:prstGeom>
          <a:ln w="19050" cap="flat" cmpd="sng" algn="ctr">
            <a:solidFill>
              <a:srgbClr val="5C676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B490CD7-D252-E16D-8595-11D403404EDC}"/>
              </a:ext>
            </a:extLst>
          </p:cNvPr>
          <p:cNvCxnSpPr>
            <a:cxnSpLocks/>
          </p:cNvCxnSpPr>
          <p:nvPr/>
        </p:nvCxnSpPr>
        <p:spPr>
          <a:xfrm>
            <a:off x="2650444" y="1007634"/>
            <a:ext cx="4469" cy="5373694"/>
          </a:xfrm>
          <a:prstGeom prst="line">
            <a:avLst/>
          </a:prstGeom>
          <a:ln w="19050" cap="flat" cmpd="sng" algn="ctr">
            <a:solidFill>
              <a:srgbClr val="5C676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7584" y="1"/>
            <a:ext cx="8316416" cy="90872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C676D"/>
                </a:solidFill>
              </a:rPr>
              <a:t>Methodology: </a:t>
            </a:r>
            <a:r>
              <a:rPr lang="en-US" dirty="0">
                <a:solidFill>
                  <a:srgbClr val="9BBB59"/>
                </a:solidFill>
              </a:rPr>
              <a:t>System Architecture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CA1C5B9-FE96-88F1-E6B7-0B180CCB0196}"/>
              </a:ext>
            </a:extLst>
          </p:cNvPr>
          <p:cNvSpPr/>
          <p:nvPr/>
        </p:nvSpPr>
        <p:spPr>
          <a:xfrm flipV="1">
            <a:off x="9186553" y="-3002677"/>
            <a:ext cx="464087" cy="74888"/>
          </a:xfrm>
          <a:prstGeom prst="rect">
            <a:avLst/>
          </a:prstGeom>
          <a:solidFill>
            <a:srgbClr val="5C676D"/>
          </a:solidFill>
          <a:ln>
            <a:solidFill>
              <a:srgbClr val="5C67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984F20B8-C4D4-E7AC-16DB-38B360E5A046}"/>
              </a:ext>
            </a:extLst>
          </p:cNvPr>
          <p:cNvSpPr/>
          <p:nvPr/>
        </p:nvSpPr>
        <p:spPr>
          <a:xfrm>
            <a:off x="539552" y="1007634"/>
            <a:ext cx="8410294" cy="5373694"/>
          </a:xfrm>
          <a:prstGeom prst="flowChartProcess">
            <a:avLst/>
          </a:prstGeom>
          <a:noFill/>
          <a:ln>
            <a:solidFill>
              <a:srgbClr val="5C67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E18FD2-58A8-BB41-D9D9-94B158E73FBC}"/>
              </a:ext>
            </a:extLst>
          </p:cNvPr>
          <p:cNvGrpSpPr/>
          <p:nvPr/>
        </p:nvGrpSpPr>
        <p:grpSpPr>
          <a:xfrm>
            <a:off x="3711324" y="2205629"/>
            <a:ext cx="1821772" cy="716690"/>
            <a:chOff x="3637454" y="1476069"/>
            <a:chExt cx="1821772" cy="7166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B9BCED5-7310-2C39-A96E-EC20A135A4B4}"/>
                </a:ext>
              </a:extLst>
            </p:cNvPr>
            <p:cNvSpPr/>
            <p:nvPr/>
          </p:nvSpPr>
          <p:spPr>
            <a:xfrm>
              <a:off x="3637454" y="1476069"/>
              <a:ext cx="1821772" cy="716690"/>
            </a:xfrm>
            <a:prstGeom prst="round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F5E83CD-03F9-8213-D799-63AFAC813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5790" y="1563150"/>
              <a:ext cx="1705100" cy="537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5077BE-C373-1E5F-902A-AF9211047E07}"/>
              </a:ext>
            </a:extLst>
          </p:cNvPr>
          <p:cNvGrpSpPr/>
          <p:nvPr/>
        </p:nvGrpSpPr>
        <p:grpSpPr>
          <a:xfrm>
            <a:off x="3711324" y="3294205"/>
            <a:ext cx="1821772" cy="716690"/>
            <a:chOff x="3661114" y="3212008"/>
            <a:chExt cx="1821772" cy="71669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BAF6614-3CA1-469B-72BE-BCD446FEBB55}"/>
                </a:ext>
              </a:extLst>
            </p:cNvPr>
            <p:cNvSpPr/>
            <p:nvPr/>
          </p:nvSpPr>
          <p:spPr>
            <a:xfrm>
              <a:off x="3661114" y="3212008"/>
              <a:ext cx="1821772" cy="716690"/>
            </a:xfrm>
            <a:prstGeom prst="round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B1E3BDBF-4D6B-F55C-0995-6369C14B34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57" t="18753" r="19050" b="20706"/>
            <a:stretch/>
          </p:blipFill>
          <p:spPr bwMode="auto">
            <a:xfrm>
              <a:off x="3756756" y="3363205"/>
              <a:ext cx="1630487" cy="537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FC43BAF-1F74-5A20-B12C-129EF1E28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54" y="4221536"/>
            <a:ext cx="1624446" cy="594083"/>
          </a:xfrm>
          <a:prstGeom prst="rect">
            <a:avLst/>
          </a:prstGeom>
        </p:spPr>
      </p:pic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5862CB1-97E6-6DF6-29C2-59DD55222B8B}"/>
              </a:ext>
            </a:extLst>
          </p:cNvPr>
          <p:cNvSpPr/>
          <p:nvPr/>
        </p:nvSpPr>
        <p:spPr>
          <a:xfrm>
            <a:off x="619498" y="2830290"/>
            <a:ext cx="1821772" cy="3263005"/>
          </a:xfrm>
          <a:prstGeom prst="flowChartMagneticDisk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0740917-BB06-DD9C-41F7-90FC4A95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46" y="5048935"/>
            <a:ext cx="743751" cy="7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58193653-12C7-66B2-2470-AD42915FD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" t="5933" r="6057" b="2765"/>
          <a:stretch/>
        </p:blipFill>
        <p:spPr bwMode="auto">
          <a:xfrm>
            <a:off x="5241954" y="3626304"/>
            <a:ext cx="629789" cy="6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C8950D1-BB4D-66C5-ABD5-8004B996F6AF}"/>
              </a:ext>
            </a:extLst>
          </p:cNvPr>
          <p:cNvGrpSpPr/>
          <p:nvPr/>
        </p:nvGrpSpPr>
        <p:grpSpPr>
          <a:xfrm>
            <a:off x="6754467" y="1120127"/>
            <a:ext cx="1821772" cy="955944"/>
            <a:chOff x="6707083" y="1392936"/>
            <a:chExt cx="1821772" cy="95594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30D1273-968C-6B23-26FD-41645351AFC5}"/>
                </a:ext>
              </a:extLst>
            </p:cNvPr>
            <p:cNvSpPr/>
            <p:nvPr/>
          </p:nvSpPr>
          <p:spPr>
            <a:xfrm>
              <a:off x="6707083" y="1392936"/>
              <a:ext cx="1821772" cy="955944"/>
            </a:xfrm>
            <a:prstGeom prst="round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pt-PT" sz="1200" dirty="0">
                  <a:solidFill>
                    <a:srgbClr val="9BBB59"/>
                  </a:solidFill>
                </a:rPr>
                <a:t>Static files</a:t>
              </a:r>
              <a:endParaRPr lang="en-US" sz="1200" dirty="0">
                <a:solidFill>
                  <a:srgbClr val="9BBB59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1488A5-BE71-CD8C-4CF5-CE528989F963}"/>
                </a:ext>
              </a:extLst>
            </p:cNvPr>
            <p:cNvGrpSpPr/>
            <p:nvPr/>
          </p:nvGrpSpPr>
          <p:grpSpPr>
            <a:xfrm>
              <a:off x="6968651" y="1476069"/>
              <a:ext cx="1298636" cy="578916"/>
              <a:chOff x="6944590" y="1521814"/>
              <a:chExt cx="1298636" cy="578916"/>
            </a:xfrm>
          </p:grpSpPr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24C2F342-B1C8-7091-A00D-D83C16A245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4590" y="1521814"/>
                <a:ext cx="409468" cy="576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W3C HTML5 Logo">
                <a:extLst>
                  <a:ext uri="{FF2B5EF4-FFF2-40B4-BE49-F238E27FC236}">
                    <a16:creationId xmlns:a16="http://schemas.microsoft.com/office/drawing/2014/main" id="{6C688917-C776-0018-9D52-5F6C5D1C56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78" r="14617"/>
              <a:stretch/>
            </p:blipFill>
            <p:spPr bwMode="auto">
              <a:xfrm>
                <a:off x="7392074" y="1521814"/>
                <a:ext cx="409468" cy="576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Javascript Logo">
                <a:extLst>
                  <a:ext uri="{FF2B5EF4-FFF2-40B4-BE49-F238E27FC236}">
                    <a16:creationId xmlns:a16="http://schemas.microsoft.com/office/drawing/2014/main" id="{FEFF3893-A9F4-AF50-54BB-9656E0B390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28" t="3213" r="30438" b="3135"/>
              <a:stretch/>
            </p:blipFill>
            <p:spPr bwMode="auto">
              <a:xfrm>
                <a:off x="7839558" y="1524061"/>
                <a:ext cx="403668" cy="576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E0542D-F119-66EE-4EB5-2B864D292D9D}"/>
              </a:ext>
            </a:extLst>
          </p:cNvPr>
          <p:cNvGrpSpPr/>
          <p:nvPr/>
        </p:nvGrpSpPr>
        <p:grpSpPr>
          <a:xfrm>
            <a:off x="2944811" y="4276386"/>
            <a:ext cx="1821772" cy="716690"/>
            <a:chOff x="3658414" y="4341196"/>
            <a:chExt cx="1821772" cy="716690"/>
          </a:xfrm>
        </p:grpSpPr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D64B5F24-D9C7-4484-0352-001A9B4EA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984" y="4527147"/>
              <a:ext cx="1627259" cy="34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CCF0756-6F4D-56FB-D3C2-13B489B8541D}"/>
                </a:ext>
              </a:extLst>
            </p:cNvPr>
            <p:cNvSpPr/>
            <p:nvPr/>
          </p:nvSpPr>
          <p:spPr>
            <a:xfrm>
              <a:off x="3658414" y="4341196"/>
              <a:ext cx="1821772" cy="716690"/>
            </a:xfrm>
            <a:prstGeom prst="round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ADC079-B8C6-1599-46F3-F6B595DF4FF6}"/>
              </a:ext>
            </a:extLst>
          </p:cNvPr>
          <p:cNvGrpSpPr/>
          <p:nvPr/>
        </p:nvGrpSpPr>
        <p:grpSpPr>
          <a:xfrm>
            <a:off x="6761774" y="2598093"/>
            <a:ext cx="1821772" cy="716690"/>
            <a:chOff x="3240092" y="4981116"/>
            <a:chExt cx="1821772" cy="71669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E967E6C-C608-C522-20C8-D2F9149F4380}"/>
                </a:ext>
              </a:extLst>
            </p:cNvPr>
            <p:cNvSpPr/>
            <p:nvPr/>
          </p:nvSpPr>
          <p:spPr>
            <a:xfrm>
              <a:off x="3240092" y="4981116"/>
              <a:ext cx="1821772" cy="716690"/>
            </a:xfrm>
            <a:prstGeom prst="round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28" descr="Zenoss Integrations Documentation">
              <a:extLst>
                <a:ext uri="{FF2B5EF4-FFF2-40B4-BE49-F238E27FC236}">
                  <a16:creationId xmlns:a16="http://schemas.microsoft.com/office/drawing/2014/main" id="{3F332019-C3E2-D7EC-581B-CD44980E4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4" t="31738" r="20242" b="30463"/>
            <a:stretch/>
          </p:blipFill>
          <p:spPr bwMode="auto">
            <a:xfrm>
              <a:off x="3335734" y="5166563"/>
              <a:ext cx="1630487" cy="38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8E136B-9A81-246C-65AA-7302970FC09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4622210" y="3982982"/>
            <a:ext cx="0" cy="293404"/>
          </a:xfrm>
          <a:prstGeom prst="straightConnector1">
            <a:avLst/>
          </a:prstGeom>
          <a:ln>
            <a:solidFill>
              <a:srgbClr val="9BBB5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457B0BD-F0A4-3E00-20A2-C1CFC779164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39700" y="2563974"/>
            <a:ext cx="1371624" cy="538656"/>
          </a:xfrm>
          <a:prstGeom prst="straightConnector1">
            <a:avLst/>
          </a:prstGeom>
          <a:ln>
            <a:solidFill>
              <a:srgbClr val="9BBB5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D787F2-C937-FD47-5063-6B0B51544286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441270" y="4634731"/>
            <a:ext cx="503541" cy="0"/>
          </a:xfrm>
          <a:prstGeom prst="straightConnector1">
            <a:avLst/>
          </a:prstGeom>
          <a:ln>
            <a:solidFill>
              <a:srgbClr val="9BBB5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77D520-7860-FB74-F28D-C057D0FD5056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415208" y="3652550"/>
            <a:ext cx="1296116" cy="0"/>
          </a:xfrm>
          <a:prstGeom prst="straightConnector1">
            <a:avLst/>
          </a:prstGeom>
          <a:ln>
            <a:solidFill>
              <a:srgbClr val="9BBB59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550B741-671F-0FA2-5712-8ADD771D6B38}"/>
              </a:ext>
            </a:extLst>
          </p:cNvPr>
          <p:cNvCxnSpPr>
            <a:cxnSpLocks/>
            <a:stCxn id="1034" idx="3"/>
          </p:cNvCxnSpPr>
          <p:nvPr/>
        </p:nvCxnSpPr>
        <p:spPr>
          <a:xfrm>
            <a:off x="5871743" y="3951345"/>
            <a:ext cx="938137" cy="749935"/>
          </a:xfrm>
          <a:prstGeom prst="straightConnector1">
            <a:avLst/>
          </a:prstGeom>
          <a:ln>
            <a:solidFill>
              <a:srgbClr val="9BBB59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49EDD68-CE13-6D2A-D89D-6517DDC34C73}"/>
              </a:ext>
            </a:extLst>
          </p:cNvPr>
          <p:cNvGrpSpPr/>
          <p:nvPr/>
        </p:nvGrpSpPr>
        <p:grpSpPr>
          <a:xfrm>
            <a:off x="619498" y="1127327"/>
            <a:ext cx="1821772" cy="716690"/>
            <a:chOff x="619498" y="1127327"/>
            <a:chExt cx="1821772" cy="716690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56ED52D7-3D83-AEE9-2A30-C0FE647E923C}"/>
                </a:ext>
              </a:extLst>
            </p:cNvPr>
            <p:cNvSpPr/>
            <p:nvPr/>
          </p:nvSpPr>
          <p:spPr>
            <a:xfrm>
              <a:off x="619498" y="1127327"/>
              <a:ext cx="1821772" cy="716690"/>
            </a:xfrm>
            <a:prstGeom prst="round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28">
              <a:extLst>
                <a:ext uri="{FF2B5EF4-FFF2-40B4-BE49-F238E27FC236}">
                  <a16:creationId xmlns:a16="http://schemas.microsoft.com/office/drawing/2014/main" id="{6999AD15-7774-0B19-5A27-7D597B64B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" b="17"/>
            <a:stretch/>
          </p:blipFill>
          <p:spPr bwMode="auto">
            <a:xfrm>
              <a:off x="715140" y="1312774"/>
              <a:ext cx="1630487" cy="38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5712E3A-3AE9-ED61-DD6A-0F959E20FC09}"/>
              </a:ext>
            </a:extLst>
          </p:cNvPr>
          <p:cNvCxnSpPr>
            <a:cxnSpLocks/>
          </p:cNvCxnSpPr>
          <p:nvPr/>
        </p:nvCxnSpPr>
        <p:spPr>
          <a:xfrm flipV="1">
            <a:off x="6284185" y="3751764"/>
            <a:ext cx="2652633" cy="19711"/>
          </a:xfrm>
          <a:prstGeom prst="line">
            <a:avLst/>
          </a:prstGeom>
          <a:ln w="19050" cap="flat" cmpd="sng" algn="ctr">
            <a:solidFill>
              <a:srgbClr val="5C676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147963B-374F-35D8-6E25-E42D5B1F7AFD}"/>
              </a:ext>
            </a:extLst>
          </p:cNvPr>
          <p:cNvSpPr txBox="1"/>
          <p:nvPr/>
        </p:nvSpPr>
        <p:spPr>
          <a:xfrm>
            <a:off x="508080" y="6081652"/>
            <a:ext cx="143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C676D"/>
                </a:solidFill>
              </a:rPr>
              <a:t>Data Storage</a:t>
            </a:r>
            <a:endParaRPr lang="en-US" dirty="0">
              <a:solidFill>
                <a:srgbClr val="5C676D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68B77F2-1A5F-891B-F084-2AF87DCDC6E9}"/>
              </a:ext>
            </a:extLst>
          </p:cNvPr>
          <p:cNvSpPr txBox="1"/>
          <p:nvPr/>
        </p:nvSpPr>
        <p:spPr>
          <a:xfrm>
            <a:off x="2650444" y="967918"/>
            <a:ext cx="143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C676D"/>
                </a:solidFill>
              </a:rPr>
              <a:t>Data Access</a:t>
            </a:r>
            <a:endParaRPr lang="en-US" dirty="0">
              <a:solidFill>
                <a:srgbClr val="5C676D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67B4ED3-A349-EE00-226F-BF318ECBB43C}"/>
              </a:ext>
            </a:extLst>
          </p:cNvPr>
          <p:cNvSpPr txBox="1"/>
          <p:nvPr/>
        </p:nvSpPr>
        <p:spPr>
          <a:xfrm>
            <a:off x="6271157" y="3418630"/>
            <a:ext cx="143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C676D"/>
                </a:solidFill>
              </a:rPr>
              <a:t>Presentation</a:t>
            </a:r>
            <a:endParaRPr lang="en-US" dirty="0">
              <a:solidFill>
                <a:srgbClr val="5C676D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82E807-2714-5835-9660-013FFEA9A729}"/>
              </a:ext>
            </a:extLst>
          </p:cNvPr>
          <p:cNvCxnSpPr>
            <a:cxnSpLocks/>
          </p:cNvCxnSpPr>
          <p:nvPr/>
        </p:nvCxnSpPr>
        <p:spPr>
          <a:xfrm flipV="1">
            <a:off x="5483274" y="2042246"/>
            <a:ext cx="1368766" cy="1304243"/>
          </a:xfrm>
          <a:prstGeom prst="straightConnector1">
            <a:avLst/>
          </a:prstGeom>
          <a:ln>
            <a:solidFill>
              <a:srgbClr val="9BBB59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C4E2335-3E75-D851-61E3-138096623DD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33096" y="1878863"/>
            <a:ext cx="1221371" cy="685111"/>
          </a:xfrm>
          <a:prstGeom prst="straightConnector1">
            <a:avLst/>
          </a:prstGeom>
          <a:ln>
            <a:solidFill>
              <a:srgbClr val="9BBB5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DDED259-87C1-9424-B8FD-5E596D31738B}"/>
              </a:ext>
            </a:extLst>
          </p:cNvPr>
          <p:cNvCxnSpPr>
            <a:cxnSpLocks/>
            <a:stCxn id="85" idx="0"/>
            <a:endCxn id="65" idx="2"/>
          </p:cNvCxnSpPr>
          <p:nvPr/>
        </p:nvCxnSpPr>
        <p:spPr>
          <a:xfrm flipH="1" flipV="1">
            <a:off x="7665353" y="2076071"/>
            <a:ext cx="7307" cy="522022"/>
          </a:xfrm>
          <a:prstGeom prst="straightConnector1">
            <a:avLst/>
          </a:prstGeom>
          <a:ln>
            <a:solidFill>
              <a:srgbClr val="9BBB5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7829C66-3127-2DDB-5D1F-35ADB28097D9}"/>
              </a:ext>
            </a:extLst>
          </p:cNvPr>
          <p:cNvSpPr txBox="1"/>
          <p:nvPr/>
        </p:nvSpPr>
        <p:spPr>
          <a:xfrm>
            <a:off x="6297213" y="6050942"/>
            <a:ext cx="143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5C676D"/>
                </a:solidFill>
              </a:rPr>
              <a:t>Web App</a:t>
            </a:r>
            <a:endParaRPr lang="en-US" dirty="0">
              <a:solidFill>
                <a:srgbClr val="5C676D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990744C-4EFF-149B-19DE-47ACF9BB4C40}"/>
              </a:ext>
            </a:extLst>
          </p:cNvPr>
          <p:cNvCxnSpPr>
            <a:cxnSpLocks/>
          </p:cNvCxnSpPr>
          <p:nvPr/>
        </p:nvCxnSpPr>
        <p:spPr>
          <a:xfrm>
            <a:off x="2654636" y="5325133"/>
            <a:ext cx="3629549" cy="0"/>
          </a:xfrm>
          <a:prstGeom prst="line">
            <a:avLst/>
          </a:prstGeom>
          <a:ln w="19050" cap="flat" cmpd="sng" algn="ctr">
            <a:solidFill>
              <a:srgbClr val="5C676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888C552-89CC-92BC-7A48-0DFCBC858EB2}"/>
              </a:ext>
            </a:extLst>
          </p:cNvPr>
          <p:cNvCxnSpPr>
            <a:cxnSpLocks/>
          </p:cNvCxnSpPr>
          <p:nvPr/>
        </p:nvCxnSpPr>
        <p:spPr>
          <a:xfrm>
            <a:off x="5039117" y="3991062"/>
            <a:ext cx="0" cy="1598178"/>
          </a:xfrm>
          <a:prstGeom prst="straightConnector1">
            <a:avLst/>
          </a:prstGeom>
          <a:ln>
            <a:solidFill>
              <a:srgbClr val="9BBB59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39CBBBE4-61AD-E1B8-A192-E468C1CB431C}"/>
              </a:ext>
            </a:extLst>
          </p:cNvPr>
          <p:cNvSpPr/>
          <p:nvPr/>
        </p:nvSpPr>
        <p:spPr>
          <a:xfrm>
            <a:off x="3468852" y="5589240"/>
            <a:ext cx="1821772" cy="717733"/>
          </a:xfrm>
          <a:prstGeom prst="round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pt-PT" sz="1200" dirty="0">
                <a:solidFill>
                  <a:srgbClr val="9BBB59"/>
                </a:solidFill>
              </a:rPr>
              <a:t>Client</a:t>
            </a:r>
            <a:endParaRPr lang="en-US" sz="1200" dirty="0">
              <a:solidFill>
                <a:srgbClr val="9BBB59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2603AD4-8324-A81D-C225-404D6A9C8687}"/>
              </a:ext>
            </a:extLst>
          </p:cNvPr>
          <p:cNvGrpSpPr/>
          <p:nvPr/>
        </p:nvGrpSpPr>
        <p:grpSpPr>
          <a:xfrm>
            <a:off x="6756398" y="4635516"/>
            <a:ext cx="2032052" cy="1059033"/>
            <a:chOff x="6782676" y="3543723"/>
            <a:chExt cx="2032052" cy="10590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14FA9BF-12F6-E86B-858F-08A4097ED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78318" y="3543723"/>
              <a:ext cx="1630487" cy="815244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77324F0-D40D-F9BA-19D2-7F541CAE1402}"/>
                </a:ext>
              </a:extLst>
            </p:cNvPr>
            <p:cNvSpPr/>
            <p:nvPr/>
          </p:nvSpPr>
          <p:spPr>
            <a:xfrm>
              <a:off x="6782676" y="3593000"/>
              <a:ext cx="1821772" cy="716690"/>
            </a:xfrm>
            <a:prstGeom prst="round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CE586518-364A-D301-68FC-CE26B0CE4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41656" y="4129684"/>
              <a:ext cx="473072" cy="473072"/>
            </a:xfrm>
            <a:prstGeom prst="rect">
              <a:avLst/>
            </a:prstGeom>
          </p:spPr>
        </p:pic>
      </p:grpSp>
      <p:pic>
        <p:nvPicPr>
          <p:cNvPr id="187" name="Graphic 186" descr="Internet with solid fill">
            <a:extLst>
              <a:ext uri="{FF2B5EF4-FFF2-40B4-BE49-F238E27FC236}">
                <a16:creationId xmlns:a16="http://schemas.microsoft.com/office/drawing/2014/main" id="{9015FE94-1788-1C9B-E8CE-19DC31A06D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10948" y="5490851"/>
            <a:ext cx="914400" cy="914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3ABA95-8244-2BF2-0997-D2B6468DC355}"/>
              </a:ext>
            </a:extLst>
          </p:cNvPr>
          <p:cNvGrpSpPr/>
          <p:nvPr/>
        </p:nvGrpSpPr>
        <p:grpSpPr>
          <a:xfrm>
            <a:off x="619498" y="1969340"/>
            <a:ext cx="1821772" cy="716690"/>
            <a:chOff x="4413916" y="1074250"/>
            <a:chExt cx="1821772" cy="71669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B283B0-1C25-DDFA-464E-7801741A76D4}"/>
                </a:ext>
              </a:extLst>
            </p:cNvPr>
            <p:cNvSpPr/>
            <p:nvPr/>
          </p:nvSpPr>
          <p:spPr>
            <a:xfrm>
              <a:off x="4413916" y="1074250"/>
              <a:ext cx="1821772" cy="716690"/>
            </a:xfrm>
            <a:prstGeom prst="roundRect">
              <a:avLst/>
            </a:prstGeom>
            <a:noFill/>
            <a:ln>
              <a:solidFill>
                <a:srgbClr val="9BBB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UMBRAOSM – Site do União dos Mapeadores Brasileiro do Openstreetmap">
              <a:extLst>
                <a:ext uri="{FF2B5EF4-FFF2-40B4-BE49-F238E27FC236}">
                  <a16:creationId xmlns:a16="http://schemas.microsoft.com/office/drawing/2014/main" id="{8BB2CCD4-3483-009D-B3BD-6ADEC9A846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8" t="26609" b="18637"/>
            <a:stretch/>
          </p:blipFill>
          <p:spPr bwMode="auto">
            <a:xfrm>
              <a:off x="4484094" y="1164304"/>
              <a:ext cx="1685800" cy="537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0BC612-0369-AB50-6701-19F441DA7DE2}"/>
              </a:ext>
            </a:extLst>
          </p:cNvPr>
          <p:cNvCxnSpPr>
            <a:cxnSpLocks/>
            <a:stCxn id="6" idx="3"/>
            <a:endCxn id="65" idx="1"/>
          </p:cNvCxnSpPr>
          <p:nvPr/>
        </p:nvCxnSpPr>
        <p:spPr>
          <a:xfrm flipV="1">
            <a:off x="2441270" y="1598099"/>
            <a:ext cx="4313197" cy="729586"/>
          </a:xfrm>
          <a:prstGeom prst="straightConnector1">
            <a:avLst/>
          </a:prstGeom>
          <a:ln>
            <a:solidFill>
              <a:srgbClr val="9BBB5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AC2730-D6F8-1248-F669-43861287493A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2441270" y="1485672"/>
            <a:ext cx="4351213" cy="0"/>
          </a:xfrm>
          <a:prstGeom prst="straightConnector1">
            <a:avLst/>
          </a:prstGeom>
          <a:ln>
            <a:solidFill>
              <a:srgbClr val="9BBB5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7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14370</TotalTime>
  <Words>38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Methodology: 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Informação Conhecimento</dc:title>
  <dc:creator>P150EM</dc:creator>
  <cp:lastModifiedBy>Caroline Gilman Wentling</cp:lastModifiedBy>
  <cp:revision>399</cp:revision>
  <cp:lastPrinted>2016-06-16T23:41:57Z</cp:lastPrinted>
  <dcterms:created xsi:type="dcterms:W3CDTF">2015-05-18T11:43:24Z</dcterms:created>
  <dcterms:modified xsi:type="dcterms:W3CDTF">2022-08-09T10:04:37Z</dcterms:modified>
</cp:coreProperties>
</file>