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Roboto"/>
      <p:regular r:id="rId36"/>
      <p:bold r:id="rId37"/>
      <p:italic r:id="rId38"/>
      <p:boldItalic r:id="rId39"/>
    </p:embeddedFont>
    <p:embeddedFont>
      <p:font typeface="Inter"/>
      <p:regular r:id="rId40"/>
      <p:bold r:id="rId41"/>
    </p:embeddedFont>
    <p:embeddedFont>
      <p:font typeface="Montserrat"/>
      <p:regular r:id="rId42"/>
      <p:bold r:id="rId43"/>
      <p:italic r:id="rId44"/>
      <p:boldItalic r:id="rId45"/>
    </p:embeddedFont>
    <p:embeddedFont>
      <p:font typeface="Domine"/>
      <p:regular r:id="rId46"/>
      <p:bold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8" roundtripDataSignature="AMtx7mjF/nOuTVj4TBj9Uwf7d9q9N8ud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BC7CA95-8383-4747-B81F-DDBC4857ECFE}">
  <a:tblStyle styleId="{4BC7CA95-8383-4747-B81F-DDBC4857ECF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Inter-regular.fntdata"/><Relationship Id="rId20" Type="http://schemas.openxmlformats.org/officeDocument/2006/relationships/slide" Target="slides/slide14.xml"/><Relationship Id="rId42" Type="http://schemas.openxmlformats.org/officeDocument/2006/relationships/font" Target="fonts/Montserrat-regular.fntdata"/><Relationship Id="rId41" Type="http://schemas.openxmlformats.org/officeDocument/2006/relationships/font" Target="fonts/Inter-bold.fntdata"/><Relationship Id="rId22" Type="http://schemas.openxmlformats.org/officeDocument/2006/relationships/slide" Target="slides/slide16.xml"/><Relationship Id="rId44" Type="http://schemas.openxmlformats.org/officeDocument/2006/relationships/font" Target="fonts/Montserrat-italic.fntdata"/><Relationship Id="rId21" Type="http://schemas.openxmlformats.org/officeDocument/2006/relationships/slide" Target="slides/slide15.xml"/><Relationship Id="rId43" Type="http://schemas.openxmlformats.org/officeDocument/2006/relationships/font" Target="fonts/Montserrat-bold.fntdata"/><Relationship Id="rId24" Type="http://schemas.openxmlformats.org/officeDocument/2006/relationships/slide" Target="slides/slide18.xml"/><Relationship Id="rId46" Type="http://schemas.openxmlformats.org/officeDocument/2006/relationships/font" Target="fonts/Domine-regular.fntdata"/><Relationship Id="rId23" Type="http://schemas.openxmlformats.org/officeDocument/2006/relationships/slide" Target="slides/slide17.xml"/><Relationship Id="rId45"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customschemas.google.com/relationships/presentationmetadata" Target="metadata"/><Relationship Id="rId25" Type="http://schemas.openxmlformats.org/officeDocument/2006/relationships/slide" Target="slides/slide19.xml"/><Relationship Id="rId47" Type="http://schemas.openxmlformats.org/officeDocument/2006/relationships/font" Target="fonts/Domine-bold.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b1dc8d1d7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eb1dc8d1d7_2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b1dc8d1d7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eb1dc8d1d7_2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b1dc8d1d7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eb1dc8d1d7_2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Fundamentally, there is no definitive answer as to whether or not you should prefer natural keys over surrogate keys. After all, everyone's requirements are different.  What works or performs well in one application might not work so well in another.</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en"/>
              <a:t>For example, if your users decide to make std_id alphanumeric instead of numeric then in addition to updating the schema for the student table you would have to change every single table where std_id is used as a foreign key.</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b1dc8d1d7_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eb1dc8d1d7_6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c8e4f8c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ec8e4f8cc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To identify the connection traps we must ensure that the meaning of a relationship is fully understood and clearly defined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c8e4f8cc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ec8e4f8cc2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Fan out refers to number of outputs from an entity</a:t>
            </a:r>
            <a:endParaRPr/>
          </a:p>
          <a:p>
            <a:pPr indent="-298450" lvl="0" marL="457200" rtl="0" algn="l">
              <a:lnSpc>
                <a:spcPct val="100000"/>
              </a:lnSpc>
              <a:spcBef>
                <a:spcPts val="0"/>
              </a:spcBef>
              <a:spcAft>
                <a:spcPts val="0"/>
              </a:spcAft>
              <a:buSzPts val="1100"/>
              <a:buChar char="●"/>
            </a:pPr>
            <a:r>
              <a:rPr lang="en"/>
              <a:t>At which branch does a staff work? We are unable to give a specific answer based on the current structure.</a:t>
            </a:r>
            <a:endParaRPr/>
          </a:p>
          <a:p>
            <a:pPr indent="-298450" lvl="0" marL="457200" rtl="0" algn="l">
              <a:lnSpc>
                <a:spcPct val="100000"/>
              </a:lnSpc>
              <a:spcBef>
                <a:spcPts val="0"/>
              </a:spcBef>
              <a:spcAft>
                <a:spcPts val="0"/>
              </a:spcAft>
              <a:buSzPts val="1100"/>
              <a:buChar char="●"/>
            </a:pPr>
            <a:r>
              <a:rPr lang="en"/>
              <a:t>The inability to answer this question specifically is the result of a fan trap associated with the mis representation of the correct relationship between Staff, Division and branch entities.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c8e4f8cc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ec8e4f8cc2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We can only determine that staff </a:t>
            </a:r>
            <a:r>
              <a:rPr b="1" lang="en"/>
              <a:t>S01</a:t>
            </a:r>
            <a:r>
              <a:rPr lang="en"/>
              <a:t> work in either </a:t>
            </a:r>
            <a:r>
              <a:rPr b="1" lang="en"/>
              <a:t>B10</a:t>
            </a:r>
            <a:r>
              <a:rPr lang="en"/>
              <a:t> or </a:t>
            </a:r>
            <a:r>
              <a:rPr b="1" lang="en"/>
              <a:t>B20</a:t>
            </a:r>
            <a:r>
              <a:rPr lang="en"/>
              <a: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c8e4f8cc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ec8e4f8cc2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Another solution is to introduce a direct relationship between division and staff entity</a:t>
            </a:r>
            <a:endParaRPr/>
          </a:p>
          <a:p>
            <a:pPr indent="-298450" lvl="1" marL="914400" rtl="0" algn="l">
              <a:lnSpc>
                <a:spcPct val="100000"/>
              </a:lnSpc>
              <a:spcBef>
                <a:spcPts val="0"/>
              </a:spcBef>
              <a:spcAft>
                <a:spcPts val="0"/>
              </a:spcAft>
              <a:buSzPts val="1100"/>
              <a:buChar char="○"/>
            </a:pPr>
            <a:r>
              <a:rPr lang="en"/>
              <a:t>This creates an extra relation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c8e4f8cc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ec8e4f8cc2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Not all staff overseas property and not all properties are overseen by a staff</a:t>
            </a:r>
            <a:endParaRPr/>
          </a:p>
          <a:p>
            <a:pPr indent="-298450" lvl="0" marL="457200" rtl="0" algn="l">
              <a:lnSpc>
                <a:spcPct val="100000"/>
              </a:lnSpc>
              <a:spcBef>
                <a:spcPts val="0"/>
              </a:spcBef>
              <a:spcAft>
                <a:spcPts val="0"/>
              </a:spcAft>
              <a:buSzPts val="1100"/>
              <a:buChar char="●"/>
            </a:pPr>
            <a:r>
              <a:rPr lang="en"/>
              <a:t>Problem arises when we want to know which properties are available at each branch</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c8e4f8cc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ec8e4f8cc2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The inability to answer the branch where property is available is considered to be loss of information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ed8f2e397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ed8f2e3971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c8e4f8cc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ec8e4f8cc2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This model ensures that at all times, properties are associated with branch, including properties that are not yet allocated to a staff.</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eae26c085a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eae26c085a_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3 main phases of database design: conceptual, logical and physical</a:t>
            </a:r>
            <a:endParaRPr/>
          </a:p>
          <a:p>
            <a:pPr indent="-298450" lvl="0" marL="457200" rtl="0" algn="l">
              <a:lnSpc>
                <a:spcPct val="100000"/>
              </a:lnSpc>
              <a:spcBef>
                <a:spcPts val="0"/>
              </a:spcBef>
              <a:spcAft>
                <a:spcPts val="0"/>
              </a:spcAft>
              <a:buSzPts val="1100"/>
              <a:buChar char="-"/>
            </a:pPr>
            <a:r>
              <a:rPr lang="en"/>
              <a:t>How to use ER modeling to build a local conceptual model based on requirements</a:t>
            </a:r>
            <a:endParaRPr/>
          </a:p>
          <a:p>
            <a:pPr indent="-298450" lvl="0" marL="457200" rtl="0" algn="l">
              <a:lnSpc>
                <a:spcPct val="100000"/>
              </a:lnSpc>
              <a:spcBef>
                <a:spcPts val="0"/>
              </a:spcBef>
              <a:spcAft>
                <a:spcPts val="0"/>
              </a:spcAft>
              <a:buSzPts val="1100"/>
              <a:buChar char="-"/>
            </a:pPr>
            <a:r>
              <a:rPr lang="en"/>
              <a:t>How to validate the final conceptual model to ensure that is an accurate representation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ab401e64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eab401e644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Process of database design is iterative rather than a sequential process</a:t>
            </a:r>
            <a:endParaRPr/>
          </a:p>
          <a:p>
            <a:pPr indent="-298450" lvl="0" marL="457200" rtl="0" algn="l">
              <a:lnSpc>
                <a:spcPct val="100000"/>
              </a:lnSpc>
              <a:spcBef>
                <a:spcPts val="0"/>
              </a:spcBef>
              <a:spcAft>
                <a:spcPts val="0"/>
              </a:spcAft>
              <a:buSzPts val="1100"/>
              <a:buChar char="●"/>
            </a:pPr>
            <a:r>
              <a:rPr lang="en"/>
              <a:t>Conceptual design is independent of all the physical considerations</a:t>
            </a:r>
            <a:endParaRPr/>
          </a:p>
          <a:p>
            <a:pPr indent="-298450" lvl="0" marL="457200" rtl="0" algn="l">
              <a:lnSpc>
                <a:spcPct val="100000"/>
              </a:lnSpc>
              <a:spcBef>
                <a:spcPts val="0"/>
              </a:spcBef>
              <a:spcAft>
                <a:spcPts val="0"/>
              </a:spcAft>
              <a:buSzPts val="1100"/>
              <a:buChar char="●"/>
            </a:pPr>
            <a:r>
              <a:rPr lang="en"/>
              <a:t>Creates an abstract database structure that represents the real-word objects in most realistic way possible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ab401e64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eab401e644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First step in building a conceptual model is to determine and define the main objects that the users are interested in</a:t>
            </a:r>
            <a:endParaRPr/>
          </a:p>
          <a:p>
            <a:pPr indent="-298450" lvl="0" marL="457200" rtl="0" algn="l">
              <a:lnSpc>
                <a:spcPct val="100000"/>
              </a:lnSpc>
              <a:spcBef>
                <a:spcPts val="0"/>
              </a:spcBef>
              <a:spcAft>
                <a:spcPts val="0"/>
              </a:spcAft>
              <a:buSzPts val="1100"/>
              <a:buChar char="-"/>
            </a:pPr>
            <a:r>
              <a:rPr lang="en"/>
              <a:t>Objects are entity types for the model</a:t>
            </a:r>
            <a:endParaRPr/>
          </a:p>
          <a:p>
            <a:pPr indent="-298450" lvl="0" marL="457200" rtl="0" algn="l">
              <a:lnSpc>
                <a:spcPct val="100000"/>
              </a:lnSpc>
              <a:spcBef>
                <a:spcPts val="0"/>
              </a:spcBef>
              <a:spcAft>
                <a:spcPts val="0"/>
              </a:spcAft>
              <a:buSzPts val="1100"/>
              <a:buChar char="-"/>
            </a:pPr>
            <a:r>
              <a:rPr lang="en"/>
              <a:t>Identify nouns from the requirements specification</a:t>
            </a:r>
            <a:endParaRPr/>
          </a:p>
          <a:p>
            <a:pPr indent="-298450" lvl="0" marL="457200" rtl="0" algn="l">
              <a:lnSpc>
                <a:spcPct val="100000"/>
              </a:lnSpc>
              <a:spcBef>
                <a:spcPts val="0"/>
              </a:spcBef>
              <a:spcAft>
                <a:spcPts val="0"/>
              </a:spcAft>
              <a:buSzPts val="1100"/>
              <a:buChar char="-"/>
            </a:pPr>
            <a:r>
              <a:rPr lang="en"/>
              <a:t>Look for objects that have an existence</a:t>
            </a:r>
            <a:endParaRPr/>
          </a:p>
          <a:p>
            <a:pPr indent="-298450" lvl="0" marL="457200" rtl="0" algn="l">
              <a:lnSpc>
                <a:spcPct val="100000"/>
              </a:lnSpc>
              <a:spcBef>
                <a:spcPts val="0"/>
              </a:spcBef>
              <a:spcAft>
                <a:spcPts val="0"/>
              </a:spcAft>
              <a:buSzPts val="1100"/>
              <a:buChar char="-"/>
            </a:pPr>
            <a:r>
              <a:rPr lang="en"/>
              <a:t>Sometimes difficult to identify entities because of the way they are presented, users often talk in terms of examples</a:t>
            </a:r>
            <a:endParaRPr/>
          </a:p>
          <a:p>
            <a:pPr indent="-298450" lvl="0" marL="457200" rtl="0" algn="l">
              <a:lnSpc>
                <a:spcPct val="100000"/>
              </a:lnSpc>
              <a:spcBef>
                <a:spcPts val="0"/>
              </a:spcBef>
              <a:spcAft>
                <a:spcPts val="0"/>
              </a:spcAft>
              <a:buSzPts val="1100"/>
              <a:buChar char="-"/>
            </a:pPr>
            <a:r>
              <a:rPr lang="en"/>
              <a:t>Similar to nouns, relationships can be often identified by the verbs</a:t>
            </a:r>
            <a:endParaRPr/>
          </a:p>
          <a:p>
            <a:pPr indent="-298450" lvl="0" marL="457200" rtl="0" algn="l">
              <a:lnSpc>
                <a:spcPct val="100000"/>
              </a:lnSpc>
              <a:spcBef>
                <a:spcPts val="0"/>
              </a:spcBef>
              <a:spcAft>
                <a:spcPts val="0"/>
              </a:spcAft>
              <a:buSzPts val="1100"/>
              <a:buChar char="-"/>
            </a:pPr>
            <a:r>
              <a:rPr lang="en"/>
              <a:t>Interested only in required relationships, as there might be multiple possible relationships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eab401e64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eab401e644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eab401e64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eab401e644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Pros of well defined business rules</a:t>
            </a:r>
            <a:endParaRPr/>
          </a:p>
          <a:p>
            <a:pPr indent="-298450" lvl="1" marL="914400" rtl="0" algn="l">
              <a:lnSpc>
                <a:spcPct val="100000"/>
              </a:lnSpc>
              <a:spcBef>
                <a:spcPts val="0"/>
              </a:spcBef>
              <a:spcAft>
                <a:spcPts val="0"/>
              </a:spcAft>
              <a:buSzPts val="1100"/>
              <a:buChar char="○"/>
            </a:pPr>
            <a:r>
              <a:rPr lang="en"/>
              <a:t>Help to understand the business process</a:t>
            </a:r>
            <a:endParaRPr/>
          </a:p>
          <a:p>
            <a:pPr indent="-298450" lvl="1" marL="914400" rtl="0" algn="l">
              <a:lnSpc>
                <a:spcPct val="100000"/>
              </a:lnSpc>
              <a:spcBef>
                <a:spcPts val="0"/>
              </a:spcBef>
              <a:spcAft>
                <a:spcPts val="0"/>
              </a:spcAft>
              <a:buSzPts val="1100"/>
              <a:buChar char="○"/>
            </a:pPr>
            <a:r>
              <a:rPr lang="en"/>
              <a:t>Help to understand the nature, scope and role of data</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ad141432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ead141432c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Use ER diagrams as it is often easier to visualize a complex system</a:t>
            </a:r>
            <a:endParaRPr/>
          </a:p>
          <a:p>
            <a:pPr indent="-298450" lvl="0" marL="457200" rtl="0" algn="l">
              <a:lnSpc>
                <a:spcPct val="100000"/>
              </a:lnSpc>
              <a:spcBef>
                <a:spcPts val="0"/>
              </a:spcBef>
              <a:spcAft>
                <a:spcPts val="0"/>
              </a:spcAft>
              <a:buSzPts val="1100"/>
              <a:buChar char="●"/>
            </a:pPr>
            <a:r>
              <a:rPr lang="en"/>
              <a:t>Having identified the relationships, determine the multiplicity of each relationship</a:t>
            </a:r>
            <a:endParaRPr/>
          </a:p>
          <a:p>
            <a:pPr indent="-298450" lvl="1" marL="914400" rtl="0" algn="l">
              <a:lnSpc>
                <a:spcPct val="100000"/>
              </a:lnSpc>
              <a:spcBef>
                <a:spcPts val="0"/>
              </a:spcBef>
              <a:spcAft>
                <a:spcPts val="0"/>
              </a:spcAft>
              <a:buSzPts val="1100"/>
              <a:buChar char="○"/>
            </a:pPr>
            <a:r>
              <a:rPr lang="en"/>
              <a:t>Check for upper and lower bounds</a:t>
            </a:r>
            <a:endParaRPr/>
          </a:p>
          <a:p>
            <a:pPr indent="-298450" lvl="0" marL="457200" rtl="0" algn="l">
              <a:lnSpc>
                <a:spcPct val="100000"/>
              </a:lnSpc>
              <a:spcBef>
                <a:spcPts val="0"/>
              </a:spcBef>
              <a:spcAft>
                <a:spcPts val="0"/>
              </a:spcAft>
              <a:buSzPts val="1100"/>
              <a:buChar char="●"/>
            </a:pPr>
            <a:r>
              <a:rPr lang="en"/>
              <a:t>Check for design traps</a:t>
            </a:r>
            <a:endParaRPr/>
          </a:p>
          <a:p>
            <a:pPr indent="-298450" lvl="0" marL="457200" rtl="0" algn="l">
              <a:lnSpc>
                <a:spcPct val="100000"/>
              </a:lnSpc>
              <a:spcBef>
                <a:spcPts val="0"/>
              </a:spcBef>
              <a:spcAft>
                <a:spcPts val="0"/>
              </a:spcAft>
              <a:buSzPts val="1100"/>
              <a:buChar char="●"/>
            </a:pPr>
            <a:r>
              <a:rPr lang="en"/>
              <a:t>Identifying relationships and business rules often take place in parallel and the process is iterative</a:t>
            </a:r>
            <a:endParaRPr/>
          </a:p>
          <a:p>
            <a:pPr indent="0" lvl="0" marL="45720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ead14143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ead141432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Conceptual Model verification is the final step</a:t>
            </a:r>
            <a:endParaRPr/>
          </a:p>
          <a:p>
            <a:pPr indent="-298450" lvl="1" marL="914400" rtl="0" algn="l">
              <a:lnSpc>
                <a:spcPct val="100000"/>
              </a:lnSpc>
              <a:spcBef>
                <a:spcPts val="0"/>
              </a:spcBef>
              <a:spcAft>
                <a:spcPts val="0"/>
              </a:spcAft>
              <a:buSzPts val="1100"/>
              <a:buChar char="○"/>
            </a:pPr>
            <a:r>
              <a:rPr lang="en"/>
              <a:t>Create an instance and check the relations, and ensure whether the information required is met by model</a:t>
            </a:r>
            <a:endParaRPr/>
          </a:p>
          <a:p>
            <a:pPr indent="-298450" lvl="0" marL="457200" rtl="0" algn="l">
              <a:lnSpc>
                <a:spcPct val="100000"/>
              </a:lnSpc>
              <a:spcBef>
                <a:spcPts val="0"/>
              </a:spcBef>
              <a:spcAft>
                <a:spcPts val="0"/>
              </a:spcAft>
              <a:buSzPts val="1100"/>
              <a:buChar char="●"/>
            </a:pPr>
            <a:r>
              <a:rPr lang="en"/>
              <a:t>Some of the entities and relationships might have been omitted, in this case, return to the previous steps</a:t>
            </a:r>
            <a:endParaRPr/>
          </a:p>
          <a:p>
            <a:pPr indent="-298450" lvl="0" marL="457200" rtl="0" algn="l">
              <a:lnSpc>
                <a:spcPct val="100000"/>
              </a:lnSpc>
              <a:spcBef>
                <a:spcPts val="0"/>
              </a:spcBef>
              <a:spcAft>
                <a:spcPts val="0"/>
              </a:spcAft>
              <a:buSzPts val="1100"/>
              <a:buChar char="●"/>
            </a:pPr>
            <a:r>
              <a:rPr lang="en"/>
              <a:t>Can have identified several entities that could be represented as a single entity eg. manager and users</a:t>
            </a:r>
            <a:endParaRPr/>
          </a:p>
          <a:p>
            <a:pPr indent="-298450" lvl="1" marL="914400" rtl="0" algn="l">
              <a:lnSpc>
                <a:spcPct val="100000"/>
              </a:lnSpc>
              <a:spcBef>
                <a:spcPts val="0"/>
              </a:spcBef>
              <a:spcAft>
                <a:spcPts val="0"/>
              </a:spcAft>
              <a:buSzPts val="1100"/>
              <a:buChar char="○"/>
            </a:pPr>
            <a:r>
              <a:rPr lang="en"/>
              <a:t>Advanced ER modeling, such as generalization, specialization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ed8f2e3971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ed8f2e3971_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Documentation on the relationships.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abce4a9a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eabce4a9aa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b1dc8d1d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geb1dc8d1d7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solidFill>
                  <a:srgbClr val="333333"/>
                </a:solidFill>
                <a:highlight>
                  <a:srgbClr val="FFFFFF"/>
                </a:highlight>
                <a:latin typeface="Roboto"/>
                <a:ea typeface="Roboto"/>
                <a:cs typeface="Roboto"/>
                <a:sym typeface="Roboto"/>
              </a:rPr>
              <a:t>The role of the super key is simply to identify the tuples of the specified table in the database.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b1dc8d1d7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eb1dc8d1d7_1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Why {name} alone is not super key?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b1dc8d1d7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eb1dc8d1d7_1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b1dc8d1d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eb1dc8d1d7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Why {name} alone is not super key?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abce4a9a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eabce4a9aa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Security </a:t>
            </a:r>
            <a:endParaRPr/>
          </a:p>
          <a:p>
            <a:pPr indent="-298450" lvl="0" marL="457200" rtl="0" algn="l">
              <a:lnSpc>
                <a:spcPct val="100000"/>
              </a:lnSpc>
              <a:spcBef>
                <a:spcPts val="0"/>
              </a:spcBef>
              <a:spcAft>
                <a:spcPts val="0"/>
              </a:spcAft>
              <a:buSzPts val="1100"/>
              <a:buChar char="●"/>
            </a:pPr>
            <a:r>
              <a:rPr lang="en"/>
              <a:t>Key value can usually be larger,  it would have to be duplicated in the referencing table which could take up more disk, and cause slower joins.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b1dc8d1d7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eb1dc8d1d7_2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Title" type="titleOnly">
  <p:cSld name="TITLE_ONLY">
    <p:spTree>
      <p:nvGrpSpPr>
        <p:cNvPr id="9" name="Shape 9"/>
        <p:cNvGrpSpPr/>
        <p:nvPr/>
      </p:nvGrpSpPr>
      <p:grpSpPr>
        <a:xfrm>
          <a:off x="0" y="0"/>
          <a:ext cx="0" cy="0"/>
          <a:chOff x="0" y="0"/>
          <a:chExt cx="0" cy="0"/>
        </a:xfrm>
      </p:grpSpPr>
      <p:pic>
        <p:nvPicPr>
          <p:cNvPr id="10" name="Google Shape;10;p12"/>
          <p:cNvPicPr preferRelativeResize="0"/>
          <p:nvPr/>
        </p:nvPicPr>
        <p:blipFill rotWithShape="1">
          <a:blip r:embed="rId2">
            <a:alphaModFix/>
          </a:blip>
          <a:srcRect b="0" l="0" r="7105" t="0"/>
          <a:stretch/>
        </p:blipFill>
        <p:spPr>
          <a:xfrm>
            <a:off x="0" y="0"/>
            <a:ext cx="9144000" cy="5143500"/>
          </a:xfrm>
          <a:prstGeom prst="rect">
            <a:avLst/>
          </a:prstGeom>
          <a:noFill/>
          <a:ln>
            <a:noFill/>
          </a:ln>
        </p:spPr>
      </p:pic>
      <p:sp>
        <p:nvSpPr>
          <p:cNvPr id="11" name="Google Shape;11;p12"/>
          <p:cNvSpPr/>
          <p:nvPr/>
        </p:nvSpPr>
        <p:spPr>
          <a:xfrm>
            <a:off x="7981025" y="0"/>
            <a:ext cx="2368200" cy="2368200"/>
          </a:xfrm>
          <a:prstGeom prst="pie">
            <a:avLst>
              <a:gd fmla="val 5417700" name="adj1"/>
              <a:gd fmla="val 16200000" name="adj2"/>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12"/>
          <p:cNvPicPr preferRelativeResize="0"/>
          <p:nvPr/>
        </p:nvPicPr>
        <p:blipFill rotWithShape="1">
          <a:blip r:embed="rId3">
            <a:alphaModFix/>
          </a:blip>
          <a:srcRect b="0" l="0" r="0" t="0"/>
          <a:stretch/>
        </p:blipFill>
        <p:spPr>
          <a:xfrm>
            <a:off x="1777062" y="1846600"/>
            <a:ext cx="3837276" cy="1197876"/>
          </a:xfrm>
          <a:prstGeom prst="rect">
            <a:avLst/>
          </a:prstGeom>
          <a:noFill/>
          <a:ln>
            <a:noFill/>
          </a:ln>
        </p:spPr>
      </p:pic>
      <p:sp>
        <p:nvSpPr>
          <p:cNvPr id="14" name="Google Shape;14;p12"/>
          <p:cNvSpPr txBox="1"/>
          <p:nvPr>
            <p:ph type="title"/>
          </p:nvPr>
        </p:nvSpPr>
        <p:spPr>
          <a:xfrm>
            <a:off x="2809600" y="3044475"/>
            <a:ext cx="4185900" cy="1489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000">
                <a:latin typeface="Inter"/>
                <a:ea typeface="Inter"/>
                <a:cs typeface="Inter"/>
                <a:sym typeface="Inter"/>
              </a:defRPr>
            </a:lvl1pPr>
            <a:lvl2pPr lvl="1" algn="l">
              <a:lnSpc>
                <a:spcPct val="100000"/>
              </a:lnSpc>
              <a:spcBef>
                <a:spcPts val="0"/>
              </a:spcBef>
              <a:spcAft>
                <a:spcPts val="0"/>
              </a:spcAft>
              <a:buSzPts val="2800"/>
              <a:buNone/>
              <a:defRPr b="1">
                <a:latin typeface="Inter"/>
                <a:ea typeface="Inter"/>
                <a:cs typeface="Inter"/>
                <a:sym typeface="Inter"/>
              </a:defRPr>
            </a:lvl2pPr>
            <a:lvl3pPr lvl="2" algn="l">
              <a:lnSpc>
                <a:spcPct val="100000"/>
              </a:lnSpc>
              <a:spcBef>
                <a:spcPts val="0"/>
              </a:spcBef>
              <a:spcAft>
                <a:spcPts val="0"/>
              </a:spcAft>
              <a:buSzPts val="2800"/>
              <a:buNone/>
              <a:defRPr b="1">
                <a:latin typeface="Inter"/>
                <a:ea typeface="Inter"/>
                <a:cs typeface="Inter"/>
                <a:sym typeface="Inter"/>
              </a:defRPr>
            </a:lvl3pPr>
            <a:lvl4pPr lvl="3" algn="l">
              <a:lnSpc>
                <a:spcPct val="100000"/>
              </a:lnSpc>
              <a:spcBef>
                <a:spcPts val="0"/>
              </a:spcBef>
              <a:spcAft>
                <a:spcPts val="0"/>
              </a:spcAft>
              <a:buSzPts val="2800"/>
              <a:buNone/>
              <a:defRPr b="1">
                <a:latin typeface="Inter"/>
                <a:ea typeface="Inter"/>
                <a:cs typeface="Inter"/>
                <a:sym typeface="Inter"/>
              </a:defRPr>
            </a:lvl4pPr>
            <a:lvl5pPr lvl="4" algn="l">
              <a:lnSpc>
                <a:spcPct val="100000"/>
              </a:lnSpc>
              <a:spcBef>
                <a:spcPts val="0"/>
              </a:spcBef>
              <a:spcAft>
                <a:spcPts val="0"/>
              </a:spcAft>
              <a:buSzPts val="2800"/>
              <a:buNone/>
              <a:defRPr b="1">
                <a:latin typeface="Inter"/>
                <a:ea typeface="Inter"/>
                <a:cs typeface="Inter"/>
                <a:sym typeface="Inter"/>
              </a:defRPr>
            </a:lvl5pPr>
            <a:lvl6pPr lvl="5" algn="l">
              <a:lnSpc>
                <a:spcPct val="100000"/>
              </a:lnSpc>
              <a:spcBef>
                <a:spcPts val="0"/>
              </a:spcBef>
              <a:spcAft>
                <a:spcPts val="0"/>
              </a:spcAft>
              <a:buSzPts val="2800"/>
              <a:buNone/>
              <a:defRPr b="1">
                <a:latin typeface="Inter"/>
                <a:ea typeface="Inter"/>
                <a:cs typeface="Inter"/>
                <a:sym typeface="Inter"/>
              </a:defRPr>
            </a:lvl6pPr>
            <a:lvl7pPr lvl="6" algn="l">
              <a:lnSpc>
                <a:spcPct val="100000"/>
              </a:lnSpc>
              <a:spcBef>
                <a:spcPts val="0"/>
              </a:spcBef>
              <a:spcAft>
                <a:spcPts val="0"/>
              </a:spcAft>
              <a:buSzPts val="2800"/>
              <a:buNone/>
              <a:defRPr b="1">
                <a:latin typeface="Inter"/>
                <a:ea typeface="Inter"/>
                <a:cs typeface="Inter"/>
                <a:sym typeface="Inter"/>
              </a:defRPr>
            </a:lvl7pPr>
            <a:lvl8pPr lvl="7" algn="l">
              <a:lnSpc>
                <a:spcPct val="100000"/>
              </a:lnSpc>
              <a:spcBef>
                <a:spcPts val="0"/>
              </a:spcBef>
              <a:spcAft>
                <a:spcPts val="0"/>
              </a:spcAft>
              <a:buSzPts val="2800"/>
              <a:buNone/>
              <a:defRPr b="1">
                <a:latin typeface="Inter"/>
                <a:ea typeface="Inter"/>
                <a:cs typeface="Inter"/>
                <a:sym typeface="Inter"/>
              </a:defRPr>
            </a:lvl8pPr>
            <a:lvl9pPr lvl="8" algn="l">
              <a:lnSpc>
                <a:spcPct val="100000"/>
              </a:lnSpc>
              <a:spcBef>
                <a:spcPts val="0"/>
              </a:spcBef>
              <a:spcAft>
                <a:spcPts val="0"/>
              </a:spcAft>
              <a:buSzPts val="2800"/>
              <a:buNone/>
              <a:defRPr b="1">
                <a:latin typeface="Inter"/>
                <a:ea typeface="Inter"/>
                <a:cs typeface="Inter"/>
                <a:sym typeface="Inter"/>
              </a:defRPr>
            </a:lvl9pPr>
          </a:lstStyle>
          <a:p/>
        </p:txBody>
      </p:sp>
      <p:sp>
        <p:nvSpPr>
          <p:cNvPr id="15" name="Google Shape;15;p12"/>
          <p:cNvSpPr/>
          <p:nvPr/>
        </p:nvSpPr>
        <p:spPr>
          <a:xfrm>
            <a:off x="8566175" y="585150"/>
            <a:ext cx="1197900" cy="1197900"/>
          </a:xfrm>
          <a:prstGeom prst="pie">
            <a:avLst>
              <a:gd fmla="val 5417700" name="adj1"/>
              <a:gd fmla="val 16200000" name="adj2"/>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0CB5B"/>
        </a:solidFill>
      </p:bgPr>
    </p:bg>
    <p:spTree>
      <p:nvGrpSpPr>
        <p:cNvPr id="47" name="Shape 47"/>
        <p:cNvGrpSpPr/>
        <p:nvPr/>
      </p:nvGrpSpPr>
      <p:grpSpPr>
        <a:xfrm>
          <a:off x="0" y="0"/>
          <a:ext cx="0" cy="0"/>
          <a:chOff x="0" y="0"/>
          <a:chExt cx="0" cy="0"/>
        </a:xfrm>
      </p:grpSpPr>
      <p:pic>
        <p:nvPicPr>
          <p:cNvPr id="48" name="Google Shape;48;p20"/>
          <p:cNvPicPr preferRelativeResize="0"/>
          <p:nvPr/>
        </p:nvPicPr>
        <p:blipFill rotWithShape="1">
          <a:blip r:embed="rId2">
            <a:alphaModFix/>
          </a:blip>
          <a:srcRect b="0" l="0" r="0" t="0"/>
          <a:stretch/>
        </p:blipFill>
        <p:spPr>
          <a:xfrm>
            <a:off x="0" y="0"/>
            <a:ext cx="7694770" cy="5143500"/>
          </a:xfrm>
          <a:prstGeom prst="rect">
            <a:avLst/>
          </a:prstGeom>
          <a:noFill/>
          <a:ln>
            <a:noFill/>
          </a:ln>
        </p:spPr>
      </p:pic>
      <p:sp>
        <p:nvSpPr>
          <p:cNvPr id="49" name="Google Shape;49;p20"/>
          <p:cNvSpPr txBox="1"/>
          <p:nvPr>
            <p:ph type="title"/>
          </p:nvPr>
        </p:nvSpPr>
        <p:spPr>
          <a:xfrm>
            <a:off x="464100" y="2150850"/>
            <a:ext cx="85206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3600"/>
              <a:buNone/>
              <a:defRPr b="1" sz="3600">
                <a:solidFill>
                  <a:srgbClr val="FFFFFF"/>
                </a:solidFill>
              </a:defRPr>
            </a:lvl1pPr>
            <a:lvl2pPr lvl="1" algn="ctr">
              <a:lnSpc>
                <a:spcPct val="100000"/>
              </a:lnSpc>
              <a:spcBef>
                <a:spcPts val="0"/>
              </a:spcBef>
              <a:spcAft>
                <a:spcPts val="0"/>
              </a:spcAft>
              <a:buSzPts val="3600"/>
              <a:buNone/>
              <a:defRPr b="1" sz="3600"/>
            </a:lvl2pPr>
            <a:lvl3pPr lvl="2" algn="ctr">
              <a:lnSpc>
                <a:spcPct val="100000"/>
              </a:lnSpc>
              <a:spcBef>
                <a:spcPts val="0"/>
              </a:spcBef>
              <a:spcAft>
                <a:spcPts val="0"/>
              </a:spcAft>
              <a:buSzPts val="3600"/>
              <a:buNone/>
              <a:defRPr b="1" sz="3600"/>
            </a:lvl3pPr>
            <a:lvl4pPr lvl="3" algn="ctr">
              <a:lnSpc>
                <a:spcPct val="100000"/>
              </a:lnSpc>
              <a:spcBef>
                <a:spcPts val="0"/>
              </a:spcBef>
              <a:spcAft>
                <a:spcPts val="0"/>
              </a:spcAft>
              <a:buSzPts val="3600"/>
              <a:buNone/>
              <a:defRPr b="1" sz="3600"/>
            </a:lvl4pPr>
            <a:lvl5pPr lvl="4" algn="ctr">
              <a:lnSpc>
                <a:spcPct val="100000"/>
              </a:lnSpc>
              <a:spcBef>
                <a:spcPts val="0"/>
              </a:spcBef>
              <a:spcAft>
                <a:spcPts val="0"/>
              </a:spcAft>
              <a:buSzPts val="3600"/>
              <a:buNone/>
              <a:defRPr b="1" sz="3600"/>
            </a:lvl5pPr>
            <a:lvl6pPr lvl="5" algn="ctr">
              <a:lnSpc>
                <a:spcPct val="100000"/>
              </a:lnSpc>
              <a:spcBef>
                <a:spcPts val="0"/>
              </a:spcBef>
              <a:spcAft>
                <a:spcPts val="0"/>
              </a:spcAft>
              <a:buSzPts val="3600"/>
              <a:buNone/>
              <a:defRPr b="1" sz="3600"/>
            </a:lvl6pPr>
            <a:lvl7pPr lvl="6" algn="ctr">
              <a:lnSpc>
                <a:spcPct val="100000"/>
              </a:lnSpc>
              <a:spcBef>
                <a:spcPts val="0"/>
              </a:spcBef>
              <a:spcAft>
                <a:spcPts val="0"/>
              </a:spcAft>
              <a:buSzPts val="3600"/>
              <a:buNone/>
              <a:defRPr b="1" sz="3600"/>
            </a:lvl7pPr>
            <a:lvl8pPr lvl="7" algn="ctr">
              <a:lnSpc>
                <a:spcPct val="100000"/>
              </a:lnSpc>
              <a:spcBef>
                <a:spcPts val="0"/>
              </a:spcBef>
              <a:spcAft>
                <a:spcPts val="0"/>
              </a:spcAft>
              <a:buSzPts val="3600"/>
              <a:buNone/>
              <a:defRPr b="1" sz="3600"/>
            </a:lvl8pPr>
            <a:lvl9pPr lvl="8" algn="ctr">
              <a:lnSpc>
                <a:spcPct val="100000"/>
              </a:lnSpc>
              <a:spcBef>
                <a:spcPts val="0"/>
              </a:spcBef>
              <a:spcAft>
                <a:spcPts val="0"/>
              </a:spcAft>
              <a:buSzPts val="3600"/>
              <a:buNone/>
              <a:defRPr b="1" sz="3600"/>
            </a:lvl9pPr>
          </a:lstStyle>
          <a:p/>
        </p:txBody>
      </p:sp>
      <p:sp>
        <p:nvSpPr>
          <p:cNvPr id="50" name="Google Shape;5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3">
    <p:bg>
      <p:bgPr>
        <a:solidFill>
          <a:srgbClr val="00CB5B"/>
        </a:solidFill>
      </p:bgPr>
    </p:bg>
    <p:spTree>
      <p:nvGrpSpPr>
        <p:cNvPr id="51" name="Shape 51"/>
        <p:cNvGrpSpPr/>
        <p:nvPr/>
      </p:nvGrpSpPr>
      <p:grpSpPr>
        <a:xfrm>
          <a:off x="0" y="0"/>
          <a:ext cx="0" cy="0"/>
          <a:chOff x="0" y="0"/>
          <a:chExt cx="0" cy="0"/>
        </a:xfrm>
      </p:grpSpPr>
      <p:sp>
        <p:nvSpPr>
          <p:cNvPr id="52" name="Google Shape;52;p21"/>
          <p:cNvSpPr txBox="1"/>
          <p:nvPr>
            <p:ph type="title"/>
          </p:nvPr>
        </p:nvSpPr>
        <p:spPr>
          <a:xfrm>
            <a:off x="464100" y="2150850"/>
            <a:ext cx="85206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3600"/>
              <a:buNone/>
              <a:defRPr b="1" sz="3600">
                <a:solidFill>
                  <a:srgbClr val="FFFFFF"/>
                </a:solidFill>
              </a:defRPr>
            </a:lvl1pPr>
            <a:lvl2pPr lvl="1" algn="l">
              <a:lnSpc>
                <a:spcPct val="100000"/>
              </a:lnSpc>
              <a:spcBef>
                <a:spcPts val="0"/>
              </a:spcBef>
              <a:spcAft>
                <a:spcPts val="0"/>
              </a:spcAft>
              <a:buSzPts val="3600"/>
              <a:buNone/>
              <a:defRPr b="1" sz="3600"/>
            </a:lvl2pPr>
            <a:lvl3pPr lvl="2" algn="l">
              <a:lnSpc>
                <a:spcPct val="100000"/>
              </a:lnSpc>
              <a:spcBef>
                <a:spcPts val="0"/>
              </a:spcBef>
              <a:spcAft>
                <a:spcPts val="0"/>
              </a:spcAft>
              <a:buSzPts val="3600"/>
              <a:buNone/>
              <a:defRPr b="1" sz="3600"/>
            </a:lvl3pPr>
            <a:lvl4pPr lvl="3" algn="l">
              <a:lnSpc>
                <a:spcPct val="100000"/>
              </a:lnSpc>
              <a:spcBef>
                <a:spcPts val="0"/>
              </a:spcBef>
              <a:spcAft>
                <a:spcPts val="0"/>
              </a:spcAft>
              <a:buSzPts val="3600"/>
              <a:buNone/>
              <a:defRPr b="1" sz="3600"/>
            </a:lvl4pPr>
            <a:lvl5pPr lvl="4" algn="l">
              <a:lnSpc>
                <a:spcPct val="100000"/>
              </a:lnSpc>
              <a:spcBef>
                <a:spcPts val="0"/>
              </a:spcBef>
              <a:spcAft>
                <a:spcPts val="0"/>
              </a:spcAft>
              <a:buSzPts val="3600"/>
              <a:buNone/>
              <a:defRPr b="1" sz="3600"/>
            </a:lvl5pPr>
            <a:lvl6pPr lvl="5" algn="l">
              <a:lnSpc>
                <a:spcPct val="100000"/>
              </a:lnSpc>
              <a:spcBef>
                <a:spcPts val="0"/>
              </a:spcBef>
              <a:spcAft>
                <a:spcPts val="0"/>
              </a:spcAft>
              <a:buSzPts val="3600"/>
              <a:buNone/>
              <a:defRPr b="1" sz="3600"/>
            </a:lvl6pPr>
            <a:lvl7pPr lvl="6" algn="l">
              <a:lnSpc>
                <a:spcPct val="100000"/>
              </a:lnSpc>
              <a:spcBef>
                <a:spcPts val="0"/>
              </a:spcBef>
              <a:spcAft>
                <a:spcPts val="0"/>
              </a:spcAft>
              <a:buSzPts val="3600"/>
              <a:buNone/>
              <a:defRPr b="1" sz="3600"/>
            </a:lvl7pPr>
            <a:lvl8pPr lvl="7" algn="l">
              <a:lnSpc>
                <a:spcPct val="100000"/>
              </a:lnSpc>
              <a:spcBef>
                <a:spcPts val="0"/>
              </a:spcBef>
              <a:spcAft>
                <a:spcPts val="0"/>
              </a:spcAft>
              <a:buSzPts val="3600"/>
              <a:buNone/>
              <a:defRPr b="1" sz="3600"/>
            </a:lvl8pPr>
            <a:lvl9pPr lvl="8" algn="l">
              <a:lnSpc>
                <a:spcPct val="100000"/>
              </a:lnSpc>
              <a:spcBef>
                <a:spcPts val="0"/>
              </a:spcBef>
              <a:spcAft>
                <a:spcPts val="0"/>
              </a:spcAft>
              <a:buSzPts val="3600"/>
              <a:buNone/>
              <a:defRPr b="1" sz="3600"/>
            </a:lvl9pPr>
          </a:lstStyle>
          <a:p/>
        </p:txBody>
      </p:sp>
      <p:sp>
        <p:nvSpPr>
          <p:cNvPr id="53" name="Google Shape;5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1 1">
  <p:cSld name="SECTION_HEADER_2_1_1">
    <p:bg>
      <p:bgPr>
        <a:solidFill>
          <a:srgbClr val="102B7B"/>
        </a:solidFill>
      </p:bgPr>
    </p:bg>
    <p:spTree>
      <p:nvGrpSpPr>
        <p:cNvPr id="54" name="Shape 54"/>
        <p:cNvGrpSpPr/>
        <p:nvPr/>
      </p:nvGrpSpPr>
      <p:grpSpPr>
        <a:xfrm>
          <a:off x="0" y="0"/>
          <a:ext cx="0" cy="0"/>
          <a:chOff x="0" y="0"/>
          <a:chExt cx="0" cy="0"/>
        </a:xfrm>
      </p:grpSpPr>
      <p:sp>
        <p:nvSpPr>
          <p:cNvPr id="55" name="Google Shape;55;p22"/>
          <p:cNvSpPr txBox="1"/>
          <p:nvPr>
            <p:ph type="title"/>
          </p:nvPr>
        </p:nvSpPr>
        <p:spPr>
          <a:xfrm>
            <a:off x="372700" y="297100"/>
            <a:ext cx="85206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D860"/>
              </a:buClr>
              <a:buSzPts val="2400"/>
              <a:buNone/>
              <a:defRPr b="1">
                <a:solidFill>
                  <a:srgbClr val="00D860"/>
                </a:solidFill>
              </a:defRPr>
            </a:lvl1pPr>
            <a:lvl2pPr lvl="1" algn="l">
              <a:lnSpc>
                <a:spcPct val="100000"/>
              </a:lnSpc>
              <a:spcBef>
                <a:spcPts val="0"/>
              </a:spcBef>
              <a:spcAft>
                <a:spcPts val="0"/>
              </a:spcAft>
              <a:buClr>
                <a:srgbClr val="00D860"/>
              </a:buClr>
              <a:buSzPts val="2400"/>
              <a:buNone/>
              <a:defRPr b="1" sz="2400">
                <a:solidFill>
                  <a:srgbClr val="00D860"/>
                </a:solidFill>
              </a:defRPr>
            </a:lvl2pPr>
            <a:lvl3pPr lvl="2" algn="l">
              <a:lnSpc>
                <a:spcPct val="100000"/>
              </a:lnSpc>
              <a:spcBef>
                <a:spcPts val="0"/>
              </a:spcBef>
              <a:spcAft>
                <a:spcPts val="0"/>
              </a:spcAft>
              <a:buClr>
                <a:srgbClr val="00D860"/>
              </a:buClr>
              <a:buSzPts val="2400"/>
              <a:buNone/>
              <a:defRPr b="1" sz="2400">
                <a:solidFill>
                  <a:srgbClr val="00D860"/>
                </a:solidFill>
              </a:defRPr>
            </a:lvl3pPr>
            <a:lvl4pPr lvl="3" algn="l">
              <a:lnSpc>
                <a:spcPct val="100000"/>
              </a:lnSpc>
              <a:spcBef>
                <a:spcPts val="0"/>
              </a:spcBef>
              <a:spcAft>
                <a:spcPts val="0"/>
              </a:spcAft>
              <a:buClr>
                <a:srgbClr val="00D860"/>
              </a:buClr>
              <a:buSzPts val="2400"/>
              <a:buNone/>
              <a:defRPr b="1" sz="2400">
                <a:solidFill>
                  <a:srgbClr val="00D860"/>
                </a:solidFill>
              </a:defRPr>
            </a:lvl4pPr>
            <a:lvl5pPr lvl="4" algn="l">
              <a:lnSpc>
                <a:spcPct val="100000"/>
              </a:lnSpc>
              <a:spcBef>
                <a:spcPts val="0"/>
              </a:spcBef>
              <a:spcAft>
                <a:spcPts val="0"/>
              </a:spcAft>
              <a:buClr>
                <a:srgbClr val="00D860"/>
              </a:buClr>
              <a:buSzPts val="2400"/>
              <a:buNone/>
              <a:defRPr b="1" sz="2400">
                <a:solidFill>
                  <a:srgbClr val="00D860"/>
                </a:solidFill>
              </a:defRPr>
            </a:lvl5pPr>
            <a:lvl6pPr lvl="5" algn="l">
              <a:lnSpc>
                <a:spcPct val="100000"/>
              </a:lnSpc>
              <a:spcBef>
                <a:spcPts val="0"/>
              </a:spcBef>
              <a:spcAft>
                <a:spcPts val="0"/>
              </a:spcAft>
              <a:buClr>
                <a:srgbClr val="00D860"/>
              </a:buClr>
              <a:buSzPts val="2400"/>
              <a:buNone/>
              <a:defRPr b="1" sz="2400">
                <a:solidFill>
                  <a:srgbClr val="00D860"/>
                </a:solidFill>
              </a:defRPr>
            </a:lvl6pPr>
            <a:lvl7pPr lvl="6" algn="l">
              <a:lnSpc>
                <a:spcPct val="100000"/>
              </a:lnSpc>
              <a:spcBef>
                <a:spcPts val="0"/>
              </a:spcBef>
              <a:spcAft>
                <a:spcPts val="0"/>
              </a:spcAft>
              <a:buClr>
                <a:srgbClr val="00D860"/>
              </a:buClr>
              <a:buSzPts val="2400"/>
              <a:buNone/>
              <a:defRPr b="1" sz="2400">
                <a:solidFill>
                  <a:srgbClr val="00D860"/>
                </a:solidFill>
              </a:defRPr>
            </a:lvl7pPr>
            <a:lvl8pPr lvl="7" algn="l">
              <a:lnSpc>
                <a:spcPct val="100000"/>
              </a:lnSpc>
              <a:spcBef>
                <a:spcPts val="0"/>
              </a:spcBef>
              <a:spcAft>
                <a:spcPts val="0"/>
              </a:spcAft>
              <a:buClr>
                <a:srgbClr val="00D860"/>
              </a:buClr>
              <a:buSzPts val="2400"/>
              <a:buNone/>
              <a:defRPr b="1" sz="2400">
                <a:solidFill>
                  <a:srgbClr val="00D860"/>
                </a:solidFill>
              </a:defRPr>
            </a:lvl8pPr>
            <a:lvl9pPr lvl="8" algn="l">
              <a:lnSpc>
                <a:spcPct val="100000"/>
              </a:lnSpc>
              <a:spcBef>
                <a:spcPts val="0"/>
              </a:spcBef>
              <a:spcAft>
                <a:spcPts val="0"/>
              </a:spcAft>
              <a:buClr>
                <a:srgbClr val="00D860"/>
              </a:buClr>
              <a:buSzPts val="2400"/>
              <a:buNone/>
              <a:defRPr b="1" sz="2400">
                <a:solidFill>
                  <a:srgbClr val="00D860"/>
                </a:solidFill>
              </a:defRPr>
            </a:lvl9pPr>
          </a:lstStyle>
          <a:p/>
        </p:txBody>
      </p:sp>
      <p:sp>
        <p:nvSpPr>
          <p:cNvPr id="56" name="Google Shape;5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1 1 1">
  <p:cSld name="SECTION_HEADER_2_1_1_1">
    <p:bg>
      <p:bgPr>
        <a:solidFill>
          <a:schemeClr val="lt1"/>
        </a:solidFill>
      </p:bgPr>
    </p:bg>
    <p:spTree>
      <p:nvGrpSpPr>
        <p:cNvPr id="57" name="Shape 57"/>
        <p:cNvGrpSpPr/>
        <p:nvPr/>
      </p:nvGrpSpPr>
      <p:grpSpPr>
        <a:xfrm>
          <a:off x="0" y="0"/>
          <a:ext cx="0" cy="0"/>
          <a:chOff x="0" y="0"/>
          <a:chExt cx="0" cy="0"/>
        </a:xfrm>
      </p:grpSpPr>
      <p:sp>
        <p:nvSpPr>
          <p:cNvPr id="58" name="Google Shape;58;p23"/>
          <p:cNvSpPr txBox="1"/>
          <p:nvPr>
            <p:ph type="title"/>
          </p:nvPr>
        </p:nvSpPr>
        <p:spPr>
          <a:xfrm>
            <a:off x="311700" y="29710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102B7B"/>
              </a:buClr>
              <a:buSzPts val="2400"/>
              <a:buNone/>
              <a:defRPr b="1">
                <a:solidFill>
                  <a:srgbClr val="102B7B"/>
                </a:solidFill>
              </a:defRPr>
            </a:lvl1pPr>
            <a:lvl2pPr lvl="1" algn="ctr">
              <a:lnSpc>
                <a:spcPct val="100000"/>
              </a:lnSpc>
              <a:spcBef>
                <a:spcPts val="0"/>
              </a:spcBef>
              <a:spcAft>
                <a:spcPts val="0"/>
              </a:spcAft>
              <a:buClr>
                <a:srgbClr val="102B7B"/>
              </a:buClr>
              <a:buSzPts val="2400"/>
              <a:buNone/>
              <a:defRPr b="1" sz="2400">
                <a:solidFill>
                  <a:srgbClr val="102B7B"/>
                </a:solidFill>
              </a:defRPr>
            </a:lvl2pPr>
            <a:lvl3pPr lvl="2" algn="ctr">
              <a:lnSpc>
                <a:spcPct val="100000"/>
              </a:lnSpc>
              <a:spcBef>
                <a:spcPts val="0"/>
              </a:spcBef>
              <a:spcAft>
                <a:spcPts val="0"/>
              </a:spcAft>
              <a:buClr>
                <a:srgbClr val="102B7B"/>
              </a:buClr>
              <a:buSzPts val="2400"/>
              <a:buNone/>
              <a:defRPr b="1" sz="2400">
                <a:solidFill>
                  <a:srgbClr val="102B7B"/>
                </a:solidFill>
              </a:defRPr>
            </a:lvl3pPr>
            <a:lvl4pPr lvl="3" algn="ctr">
              <a:lnSpc>
                <a:spcPct val="100000"/>
              </a:lnSpc>
              <a:spcBef>
                <a:spcPts val="0"/>
              </a:spcBef>
              <a:spcAft>
                <a:spcPts val="0"/>
              </a:spcAft>
              <a:buClr>
                <a:srgbClr val="102B7B"/>
              </a:buClr>
              <a:buSzPts val="2400"/>
              <a:buNone/>
              <a:defRPr b="1" sz="2400">
                <a:solidFill>
                  <a:srgbClr val="102B7B"/>
                </a:solidFill>
              </a:defRPr>
            </a:lvl4pPr>
            <a:lvl5pPr lvl="4" algn="ctr">
              <a:lnSpc>
                <a:spcPct val="100000"/>
              </a:lnSpc>
              <a:spcBef>
                <a:spcPts val="0"/>
              </a:spcBef>
              <a:spcAft>
                <a:spcPts val="0"/>
              </a:spcAft>
              <a:buClr>
                <a:srgbClr val="102B7B"/>
              </a:buClr>
              <a:buSzPts val="2400"/>
              <a:buNone/>
              <a:defRPr b="1" sz="2400">
                <a:solidFill>
                  <a:srgbClr val="102B7B"/>
                </a:solidFill>
              </a:defRPr>
            </a:lvl5pPr>
            <a:lvl6pPr lvl="5" algn="ctr">
              <a:lnSpc>
                <a:spcPct val="100000"/>
              </a:lnSpc>
              <a:spcBef>
                <a:spcPts val="0"/>
              </a:spcBef>
              <a:spcAft>
                <a:spcPts val="0"/>
              </a:spcAft>
              <a:buClr>
                <a:srgbClr val="102B7B"/>
              </a:buClr>
              <a:buSzPts val="2400"/>
              <a:buNone/>
              <a:defRPr b="1" sz="2400">
                <a:solidFill>
                  <a:srgbClr val="102B7B"/>
                </a:solidFill>
              </a:defRPr>
            </a:lvl6pPr>
            <a:lvl7pPr lvl="6" algn="ctr">
              <a:lnSpc>
                <a:spcPct val="100000"/>
              </a:lnSpc>
              <a:spcBef>
                <a:spcPts val="0"/>
              </a:spcBef>
              <a:spcAft>
                <a:spcPts val="0"/>
              </a:spcAft>
              <a:buClr>
                <a:srgbClr val="102B7B"/>
              </a:buClr>
              <a:buSzPts val="2400"/>
              <a:buNone/>
              <a:defRPr b="1" sz="2400">
                <a:solidFill>
                  <a:srgbClr val="102B7B"/>
                </a:solidFill>
              </a:defRPr>
            </a:lvl7pPr>
            <a:lvl8pPr lvl="7" algn="ctr">
              <a:lnSpc>
                <a:spcPct val="100000"/>
              </a:lnSpc>
              <a:spcBef>
                <a:spcPts val="0"/>
              </a:spcBef>
              <a:spcAft>
                <a:spcPts val="0"/>
              </a:spcAft>
              <a:buClr>
                <a:srgbClr val="102B7B"/>
              </a:buClr>
              <a:buSzPts val="2400"/>
              <a:buNone/>
              <a:defRPr b="1" sz="2400">
                <a:solidFill>
                  <a:srgbClr val="102B7B"/>
                </a:solidFill>
              </a:defRPr>
            </a:lvl8pPr>
            <a:lvl9pPr lvl="8" algn="ctr">
              <a:lnSpc>
                <a:spcPct val="100000"/>
              </a:lnSpc>
              <a:spcBef>
                <a:spcPts val="0"/>
              </a:spcBef>
              <a:spcAft>
                <a:spcPts val="0"/>
              </a:spcAft>
              <a:buClr>
                <a:srgbClr val="102B7B"/>
              </a:buClr>
              <a:buSzPts val="2400"/>
              <a:buNone/>
              <a:defRPr b="1" sz="2400">
                <a:solidFill>
                  <a:srgbClr val="102B7B"/>
                </a:solidFill>
              </a:defRPr>
            </a:lvl9pPr>
          </a:lstStyle>
          <a:p/>
        </p:txBody>
      </p:sp>
      <p:sp>
        <p:nvSpPr>
          <p:cNvPr id="59" name="Google Shape;5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2 1 1">
  <p:cSld name="CUSTOM_2_2_1_1">
    <p:spTree>
      <p:nvGrpSpPr>
        <p:cNvPr id="60" name="Shape 60"/>
        <p:cNvGrpSpPr/>
        <p:nvPr/>
      </p:nvGrpSpPr>
      <p:grpSpPr>
        <a:xfrm>
          <a:off x="0" y="0"/>
          <a:ext cx="0" cy="0"/>
          <a:chOff x="0" y="0"/>
          <a:chExt cx="0" cy="0"/>
        </a:xfrm>
      </p:grpSpPr>
      <p:sp>
        <p:nvSpPr>
          <p:cNvPr id="61" name="Google Shape;61;p24"/>
          <p:cNvSpPr/>
          <p:nvPr/>
        </p:nvSpPr>
        <p:spPr>
          <a:xfrm>
            <a:off x="3642225" y="-10775"/>
            <a:ext cx="5501700" cy="5186100"/>
          </a:xfrm>
          <a:prstGeom prst="rect">
            <a:avLst/>
          </a:prstGeom>
          <a:solidFill>
            <a:srgbClr val="F0F3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4"/>
          <p:cNvSpPr txBox="1"/>
          <p:nvPr>
            <p:ph type="title"/>
          </p:nvPr>
        </p:nvSpPr>
        <p:spPr>
          <a:xfrm>
            <a:off x="3904225" y="229625"/>
            <a:ext cx="4509600" cy="5079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2400"/>
              <a:buNone/>
              <a:defRPr b="1" sz="2000">
                <a:solidFill>
                  <a:srgbClr val="666666"/>
                </a:solidFill>
              </a:defRPr>
            </a:lvl1pPr>
            <a:lvl2pPr lvl="1" algn="l">
              <a:lnSpc>
                <a:spcPct val="100000"/>
              </a:lnSpc>
              <a:spcBef>
                <a:spcPts val="0"/>
              </a:spcBef>
              <a:spcAft>
                <a:spcPts val="0"/>
              </a:spcAft>
              <a:buSzPts val="2800"/>
              <a:buNone/>
              <a:defRPr b="1">
                <a:solidFill>
                  <a:srgbClr val="666666"/>
                </a:solidFill>
              </a:defRPr>
            </a:lvl2pPr>
            <a:lvl3pPr lvl="2" algn="l">
              <a:lnSpc>
                <a:spcPct val="100000"/>
              </a:lnSpc>
              <a:spcBef>
                <a:spcPts val="0"/>
              </a:spcBef>
              <a:spcAft>
                <a:spcPts val="0"/>
              </a:spcAft>
              <a:buSzPts val="2800"/>
              <a:buNone/>
              <a:defRPr b="1">
                <a:solidFill>
                  <a:srgbClr val="666666"/>
                </a:solidFill>
              </a:defRPr>
            </a:lvl3pPr>
            <a:lvl4pPr lvl="3" algn="l">
              <a:lnSpc>
                <a:spcPct val="100000"/>
              </a:lnSpc>
              <a:spcBef>
                <a:spcPts val="0"/>
              </a:spcBef>
              <a:spcAft>
                <a:spcPts val="0"/>
              </a:spcAft>
              <a:buSzPts val="2800"/>
              <a:buNone/>
              <a:defRPr b="1">
                <a:solidFill>
                  <a:srgbClr val="666666"/>
                </a:solidFill>
              </a:defRPr>
            </a:lvl4pPr>
            <a:lvl5pPr lvl="4" algn="l">
              <a:lnSpc>
                <a:spcPct val="100000"/>
              </a:lnSpc>
              <a:spcBef>
                <a:spcPts val="0"/>
              </a:spcBef>
              <a:spcAft>
                <a:spcPts val="0"/>
              </a:spcAft>
              <a:buSzPts val="2800"/>
              <a:buNone/>
              <a:defRPr b="1">
                <a:solidFill>
                  <a:srgbClr val="666666"/>
                </a:solidFill>
              </a:defRPr>
            </a:lvl5pPr>
            <a:lvl6pPr lvl="5" algn="l">
              <a:lnSpc>
                <a:spcPct val="100000"/>
              </a:lnSpc>
              <a:spcBef>
                <a:spcPts val="0"/>
              </a:spcBef>
              <a:spcAft>
                <a:spcPts val="0"/>
              </a:spcAft>
              <a:buSzPts val="2800"/>
              <a:buNone/>
              <a:defRPr b="1">
                <a:solidFill>
                  <a:srgbClr val="666666"/>
                </a:solidFill>
              </a:defRPr>
            </a:lvl6pPr>
            <a:lvl7pPr lvl="6" algn="l">
              <a:lnSpc>
                <a:spcPct val="100000"/>
              </a:lnSpc>
              <a:spcBef>
                <a:spcPts val="0"/>
              </a:spcBef>
              <a:spcAft>
                <a:spcPts val="0"/>
              </a:spcAft>
              <a:buSzPts val="2800"/>
              <a:buNone/>
              <a:defRPr b="1">
                <a:solidFill>
                  <a:srgbClr val="666666"/>
                </a:solidFill>
              </a:defRPr>
            </a:lvl7pPr>
            <a:lvl8pPr lvl="7" algn="l">
              <a:lnSpc>
                <a:spcPct val="100000"/>
              </a:lnSpc>
              <a:spcBef>
                <a:spcPts val="0"/>
              </a:spcBef>
              <a:spcAft>
                <a:spcPts val="0"/>
              </a:spcAft>
              <a:buSzPts val="2800"/>
              <a:buNone/>
              <a:defRPr b="1">
                <a:solidFill>
                  <a:srgbClr val="666666"/>
                </a:solidFill>
              </a:defRPr>
            </a:lvl8pPr>
            <a:lvl9pPr lvl="8" algn="l">
              <a:lnSpc>
                <a:spcPct val="100000"/>
              </a:lnSpc>
              <a:spcBef>
                <a:spcPts val="0"/>
              </a:spcBef>
              <a:spcAft>
                <a:spcPts val="0"/>
              </a:spcAft>
              <a:buSzPts val="2800"/>
              <a:buNone/>
              <a:defRPr b="1">
                <a:solidFill>
                  <a:srgbClr val="666666"/>
                </a:solidFill>
              </a:defRPr>
            </a:lvl9pPr>
          </a:lstStyle>
          <a:p/>
        </p:txBody>
      </p:sp>
      <p:sp>
        <p:nvSpPr>
          <p:cNvPr id="63" name="Google Shape;63;p24"/>
          <p:cNvSpPr txBox="1"/>
          <p:nvPr>
            <p:ph idx="1" type="body"/>
          </p:nvPr>
        </p:nvSpPr>
        <p:spPr>
          <a:xfrm>
            <a:off x="4054350" y="971600"/>
            <a:ext cx="4737900" cy="2450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666666"/>
              </a:buClr>
              <a:buSzPts val="1400"/>
              <a:buChar char="●"/>
              <a:defRPr>
                <a:solidFill>
                  <a:srgbClr val="666666"/>
                </a:solidFill>
              </a:defRPr>
            </a:lvl1pPr>
            <a:lvl2pPr indent="-317500" lvl="1" marL="914400" algn="l">
              <a:lnSpc>
                <a:spcPct val="100000"/>
              </a:lnSpc>
              <a:spcBef>
                <a:spcPts val="1600"/>
              </a:spcBef>
              <a:spcAft>
                <a:spcPts val="0"/>
              </a:spcAft>
              <a:buClr>
                <a:srgbClr val="666666"/>
              </a:buClr>
              <a:buSzPts val="1400"/>
              <a:buChar char="○"/>
              <a:defRPr>
                <a:solidFill>
                  <a:srgbClr val="666666"/>
                </a:solidFill>
              </a:defRPr>
            </a:lvl2pPr>
            <a:lvl3pPr indent="-317500" lvl="2" marL="1371600" algn="l">
              <a:lnSpc>
                <a:spcPct val="100000"/>
              </a:lnSpc>
              <a:spcBef>
                <a:spcPts val="1600"/>
              </a:spcBef>
              <a:spcAft>
                <a:spcPts val="0"/>
              </a:spcAft>
              <a:buClr>
                <a:srgbClr val="666666"/>
              </a:buClr>
              <a:buSzPts val="1400"/>
              <a:buChar char="■"/>
              <a:defRPr>
                <a:solidFill>
                  <a:srgbClr val="666666"/>
                </a:solidFill>
              </a:defRPr>
            </a:lvl3pPr>
            <a:lvl4pPr indent="-317500" lvl="3" marL="1828800" algn="l">
              <a:lnSpc>
                <a:spcPct val="100000"/>
              </a:lnSpc>
              <a:spcBef>
                <a:spcPts val="1600"/>
              </a:spcBef>
              <a:spcAft>
                <a:spcPts val="0"/>
              </a:spcAft>
              <a:buClr>
                <a:srgbClr val="666666"/>
              </a:buClr>
              <a:buSzPts val="1400"/>
              <a:buChar char="●"/>
              <a:defRPr>
                <a:solidFill>
                  <a:srgbClr val="666666"/>
                </a:solidFill>
              </a:defRPr>
            </a:lvl4pPr>
            <a:lvl5pPr indent="-317500" lvl="4" marL="2286000" algn="l">
              <a:lnSpc>
                <a:spcPct val="100000"/>
              </a:lnSpc>
              <a:spcBef>
                <a:spcPts val="1600"/>
              </a:spcBef>
              <a:spcAft>
                <a:spcPts val="0"/>
              </a:spcAft>
              <a:buClr>
                <a:srgbClr val="666666"/>
              </a:buClr>
              <a:buSzPts val="1400"/>
              <a:buChar char="○"/>
              <a:defRPr>
                <a:solidFill>
                  <a:srgbClr val="666666"/>
                </a:solidFill>
              </a:defRPr>
            </a:lvl5pPr>
            <a:lvl6pPr indent="-317500" lvl="5" marL="2743200" algn="l">
              <a:lnSpc>
                <a:spcPct val="100000"/>
              </a:lnSpc>
              <a:spcBef>
                <a:spcPts val="1600"/>
              </a:spcBef>
              <a:spcAft>
                <a:spcPts val="0"/>
              </a:spcAft>
              <a:buClr>
                <a:srgbClr val="666666"/>
              </a:buClr>
              <a:buSzPts val="1400"/>
              <a:buChar char="■"/>
              <a:defRPr>
                <a:solidFill>
                  <a:srgbClr val="666666"/>
                </a:solidFill>
              </a:defRPr>
            </a:lvl6pPr>
            <a:lvl7pPr indent="-317500" lvl="6" marL="3200400" algn="l">
              <a:lnSpc>
                <a:spcPct val="100000"/>
              </a:lnSpc>
              <a:spcBef>
                <a:spcPts val="1600"/>
              </a:spcBef>
              <a:spcAft>
                <a:spcPts val="0"/>
              </a:spcAft>
              <a:buClr>
                <a:srgbClr val="666666"/>
              </a:buClr>
              <a:buSzPts val="1400"/>
              <a:buChar char="●"/>
              <a:defRPr>
                <a:solidFill>
                  <a:srgbClr val="666666"/>
                </a:solidFill>
              </a:defRPr>
            </a:lvl7pPr>
            <a:lvl8pPr indent="-317500" lvl="7" marL="3657600" algn="l">
              <a:lnSpc>
                <a:spcPct val="100000"/>
              </a:lnSpc>
              <a:spcBef>
                <a:spcPts val="1600"/>
              </a:spcBef>
              <a:spcAft>
                <a:spcPts val="0"/>
              </a:spcAft>
              <a:buClr>
                <a:srgbClr val="666666"/>
              </a:buClr>
              <a:buSzPts val="1400"/>
              <a:buChar char="○"/>
              <a:defRPr>
                <a:solidFill>
                  <a:srgbClr val="666666"/>
                </a:solidFill>
              </a:defRPr>
            </a:lvl8pPr>
            <a:lvl9pPr indent="-317500" lvl="8" marL="4114800" algn="l">
              <a:lnSpc>
                <a:spcPct val="100000"/>
              </a:lnSpc>
              <a:spcBef>
                <a:spcPts val="1600"/>
              </a:spcBef>
              <a:spcAft>
                <a:spcPts val="1600"/>
              </a:spcAft>
              <a:buClr>
                <a:srgbClr val="666666"/>
              </a:buClr>
              <a:buSzPts val="1400"/>
              <a:buChar char="■"/>
              <a:defRPr>
                <a:solidFill>
                  <a:srgbClr val="666666"/>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bg>
      <p:bgPr>
        <a:solidFill>
          <a:srgbClr val="F0F3F6"/>
        </a:solidFill>
      </p:bgPr>
    </p:bg>
    <p:spTree>
      <p:nvGrpSpPr>
        <p:cNvPr id="64" name="Shape 64"/>
        <p:cNvGrpSpPr/>
        <p:nvPr/>
      </p:nvGrpSpPr>
      <p:grpSpPr>
        <a:xfrm>
          <a:off x="0" y="0"/>
          <a:ext cx="0" cy="0"/>
          <a:chOff x="0" y="0"/>
          <a:chExt cx="0" cy="0"/>
        </a:xfrm>
      </p:grpSpPr>
      <p:sp>
        <p:nvSpPr>
          <p:cNvPr id="65" name="Google Shape;65;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13"/>
          <p:cNvSpPr txBox="1"/>
          <p:nvPr>
            <p:ph idx="1" type="body"/>
          </p:nvPr>
        </p:nvSpPr>
        <p:spPr>
          <a:xfrm>
            <a:off x="311700" y="956300"/>
            <a:ext cx="8520600" cy="3753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10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Clr>
                <a:srgbClr val="00D860"/>
              </a:buClr>
              <a:buSzPts val="1400"/>
              <a:buChar char="●"/>
              <a:defRPr/>
            </a:lvl4pPr>
            <a:lvl5pPr indent="-317500" lvl="4" marL="2286000" algn="l">
              <a:lnSpc>
                <a:spcPct val="115000"/>
              </a:lnSpc>
              <a:spcBef>
                <a:spcPts val="1000"/>
              </a:spcBef>
              <a:spcAft>
                <a:spcPts val="0"/>
              </a:spcAft>
              <a:buClr>
                <a:srgbClr val="00D860"/>
              </a:buClr>
              <a:buSzPts val="1400"/>
              <a:buChar char="○"/>
              <a:defRPr/>
            </a:lvl5pPr>
            <a:lvl6pPr indent="-317500" lvl="5" marL="2743200" algn="l">
              <a:lnSpc>
                <a:spcPct val="115000"/>
              </a:lnSpc>
              <a:spcBef>
                <a:spcPts val="1000"/>
              </a:spcBef>
              <a:spcAft>
                <a:spcPts val="0"/>
              </a:spcAft>
              <a:buClr>
                <a:srgbClr val="00D860"/>
              </a:buClr>
              <a:buSzPts val="1400"/>
              <a:buChar char="■"/>
              <a:defRPr/>
            </a:lvl6pPr>
            <a:lvl7pPr indent="-317500" lvl="6" marL="3200400" algn="l">
              <a:lnSpc>
                <a:spcPct val="115000"/>
              </a:lnSpc>
              <a:spcBef>
                <a:spcPts val="1000"/>
              </a:spcBef>
              <a:spcAft>
                <a:spcPts val="0"/>
              </a:spcAft>
              <a:buClr>
                <a:srgbClr val="00D860"/>
              </a:buClr>
              <a:buSzPts val="1400"/>
              <a:buChar char="●"/>
              <a:defRPr/>
            </a:lvl7pPr>
            <a:lvl8pPr indent="-317500" lvl="7" marL="3657600" algn="l">
              <a:lnSpc>
                <a:spcPct val="115000"/>
              </a:lnSpc>
              <a:spcBef>
                <a:spcPts val="1000"/>
              </a:spcBef>
              <a:spcAft>
                <a:spcPts val="0"/>
              </a:spcAft>
              <a:buClr>
                <a:srgbClr val="00D860"/>
              </a:buClr>
              <a:buSzPts val="1400"/>
              <a:buChar char="○"/>
              <a:defRPr/>
            </a:lvl8pPr>
            <a:lvl9pPr indent="-317500" lvl="8" marL="4114800" algn="l">
              <a:lnSpc>
                <a:spcPct val="115000"/>
              </a:lnSpc>
              <a:spcBef>
                <a:spcPts val="1000"/>
              </a:spcBef>
              <a:spcAft>
                <a:spcPts val="1000"/>
              </a:spcAft>
              <a:buClr>
                <a:srgbClr val="00D860"/>
              </a:buClr>
              <a:buSzPts val="1400"/>
              <a:buChar char="■"/>
              <a:defRPr/>
            </a:lvl9pPr>
          </a:lstStyle>
          <a:p/>
        </p:txBody>
      </p:sp>
      <p:sp>
        <p:nvSpPr>
          <p:cNvPr id="18" name="Google Shape;1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13"/>
          <p:cNvSpPr/>
          <p:nvPr/>
        </p:nvSpPr>
        <p:spPr>
          <a:xfrm>
            <a:off x="6019950" y="-1905000"/>
            <a:ext cx="3517200" cy="3390900"/>
          </a:xfrm>
          <a:prstGeom prst="ellipse">
            <a:avLst/>
          </a:prstGeom>
          <a:noFill/>
          <a:ln cap="flat" cmpd="sng" w="9525">
            <a:solidFill>
              <a:srgbClr val="00D8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3"/>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102B7B"/>
              </a:buClr>
              <a:buSzPts val="2400"/>
              <a:buNone/>
              <a:defRPr b="1" sz="2400">
                <a:solidFill>
                  <a:srgbClr val="102B7B"/>
                </a:solidFill>
              </a:defRPr>
            </a:lvl1pPr>
            <a:lvl2pPr lvl="1" algn="l">
              <a:lnSpc>
                <a:spcPct val="100000"/>
              </a:lnSpc>
              <a:spcBef>
                <a:spcPts val="0"/>
              </a:spcBef>
              <a:spcAft>
                <a:spcPts val="0"/>
              </a:spcAft>
              <a:buClr>
                <a:srgbClr val="102B7B"/>
              </a:buClr>
              <a:buSzPts val="2400"/>
              <a:buNone/>
              <a:defRPr b="1" sz="2400">
                <a:solidFill>
                  <a:srgbClr val="102B7B"/>
                </a:solidFill>
              </a:defRPr>
            </a:lvl2pPr>
            <a:lvl3pPr lvl="2" algn="l">
              <a:lnSpc>
                <a:spcPct val="100000"/>
              </a:lnSpc>
              <a:spcBef>
                <a:spcPts val="0"/>
              </a:spcBef>
              <a:spcAft>
                <a:spcPts val="0"/>
              </a:spcAft>
              <a:buClr>
                <a:srgbClr val="102B7B"/>
              </a:buClr>
              <a:buSzPts val="2400"/>
              <a:buNone/>
              <a:defRPr b="1" sz="2400">
                <a:solidFill>
                  <a:srgbClr val="102B7B"/>
                </a:solidFill>
              </a:defRPr>
            </a:lvl3pPr>
            <a:lvl4pPr lvl="3" algn="l">
              <a:lnSpc>
                <a:spcPct val="100000"/>
              </a:lnSpc>
              <a:spcBef>
                <a:spcPts val="0"/>
              </a:spcBef>
              <a:spcAft>
                <a:spcPts val="0"/>
              </a:spcAft>
              <a:buClr>
                <a:srgbClr val="102B7B"/>
              </a:buClr>
              <a:buSzPts val="2400"/>
              <a:buNone/>
              <a:defRPr b="1" sz="2400">
                <a:solidFill>
                  <a:srgbClr val="102B7B"/>
                </a:solidFill>
              </a:defRPr>
            </a:lvl4pPr>
            <a:lvl5pPr lvl="4" algn="l">
              <a:lnSpc>
                <a:spcPct val="100000"/>
              </a:lnSpc>
              <a:spcBef>
                <a:spcPts val="0"/>
              </a:spcBef>
              <a:spcAft>
                <a:spcPts val="0"/>
              </a:spcAft>
              <a:buClr>
                <a:srgbClr val="102B7B"/>
              </a:buClr>
              <a:buSzPts val="2400"/>
              <a:buNone/>
              <a:defRPr b="1" sz="2400">
                <a:solidFill>
                  <a:srgbClr val="102B7B"/>
                </a:solidFill>
              </a:defRPr>
            </a:lvl5pPr>
            <a:lvl6pPr lvl="5" algn="l">
              <a:lnSpc>
                <a:spcPct val="100000"/>
              </a:lnSpc>
              <a:spcBef>
                <a:spcPts val="0"/>
              </a:spcBef>
              <a:spcAft>
                <a:spcPts val="0"/>
              </a:spcAft>
              <a:buClr>
                <a:srgbClr val="102B7B"/>
              </a:buClr>
              <a:buSzPts val="2400"/>
              <a:buNone/>
              <a:defRPr b="1" sz="2400">
                <a:solidFill>
                  <a:srgbClr val="102B7B"/>
                </a:solidFill>
              </a:defRPr>
            </a:lvl6pPr>
            <a:lvl7pPr lvl="6" algn="l">
              <a:lnSpc>
                <a:spcPct val="100000"/>
              </a:lnSpc>
              <a:spcBef>
                <a:spcPts val="0"/>
              </a:spcBef>
              <a:spcAft>
                <a:spcPts val="0"/>
              </a:spcAft>
              <a:buClr>
                <a:srgbClr val="102B7B"/>
              </a:buClr>
              <a:buSzPts val="2400"/>
              <a:buNone/>
              <a:defRPr b="1" sz="2400">
                <a:solidFill>
                  <a:srgbClr val="102B7B"/>
                </a:solidFill>
              </a:defRPr>
            </a:lvl7pPr>
            <a:lvl8pPr lvl="7" algn="l">
              <a:lnSpc>
                <a:spcPct val="100000"/>
              </a:lnSpc>
              <a:spcBef>
                <a:spcPts val="0"/>
              </a:spcBef>
              <a:spcAft>
                <a:spcPts val="0"/>
              </a:spcAft>
              <a:buClr>
                <a:srgbClr val="102B7B"/>
              </a:buClr>
              <a:buSzPts val="2400"/>
              <a:buNone/>
              <a:defRPr b="1" sz="2400">
                <a:solidFill>
                  <a:srgbClr val="102B7B"/>
                </a:solidFill>
              </a:defRPr>
            </a:lvl8pPr>
            <a:lvl9pPr lvl="8" algn="l">
              <a:lnSpc>
                <a:spcPct val="100000"/>
              </a:lnSpc>
              <a:spcBef>
                <a:spcPts val="0"/>
              </a:spcBef>
              <a:spcAft>
                <a:spcPts val="0"/>
              </a:spcAft>
              <a:buClr>
                <a:srgbClr val="102B7B"/>
              </a:buClr>
              <a:buSzPts val="2400"/>
              <a:buNone/>
              <a:defRPr b="1" sz="2400">
                <a:solidFill>
                  <a:srgbClr val="102B7B"/>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bg>
      <p:bgPr>
        <a:solidFill>
          <a:srgbClr val="102B7B"/>
        </a:solidFill>
      </p:bgPr>
    </p:bg>
    <p:spTree>
      <p:nvGrpSpPr>
        <p:cNvPr id="21" name="Shape 21"/>
        <p:cNvGrpSpPr/>
        <p:nvPr/>
      </p:nvGrpSpPr>
      <p:grpSpPr>
        <a:xfrm>
          <a:off x="0" y="0"/>
          <a:ext cx="0" cy="0"/>
          <a:chOff x="0" y="0"/>
          <a:chExt cx="0" cy="0"/>
        </a:xfrm>
      </p:grpSpPr>
      <p:pic>
        <p:nvPicPr>
          <p:cNvPr id="22" name="Google Shape;22;p18"/>
          <p:cNvPicPr preferRelativeResize="0"/>
          <p:nvPr/>
        </p:nvPicPr>
        <p:blipFill rotWithShape="1">
          <a:blip r:embed="rId2">
            <a:alphaModFix/>
          </a:blip>
          <a:srcRect b="0" l="0" r="0" t="0"/>
          <a:stretch/>
        </p:blipFill>
        <p:spPr>
          <a:xfrm>
            <a:off x="4" y="0"/>
            <a:ext cx="7694742" cy="5143500"/>
          </a:xfrm>
          <a:prstGeom prst="rect">
            <a:avLst/>
          </a:prstGeom>
          <a:noFill/>
          <a:ln>
            <a:noFill/>
          </a:ln>
        </p:spPr>
      </p:pic>
      <p:sp>
        <p:nvSpPr>
          <p:cNvPr id="23" name="Google Shape;23;p18"/>
          <p:cNvSpPr txBox="1"/>
          <p:nvPr>
            <p:ph type="title"/>
          </p:nvPr>
        </p:nvSpPr>
        <p:spPr>
          <a:xfrm>
            <a:off x="464100" y="2150850"/>
            <a:ext cx="85206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3600"/>
              <a:buNone/>
              <a:defRPr b="1" sz="3600">
                <a:solidFill>
                  <a:srgbClr val="FFFFFF"/>
                </a:solidFill>
              </a:defRPr>
            </a:lvl1pPr>
            <a:lvl2pPr lvl="1" algn="l">
              <a:lnSpc>
                <a:spcPct val="100000"/>
              </a:lnSpc>
              <a:spcBef>
                <a:spcPts val="0"/>
              </a:spcBef>
              <a:spcAft>
                <a:spcPts val="0"/>
              </a:spcAft>
              <a:buSzPts val="3600"/>
              <a:buNone/>
              <a:defRPr b="1" sz="3600"/>
            </a:lvl2pPr>
            <a:lvl3pPr lvl="2" algn="l">
              <a:lnSpc>
                <a:spcPct val="100000"/>
              </a:lnSpc>
              <a:spcBef>
                <a:spcPts val="0"/>
              </a:spcBef>
              <a:spcAft>
                <a:spcPts val="0"/>
              </a:spcAft>
              <a:buSzPts val="3600"/>
              <a:buNone/>
              <a:defRPr b="1" sz="3600"/>
            </a:lvl3pPr>
            <a:lvl4pPr lvl="3" algn="l">
              <a:lnSpc>
                <a:spcPct val="100000"/>
              </a:lnSpc>
              <a:spcBef>
                <a:spcPts val="0"/>
              </a:spcBef>
              <a:spcAft>
                <a:spcPts val="0"/>
              </a:spcAft>
              <a:buSzPts val="3600"/>
              <a:buNone/>
              <a:defRPr b="1" sz="3600"/>
            </a:lvl4pPr>
            <a:lvl5pPr lvl="4" algn="l">
              <a:lnSpc>
                <a:spcPct val="100000"/>
              </a:lnSpc>
              <a:spcBef>
                <a:spcPts val="0"/>
              </a:spcBef>
              <a:spcAft>
                <a:spcPts val="0"/>
              </a:spcAft>
              <a:buSzPts val="3600"/>
              <a:buNone/>
              <a:defRPr b="1" sz="3600"/>
            </a:lvl5pPr>
            <a:lvl6pPr lvl="5" algn="l">
              <a:lnSpc>
                <a:spcPct val="100000"/>
              </a:lnSpc>
              <a:spcBef>
                <a:spcPts val="0"/>
              </a:spcBef>
              <a:spcAft>
                <a:spcPts val="0"/>
              </a:spcAft>
              <a:buSzPts val="3600"/>
              <a:buNone/>
              <a:defRPr b="1" sz="3600"/>
            </a:lvl6pPr>
            <a:lvl7pPr lvl="6" algn="l">
              <a:lnSpc>
                <a:spcPct val="100000"/>
              </a:lnSpc>
              <a:spcBef>
                <a:spcPts val="0"/>
              </a:spcBef>
              <a:spcAft>
                <a:spcPts val="0"/>
              </a:spcAft>
              <a:buSzPts val="3600"/>
              <a:buNone/>
              <a:defRPr b="1" sz="3600"/>
            </a:lvl7pPr>
            <a:lvl8pPr lvl="7" algn="l">
              <a:lnSpc>
                <a:spcPct val="100000"/>
              </a:lnSpc>
              <a:spcBef>
                <a:spcPts val="0"/>
              </a:spcBef>
              <a:spcAft>
                <a:spcPts val="0"/>
              </a:spcAft>
              <a:buSzPts val="3600"/>
              <a:buNone/>
              <a:defRPr b="1" sz="3600"/>
            </a:lvl8pPr>
            <a:lvl9pPr lvl="8" algn="l">
              <a:lnSpc>
                <a:spcPct val="100000"/>
              </a:lnSpc>
              <a:spcBef>
                <a:spcPts val="0"/>
              </a:spcBef>
              <a:spcAft>
                <a:spcPts val="0"/>
              </a:spcAft>
              <a:buSzPts val="3600"/>
              <a:buNone/>
              <a:defRPr b="1" sz="3600"/>
            </a:lvl9pPr>
          </a:lstStyle>
          <a:p/>
        </p:txBody>
      </p:sp>
      <p:sp>
        <p:nvSpPr>
          <p:cNvPr id="24" name="Google Shape;2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25" name="Shape 25"/>
        <p:cNvGrpSpPr/>
        <p:nvPr/>
      </p:nvGrpSpPr>
      <p:grpSpPr>
        <a:xfrm>
          <a:off x="0" y="0"/>
          <a:ext cx="0" cy="0"/>
          <a:chOff x="0" y="0"/>
          <a:chExt cx="0" cy="0"/>
        </a:xfrm>
      </p:grpSpPr>
      <p:sp>
        <p:nvSpPr>
          <p:cNvPr id="26" name="Google Shape;26;p14"/>
          <p:cNvSpPr txBox="1"/>
          <p:nvPr>
            <p:ph idx="1" type="body"/>
          </p:nvPr>
        </p:nvSpPr>
        <p:spPr>
          <a:xfrm>
            <a:off x="311700" y="956300"/>
            <a:ext cx="8520600" cy="3753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1000"/>
              </a:spcBef>
              <a:spcAft>
                <a:spcPts val="0"/>
              </a:spcAft>
              <a:buSzPts val="1400"/>
              <a:buChar char="○"/>
              <a:defRPr/>
            </a:lvl2pPr>
            <a:lvl3pPr indent="-317500" lvl="2" marL="1371600" algn="l">
              <a:lnSpc>
                <a:spcPct val="100000"/>
              </a:lnSpc>
              <a:spcBef>
                <a:spcPts val="1000"/>
              </a:spcBef>
              <a:spcAft>
                <a:spcPts val="0"/>
              </a:spcAft>
              <a:buSzPts val="1400"/>
              <a:buChar char="■"/>
              <a:defRPr/>
            </a:lvl3pPr>
            <a:lvl4pPr indent="-317500" lvl="3" marL="1828800" algn="l">
              <a:lnSpc>
                <a:spcPct val="100000"/>
              </a:lnSpc>
              <a:spcBef>
                <a:spcPts val="1000"/>
              </a:spcBef>
              <a:spcAft>
                <a:spcPts val="0"/>
              </a:spcAft>
              <a:buClr>
                <a:srgbClr val="00D860"/>
              </a:buClr>
              <a:buSzPts val="1400"/>
              <a:buChar char="●"/>
              <a:defRPr/>
            </a:lvl4pPr>
            <a:lvl5pPr indent="-317500" lvl="4" marL="2286000" algn="l">
              <a:lnSpc>
                <a:spcPct val="100000"/>
              </a:lnSpc>
              <a:spcBef>
                <a:spcPts val="1000"/>
              </a:spcBef>
              <a:spcAft>
                <a:spcPts val="0"/>
              </a:spcAft>
              <a:buClr>
                <a:srgbClr val="00D860"/>
              </a:buClr>
              <a:buSzPts val="1400"/>
              <a:buChar char="○"/>
              <a:defRPr/>
            </a:lvl5pPr>
            <a:lvl6pPr indent="-317500" lvl="5" marL="2743200" algn="l">
              <a:lnSpc>
                <a:spcPct val="100000"/>
              </a:lnSpc>
              <a:spcBef>
                <a:spcPts val="1000"/>
              </a:spcBef>
              <a:spcAft>
                <a:spcPts val="0"/>
              </a:spcAft>
              <a:buClr>
                <a:srgbClr val="00D860"/>
              </a:buClr>
              <a:buSzPts val="1400"/>
              <a:buChar char="■"/>
              <a:defRPr/>
            </a:lvl6pPr>
            <a:lvl7pPr indent="-317500" lvl="6" marL="3200400" algn="l">
              <a:lnSpc>
                <a:spcPct val="100000"/>
              </a:lnSpc>
              <a:spcBef>
                <a:spcPts val="1000"/>
              </a:spcBef>
              <a:spcAft>
                <a:spcPts val="0"/>
              </a:spcAft>
              <a:buClr>
                <a:srgbClr val="00D860"/>
              </a:buClr>
              <a:buSzPts val="1400"/>
              <a:buChar char="●"/>
              <a:defRPr/>
            </a:lvl7pPr>
            <a:lvl8pPr indent="-317500" lvl="7" marL="3657600" algn="l">
              <a:lnSpc>
                <a:spcPct val="100000"/>
              </a:lnSpc>
              <a:spcBef>
                <a:spcPts val="1000"/>
              </a:spcBef>
              <a:spcAft>
                <a:spcPts val="0"/>
              </a:spcAft>
              <a:buClr>
                <a:srgbClr val="00D860"/>
              </a:buClr>
              <a:buSzPts val="1400"/>
              <a:buChar char="○"/>
              <a:defRPr/>
            </a:lvl8pPr>
            <a:lvl9pPr indent="-317500" lvl="8" marL="4114800" algn="l">
              <a:lnSpc>
                <a:spcPct val="100000"/>
              </a:lnSpc>
              <a:spcBef>
                <a:spcPts val="1000"/>
              </a:spcBef>
              <a:spcAft>
                <a:spcPts val="1000"/>
              </a:spcAft>
              <a:buClr>
                <a:srgbClr val="00D860"/>
              </a:buClr>
              <a:buSzPts val="1400"/>
              <a:buChar char="■"/>
              <a:defRPr/>
            </a:lvl9pPr>
          </a:lstStyle>
          <a:p/>
        </p:txBody>
      </p:sp>
      <p:sp>
        <p:nvSpPr>
          <p:cNvPr id="27" name="Google Shape;2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
        <p:nvSpPr>
          <p:cNvPr id="28" name="Google Shape;28;p14"/>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102B7B"/>
              </a:buClr>
              <a:buSzPts val="2400"/>
              <a:buNone/>
              <a:defRPr b="1" sz="2400">
                <a:solidFill>
                  <a:srgbClr val="102B7B"/>
                </a:solidFill>
              </a:defRPr>
            </a:lvl1pPr>
            <a:lvl2pPr lvl="1" algn="l">
              <a:lnSpc>
                <a:spcPct val="100000"/>
              </a:lnSpc>
              <a:spcBef>
                <a:spcPts val="0"/>
              </a:spcBef>
              <a:spcAft>
                <a:spcPts val="0"/>
              </a:spcAft>
              <a:buClr>
                <a:srgbClr val="102B7B"/>
              </a:buClr>
              <a:buSzPts val="2400"/>
              <a:buNone/>
              <a:defRPr b="1" sz="2400">
                <a:solidFill>
                  <a:srgbClr val="102B7B"/>
                </a:solidFill>
              </a:defRPr>
            </a:lvl2pPr>
            <a:lvl3pPr lvl="2" algn="l">
              <a:lnSpc>
                <a:spcPct val="100000"/>
              </a:lnSpc>
              <a:spcBef>
                <a:spcPts val="0"/>
              </a:spcBef>
              <a:spcAft>
                <a:spcPts val="0"/>
              </a:spcAft>
              <a:buClr>
                <a:srgbClr val="102B7B"/>
              </a:buClr>
              <a:buSzPts val="2400"/>
              <a:buNone/>
              <a:defRPr b="1" sz="2400">
                <a:solidFill>
                  <a:srgbClr val="102B7B"/>
                </a:solidFill>
              </a:defRPr>
            </a:lvl3pPr>
            <a:lvl4pPr lvl="3" algn="l">
              <a:lnSpc>
                <a:spcPct val="100000"/>
              </a:lnSpc>
              <a:spcBef>
                <a:spcPts val="0"/>
              </a:spcBef>
              <a:spcAft>
                <a:spcPts val="0"/>
              </a:spcAft>
              <a:buClr>
                <a:srgbClr val="102B7B"/>
              </a:buClr>
              <a:buSzPts val="2400"/>
              <a:buNone/>
              <a:defRPr b="1" sz="2400">
                <a:solidFill>
                  <a:srgbClr val="102B7B"/>
                </a:solidFill>
              </a:defRPr>
            </a:lvl4pPr>
            <a:lvl5pPr lvl="4" algn="l">
              <a:lnSpc>
                <a:spcPct val="100000"/>
              </a:lnSpc>
              <a:spcBef>
                <a:spcPts val="0"/>
              </a:spcBef>
              <a:spcAft>
                <a:spcPts val="0"/>
              </a:spcAft>
              <a:buClr>
                <a:srgbClr val="102B7B"/>
              </a:buClr>
              <a:buSzPts val="2400"/>
              <a:buNone/>
              <a:defRPr b="1" sz="2400">
                <a:solidFill>
                  <a:srgbClr val="102B7B"/>
                </a:solidFill>
              </a:defRPr>
            </a:lvl5pPr>
            <a:lvl6pPr lvl="5" algn="l">
              <a:lnSpc>
                <a:spcPct val="100000"/>
              </a:lnSpc>
              <a:spcBef>
                <a:spcPts val="0"/>
              </a:spcBef>
              <a:spcAft>
                <a:spcPts val="0"/>
              </a:spcAft>
              <a:buClr>
                <a:srgbClr val="102B7B"/>
              </a:buClr>
              <a:buSzPts val="2400"/>
              <a:buNone/>
              <a:defRPr b="1" sz="2400">
                <a:solidFill>
                  <a:srgbClr val="102B7B"/>
                </a:solidFill>
              </a:defRPr>
            </a:lvl6pPr>
            <a:lvl7pPr lvl="6" algn="l">
              <a:lnSpc>
                <a:spcPct val="100000"/>
              </a:lnSpc>
              <a:spcBef>
                <a:spcPts val="0"/>
              </a:spcBef>
              <a:spcAft>
                <a:spcPts val="0"/>
              </a:spcAft>
              <a:buClr>
                <a:srgbClr val="102B7B"/>
              </a:buClr>
              <a:buSzPts val="2400"/>
              <a:buNone/>
              <a:defRPr b="1" sz="2400">
                <a:solidFill>
                  <a:srgbClr val="102B7B"/>
                </a:solidFill>
              </a:defRPr>
            </a:lvl7pPr>
            <a:lvl8pPr lvl="7" algn="l">
              <a:lnSpc>
                <a:spcPct val="100000"/>
              </a:lnSpc>
              <a:spcBef>
                <a:spcPts val="0"/>
              </a:spcBef>
              <a:spcAft>
                <a:spcPts val="0"/>
              </a:spcAft>
              <a:buClr>
                <a:srgbClr val="102B7B"/>
              </a:buClr>
              <a:buSzPts val="2400"/>
              <a:buNone/>
              <a:defRPr b="1" sz="2400">
                <a:solidFill>
                  <a:srgbClr val="102B7B"/>
                </a:solidFill>
              </a:defRPr>
            </a:lvl8pPr>
            <a:lvl9pPr lvl="8" algn="l">
              <a:lnSpc>
                <a:spcPct val="100000"/>
              </a:lnSpc>
              <a:spcBef>
                <a:spcPts val="0"/>
              </a:spcBef>
              <a:spcAft>
                <a:spcPts val="0"/>
              </a:spcAft>
              <a:buClr>
                <a:srgbClr val="102B7B"/>
              </a:buClr>
              <a:buSzPts val="2400"/>
              <a:buNone/>
              <a:defRPr b="1" sz="2400">
                <a:solidFill>
                  <a:srgbClr val="102B7B"/>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2">
  <p:cSld name="CUSTOM_2_2">
    <p:spTree>
      <p:nvGrpSpPr>
        <p:cNvPr id="31" name="Shape 31"/>
        <p:cNvGrpSpPr/>
        <p:nvPr/>
      </p:nvGrpSpPr>
      <p:grpSpPr>
        <a:xfrm>
          <a:off x="0" y="0"/>
          <a:ext cx="0" cy="0"/>
          <a:chOff x="0" y="0"/>
          <a:chExt cx="0" cy="0"/>
        </a:xfrm>
      </p:grpSpPr>
      <p:sp>
        <p:nvSpPr>
          <p:cNvPr id="32" name="Google Shape;32;p15"/>
          <p:cNvSpPr/>
          <p:nvPr/>
        </p:nvSpPr>
        <p:spPr>
          <a:xfrm>
            <a:off x="-37900" y="-21300"/>
            <a:ext cx="3776700" cy="5186100"/>
          </a:xfrm>
          <a:prstGeom prst="rect">
            <a:avLst/>
          </a:prstGeom>
          <a:solidFill>
            <a:srgbClr val="102B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5"/>
          <p:cNvSpPr txBox="1"/>
          <p:nvPr>
            <p:ph type="title"/>
          </p:nvPr>
        </p:nvSpPr>
        <p:spPr>
          <a:xfrm>
            <a:off x="280975" y="434500"/>
            <a:ext cx="3000000" cy="944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000">
                <a:solidFill>
                  <a:srgbClr val="FFFFFF"/>
                </a:solidFill>
              </a:defRPr>
            </a:lvl1pPr>
            <a:lvl2pPr lvl="1" algn="l">
              <a:lnSpc>
                <a:spcPct val="100000"/>
              </a:lnSpc>
              <a:spcBef>
                <a:spcPts val="0"/>
              </a:spcBef>
              <a:spcAft>
                <a:spcPts val="0"/>
              </a:spcAft>
              <a:buSzPts val="2800"/>
              <a:buNone/>
              <a:defRPr b="1"/>
            </a:lvl2pPr>
            <a:lvl3pPr lvl="2" algn="l">
              <a:lnSpc>
                <a:spcPct val="100000"/>
              </a:lnSpc>
              <a:spcBef>
                <a:spcPts val="0"/>
              </a:spcBef>
              <a:spcAft>
                <a:spcPts val="0"/>
              </a:spcAft>
              <a:buSzPts val="2800"/>
              <a:buNone/>
              <a:defRPr b="1"/>
            </a:lvl3pPr>
            <a:lvl4pPr lvl="3" algn="l">
              <a:lnSpc>
                <a:spcPct val="100000"/>
              </a:lnSpc>
              <a:spcBef>
                <a:spcPts val="0"/>
              </a:spcBef>
              <a:spcAft>
                <a:spcPts val="0"/>
              </a:spcAft>
              <a:buSzPts val="2800"/>
              <a:buNone/>
              <a:defRPr b="1"/>
            </a:lvl4pPr>
            <a:lvl5pPr lvl="4" algn="l">
              <a:lnSpc>
                <a:spcPct val="100000"/>
              </a:lnSpc>
              <a:spcBef>
                <a:spcPts val="0"/>
              </a:spcBef>
              <a:spcAft>
                <a:spcPts val="0"/>
              </a:spcAft>
              <a:buSzPts val="2800"/>
              <a:buNone/>
              <a:defRPr b="1"/>
            </a:lvl5pPr>
            <a:lvl6pPr lvl="5" algn="l">
              <a:lnSpc>
                <a:spcPct val="100000"/>
              </a:lnSpc>
              <a:spcBef>
                <a:spcPts val="0"/>
              </a:spcBef>
              <a:spcAft>
                <a:spcPts val="0"/>
              </a:spcAft>
              <a:buSzPts val="2800"/>
              <a:buNone/>
              <a:defRPr b="1"/>
            </a:lvl6pPr>
            <a:lvl7pPr lvl="6" algn="l">
              <a:lnSpc>
                <a:spcPct val="100000"/>
              </a:lnSpc>
              <a:spcBef>
                <a:spcPts val="0"/>
              </a:spcBef>
              <a:spcAft>
                <a:spcPts val="0"/>
              </a:spcAft>
              <a:buSzPts val="2800"/>
              <a:buNone/>
              <a:defRPr b="1"/>
            </a:lvl7pPr>
            <a:lvl8pPr lvl="7" algn="l">
              <a:lnSpc>
                <a:spcPct val="100000"/>
              </a:lnSpc>
              <a:spcBef>
                <a:spcPts val="0"/>
              </a:spcBef>
              <a:spcAft>
                <a:spcPts val="0"/>
              </a:spcAft>
              <a:buSzPts val="2800"/>
              <a:buNone/>
              <a:defRPr b="1"/>
            </a:lvl8pPr>
            <a:lvl9pPr lvl="8" algn="l">
              <a:lnSpc>
                <a:spcPct val="100000"/>
              </a:lnSpc>
              <a:spcBef>
                <a:spcPts val="0"/>
              </a:spcBef>
              <a:spcAft>
                <a:spcPts val="0"/>
              </a:spcAft>
              <a:buSzPts val="2800"/>
              <a:buNone/>
              <a:defRPr b="1"/>
            </a:lvl9pPr>
          </a:lstStyle>
          <a:p/>
        </p:txBody>
      </p:sp>
      <p:sp>
        <p:nvSpPr>
          <p:cNvPr id="34" name="Google Shape;34;p15"/>
          <p:cNvSpPr txBox="1"/>
          <p:nvPr>
            <p:ph idx="1" type="body"/>
          </p:nvPr>
        </p:nvSpPr>
        <p:spPr>
          <a:xfrm>
            <a:off x="280975" y="1378800"/>
            <a:ext cx="3034800" cy="2450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FFFFFF"/>
              </a:buClr>
              <a:buSzPts val="1400"/>
              <a:buChar char="●"/>
              <a:defRPr>
                <a:solidFill>
                  <a:srgbClr val="FFFFFF"/>
                </a:solidFill>
              </a:defRPr>
            </a:lvl1pPr>
            <a:lvl2pPr indent="-317500" lvl="1" marL="914400" algn="l">
              <a:lnSpc>
                <a:spcPct val="100000"/>
              </a:lnSpc>
              <a:spcBef>
                <a:spcPts val="1600"/>
              </a:spcBef>
              <a:spcAft>
                <a:spcPts val="0"/>
              </a:spcAft>
              <a:buClr>
                <a:srgbClr val="FFFFFF"/>
              </a:buClr>
              <a:buSzPts val="1400"/>
              <a:buChar char="○"/>
              <a:defRPr>
                <a:solidFill>
                  <a:srgbClr val="FFFFFF"/>
                </a:solidFill>
              </a:defRPr>
            </a:lvl2pPr>
            <a:lvl3pPr indent="-317500" lvl="2" marL="1371600" algn="l">
              <a:lnSpc>
                <a:spcPct val="100000"/>
              </a:lnSpc>
              <a:spcBef>
                <a:spcPts val="1600"/>
              </a:spcBef>
              <a:spcAft>
                <a:spcPts val="0"/>
              </a:spcAft>
              <a:buClr>
                <a:srgbClr val="FFFFFF"/>
              </a:buClr>
              <a:buSzPts val="1400"/>
              <a:buChar char="■"/>
              <a:defRPr>
                <a:solidFill>
                  <a:srgbClr val="FFFFFF"/>
                </a:solidFill>
              </a:defRPr>
            </a:lvl3pPr>
            <a:lvl4pPr indent="-317500" lvl="3" marL="1828800" algn="l">
              <a:lnSpc>
                <a:spcPct val="100000"/>
              </a:lnSpc>
              <a:spcBef>
                <a:spcPts val="1600"/>
              </a:spcBef>
              <a:spcAft>
                <a:spcPts val="0"/>
              </a:spcAft>
              <a:buClr>
                <a:srgbClr val="FFFFFF"/>
              </a:buClr>
              <a:buSzPts val="1400"/>
              <a:buChar char="●"/>
              <a:defRPr>
                <a:solidFill>
                  <a:srgbClr val="FFFFFF"/>
                </a:solidFill>
              </a:defRPr>
            </a:lvl4pPr>
            <a:lvl5pPr indent="-317500" lvl="4" marL="2286000" algn="l">
              <a:lnSpc>
                <a:spcPct val="100000"/>
              </a:lnSpc>
              <a:spcBef>
                <a:spcPts val="1600"/>
              </a:spcBef>
              <a:spcAft>
                <a:spcPts val="0"/>
              </a:spcAft>
              <a:buClr>
                <a:srgbClr val="FFFFFF"/>
              </a:buClr>
              <a:buSzPts val="1400"/>
              <a:buChar char="○"/>
              <a:defRPr>
                <a:solidFill>
                  <a:srgbClr val="FFFFFF"/>
                </a:solidFill>
              </a:defRPr>
            </a:lvl5pPr>
            <a:lvl6pPr indent="-317500" lvl="5" marL="2743200" algn="l">
              <a:lnSpc>
                <a:spcPct val="100000"/>
              </a:lnSpc>
              <a:spcBef>
                <a:spcPts val="1600"/>
              </a:spcBef>
              <a:spcAft>
                <a:spcPts val="0"/>
              </a:spcAft>
              <a:buClr>
                <a:srgbClr val="FFFFFF"/>
              </a:buClr>
              <a:buSzPts val="1400"/>
              <a:buChar char="■"/>
              <a:defRPr>
                <a:solidFill>
                  <a:srgbClr val="FFFFFF"/>
                </a:solidFill>
              </a:defRPr>
            </a:lvl6pPr>
            <a:lvl7pPr indent="-317500" lvl="6" marL="3200400" algn="l">
              <a:lnSpc>
                <a:spcPct val="100000"/>
              </a:lnSpc>
              <a:spcBef>
                <a:spcPts val="1600"/>
              </a:spcBef>
              <a:spcAft>
                <a:spcPts val="0"/>
              </a:spcAft>
              <a:buClr>
                <a:srgbClr val="FFFFFF"/>
              </a:buClr>
              <a:buSzPts val="1400"/>
              <a:buChar char="●"/>
              <a:defRPr>
                <a:solidFill>
                  <a:srgbClr val="FFFFFF"/>
                </a:solidFill>
              </a:defRPr>
            </a:lvl7pPr>
            <a:lvl8pPr indent="-317500" lvl="7" marL="3657600" algn="l">
              <a:lnSpc>
                <a:spcPct val="100000"/>
              </a:lnSpc>
              <a:spcBef>
                <a:spcPts val="1600"/>
              </a:spcBef>
              <a:spcAft>
                <a:spcPts val="0"/>
              </a:spcAft>
              <a:buClr>
                <a:srgbClr val="FFFFFF"/>
              </a:buClr>
              <a:buSzPts val="1400"/>
              <a:buChar char="○"/>
              <a:defRPr>
                <a:solidFill>
                  <a:srgbClr val="FFFFFF"/>
                </a:solidFill>
              </a:defRPr>
            </a:lvl8pPr>
            <a:lvl9pPr indent="-317500" lvl="8" marL="4114800" algn="l">
              <a:lnSpc>
                <a:spcPct val="100000"/>
              </a:lnSpc>
              <a:spcBef>
                <a:spcPts val="1600"/>
              </a:spcBef>
              <a:spcAft>
                <a:spcPts val="1600"/>
              </a:spcAft>
              <a:buClr>
                <a:srgbClr val="FFFFFF"/>
              </a:buClr>
              <a:buSzPts val="1400"/>
              <a:buChar char="■"/>
              <a:defRPr>
                <a:solidFill>
                  <a:srgbClr val="FFFFFF"/>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5" name="Shape 35"/>
        <p:cNvGrpSpPr/>
        <p:nvPr/>
      </p:nvGrpSpPr>
      <p:grpSpPr>
        <a:xfrm>
          <a:off x="0" y="0"/>
          <a:ext cx="0" cy="0"/>
          <a:chOff x="0" y="0"/>
          <a:chExt cx="0" cy="0"/>
        </a:xfrm>
      </p:grpSpPr>
      <p:sp>
        <p:nvSpPr>
          <p:cNvPr id="36" name="Google Shape;36;p16"/>
          <p:cNvSpPr txBox="1"/>
          <p:nvPr>
            <p:ph type="ctrTitle"/>
          </p:nvPr>
        </p:nvSpPr>
        <p:spPr>
          <a:xfrm>
            <a:off x="1366724" y="592175"/>
            <a:ext cx="6410700" cy="205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02B7B"/>
              </a:buClr>
              <a:buSzPts val="5200"/>
              <a:buFont typeface="Inter"/>
              <a:buNone/>
              <a:defRPr sz="5200">
                <a:solidFill>
                  <a:srgbClr val="102B7B"/>
                </a:solidFill>
                <a:latin typeface="Inter"/>
                <a:ea typeface="Inter"/>
                <a:cs typeface="Inter"/>
                <a:sym typeface="Inter"/>
              </a:defRPr>
            </a:lvl1pPr>
            <a:lvl2pPr lvl="1" algn="l">
              <a:lnSpc>
                <a:spcPct val="100000"/>
              </a:lnSpc>
              <a:spcBef>
                <a:spcPts val="0"/>
              </a:spcBef>
              <a:spcAft>
                <a:spcPts val="0"/>
              </a:spcAft>
              <a:buClr>
                <a:srgbClr val="102B7B"/>
              </a:buClr>
              <a:buSzPts val="5200"/>
              <a:buNone/>
              <a:defRPr b="0" sz="5200">
                <a:solidFill>
                  <a:srgbClr val="102B7B"/>
                </a:solidFill>
              </a:defRPr>
            </a:lvl2pPr>
            <a:lvl3pPr lvl="2" algn="l">
              <a:lnSpc>
                <a:spcPct val="100000"/>
              </a:lnSpc>
              <a:spcBef>
                <a:spcPts val="0"/>
              </a:spcBef>
              <a:spcAft>
                <a:spcPts val="0"/>
              </a:spcAft>
              <a:buClr>
                <a:srgbClr val="102B7B"/>
              </a:buClr>
              <a:buSzPts val="5200"/>
              <a:buNone/>
              <a:defRPr b="0" sz="5200">
                <a:solidFill>
                  <a:srgbClr val="102B7B"/>
                </a:solidFill>
              </a:defRPr>
            </a:lvl3pPr>
            <a:lvl4pPr lvl="3" algn="l">
              <a:lnSpc>
                <a:spcPct val="100000"/>
              </a:lnSpc>
              <a:spcBef>
                <a:spcPts val="0"/>
              </a:spcBef>
              <a:spcAft>
                <a:spcPts val="0"/>
              </a:spcAft>
              <a:buClr>
                <a:srgbClr val="102B7B"/>
              </a:buClr>
              <a:buSzPts val="5200"/>
              <a:buNone/>
              <a:defRPr b="0" sz="5200">
                <a:solidFill>
                  <a:srgbClr val="102B7B"/>
                </a:solidFill>
              </a:defRPr>
            </a:lvl4pPr>
            <a:lvl5pPr lvl="4" algn="l">
              <a:lnSpc>
                <a:spcPct val="100000"/>
              </a:lnSpc>
              <a:spcBef>
                <a:spcPts val="0"/>
              </a:spcBef>
              <a:spcAft>
                <a:spcPts val="0"/>
              </a:spcAft>
              <a:buClr>
                <a:srgbClr val="102B7B"/>
              </a:buClr>
              <a:buSzPts val="5200"/>
              <a:buNone/>
              <a:defRPr b="0" sz="5200">
                <a:solidFill>
                  <a:srgbClr val="102B7B"/>
                </a:solidFill>
              </a:defRPr>
            </a:lvl5pPr>
            <a:lvl6pPr lvl="5" algn="l">
              <a:lnSpc>
                <a:spcPct val="100000"/>
              </a:lnSpc>
              <a:spcBef>
                <a:spcPts val="0"/>
              </a:spcBef>
              <a:spcAft>
                <a:spcPts val="0"/>
              </a:spcAft>
              <a:buClr>
                <a:srgbClr val="102B7B"/>
              </a:buClr>
              <a:buSzPts val="5200"/>
              <a:buNone/>
              <a:defRPr b="0" sz="5200">
                <a:solidFill>
                  <a:srgbClr val="102B7B"/>
                </a:solidFill>
              </a:defRPr>
            </a:lvl6pPr>
            <a:lvl7pPr lvl="6" algn="l">
              <a:lnSpc>
                <a:spcPct val="100000"/>
              </a:lnSpc>
              <a:spcBef>
                <a:spcPts val="0"/>
              </a:spcBef>
              <a:spcAft>
                <a:spcPts val="0"/>
              </a:spcAft>
              <a:buClr>
                <a:srgbClr val="102B7B"/>
              </a:buClr>
              <a:buSzPts val="5200"/>
              <a:buNone/>
              <a:defRPr b="0" sz="5200">
                <a:solidFill>
                  <a:srgbClr val="102B7B"/>
                </a:solidFill>
              </a:defRPr>
            </a:lvl7pPr>
            <a:lvl8pPr lvl="7" algn="l">
              <a:lnSpc>
                <a:spcPct val="100000"/>
              </a:lnSpc>
              <a:spcBef>
                <a:spcPts val="0"/>
              </a:spcBef>
              <a:spcAft>
                <a:spcPts val="0"/>
              </a:spcAft>
              <a:buClr>
                <a:srgbClr val="102B7B"/>
              </a:buClr>
              <a:buSzPts val="5200"/>
              <a:buNone/>
              <a:defRPr b="0" sz="5200">
                <a:solidFill>
                  <a:srgbClr val="102B7B"/>
                </a:solidFill>
              </a:defRPr>
            </a:lvl8pPr>
            <a:lvl9pPr lvl="8" algn="l">
              <a:lnSpc>
                <a:spcPct val="100000"/>
              </a:lnSpc>
              <a:spcBef>
                <a:spcPts val="0"/>
              </a:spcBef>
              <a:spcAft>
                <a:spcPts val="0"/>
              </a:spcAft>
              <a:buClr>
                <a:srgbClr val="102B7B"/>
              </a:buClr>
              <a:buSzPts val="5200"/>
              <a:buNone/>
              <a:defRPr b="0" sz="5200">
                <a:solidFill>
                  <a:srgbClr val="102B7B"/>
                </a:solidFill>
              </a:defRPr>
            </a:lvl9pPr>
          </a:lstStyle>
          <a:p/>
        </p:txBody>
      </p:sp>
      <p:sp>
        <p:nvSpPr>
          <p:cNvPr id="37" name="Google Shape;37;p16"/>
          <p:cNvSpPr txBox="1"/>
          <p:nvPr>
            <p:ph idx="1" type="subTitle"/>
          </p:nvPr>
        </p:nvSpPr>
        <p:spPr>
          <a:xfrm>
            <a:off x="1366725" y="2681725"/>
            <a:ext cx="74655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2800"/>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
        <p:nvSpPr>
          <p:cNvPr id="38" name="Google Shape;3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
        <p:nvSpPr>
          <p:cNvPr id="39" name="Google Shape;39;p16"/>
          <p:cNvSpPr/>
          <p:nvPr/>
        </p:nvSpPr>
        <p:spPr>
          <a:xfrm>
            <a:off x="171600" y="3502025"/>
            <a:ext cx="3517200" cy="3390900"/>
          </a:xfrm>
          <a:prstGeom prst="ellipse">
            <a:avLst/>
          </a:prstGeom>
          <a:noFill/>
          <a:ln cap="flat" cmpd="sng" w="9525">
            <a:solidFill>
              <a:srgbClr val="00D8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2 1">
  <p:cSld name="CUSTOM_2_2_1">
    <p:spTree>
      <p:nvGrpSpPr>
        <p:cNvPr id="40" name="Shape 40"/>
        <p:cNvGrpSpPr/>
        <p:nvPr/>
      </p:nvGrpSpPr>
      <p:grpSpPr>
        <a:xfrm>
          <a:off x="0" y="0"/>
          <a:ext cx="0" cy="0"/>
          <a:chOff x="0" y="0"/>
          <a:chExt cx="0" cy="0"/>
        </a:xfrm>
      </p:grpSpPr>
      <p:sp>
        <p:nvSpPr>
          <p:cNvPr id="41" name="Google Shape;41;p17"/>
          <p:cNvSpPr/>
          <p:nvPr/>
        </p:nvSpPr>
        <p:spPr>
          <a:xfrm>
            <a:off x="5367300" y="-10775"/>
            <a:ext cx="3776700" cy="5186100"/>
          </a:xfrm>
          <a:prstGeom prst="rect">
            <a:avLst/>
          </a:prstGeom>
          <a:solidFill>
            <a:srgbClr val="102B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7"/>
          <p:cNvSpPr txBox="1"/>
          <p:nvPr>
            <p:ph type="title"/>
          </p:nvPr>
        </p:nvSpPr>
        <p:spPr>
          <a:xfrm>
            <a:off x="5686175" y="445025"/>
            <a:ext cx="3000000" cy="944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000">
                <a:solidFill>
                  <a:srgbClr val="FFFFFF"/>
                </a:solidFill>
              </a:defRPr>
            </a:lvl1pPr>
            <a:lvl2pPr lvl="1" algn="l">
              <a:lnSpc>
                <a:spcPct val="100000"/>
              </a:lnSpc>
              <a:spcBef>
                <a:spcPts val="0"/>
              </a:spcBef>
              <a:spcAft>
                <a:spcPts val="0"/>
              </a:spcAft>
              <a:buSzPts val="2800"/>
              <a:buNone/>
              <a:defRPr b="1"/>
            </a:lvl2pPr>
            <a:lvl3pPr lvl="2" algn="l">
              <a:lnSpc>
                <a:spcPct val="100000"/>
              </a:lnSpc>
              <a:spcBef>
                <a:spcPts val="0"/>
              </a:spcBef>
              <a:spcAft>
                <a:spcPts val="0"/>
              </a:spcAft>
              <a:buSzPts val="2800"/>
              <a:buNone/>
              <a:defRPr b="1"/>
            </a:lvl3pPr>
            <a:lvl4pPr lvl="3" algn="l">
              <a:lnSpc>
                <a:spcPct val="100000"/>
              </a:lnSpc>
              <a:spcBef>
                <a:spcPts val="0"/>
              </a:spcBef>
              <a:spcAft>
                <a:spcPts val="0"/>
              </a:spcAft>
              <a:buSzPts val="2800"/>
              <a:buNone/>
              <a:defRPr b="1"/>
            </a:lvl4pPr>
            <a:lvl5pPr lvl="4" algn="l">
              <a:lnSpc>
                <a:spcPct val="100000"/>
              </a:lnSpc>
              <a:spcBef>
                <a:spcPts val="0"/>
              </a:spcBef>
              <a:spcAft>
                <a:spcPts val="0"/>
              </a:spcAft>
              <a:buSzPts val="2800"/>
              <a:buNone/>
              <a:defRPr b="1"/>
            </a:lvl5pPr>
            <a:lvl6pPr lvl="5" algn="l">
              <a:lnSpc>
                <a:spcPct val="100000"/>
              </a:lnSpc>
              <a:spcBef>
                <a:spcPts val="0"/>
              </a:spcBef>
              <a:spcAft>
                <a:spcPts val="0"/>
              </a:spcAft>
              <a:buSzPts val="2800"/>
              <a:buNone/>
              <a:defRPr b="1"/>
            </a:lvl6pPr>
            <a:lvl7pPr lvl="6" algn="l">
              <a:lnSpc>
                <a:spcPct val="100000"/>
              </a:lnSpc>
              <a:spcBef>
                <a:spcPts val="0"/>
              </a:spcBef>
              <a:spcAft>
                <a:spcPts val="0"/>
              </a:spcAft>
              <a:buSzPts val="2800"/>
              <a:buNone/>
              <a:defRPr b="1"/>
            </a:lvl7pPr>
            <a:lvl8pPr lvl="7" algn="l">
              <a:lnSpc>
                <a:spcPct val="100000"/>
              </a:lnSpc>
              <a:spcBef>
                <a:spcPts val="0"/>
              </a:spcBef>
              <a:spcAft>
                <a:spcPts val="0"/>
              </a:spcAft>
              <a:buSzPts val="2800"/>
              <a:buNone/>
              <a:defRPr b="1"/>
            </a:lvl8pPr>
            <a:lvl9pPr lvl="8" algn="l">
              <a:lnSpc>
                <a:spcPct val="100000"/>
              </a:lnSpc>
              <a:spcBef>
                <a:spcPts val="0"/>
              </a:spcBef>
              <a:spcAft>
                <a:spcPts val="0"/>
              </a:spcAft>
              <a:buSzPts val="2800"/>
              <a:buNone/>
              <a:defRPr b="1"/>
            </a:lvl9pPr>
          </a:lstStyle>
          <a:p/>
        </p:txBody>
      </p:sp>
      <p:sp>
        <p:nvSpPr>
          <p:cNvPr id="43" name="Google Shape;43;p17"/>
          <p:cNvSpPr txBox="1"/>
          <p:nvPr>
            <p:ph idx="1" type="body"/>
          </p:nvPr>
        </p:nvSpPr>
        <p:spPr>
          <a:xfrm>
            <a:off x="5686175" y="1389325"/>
            <a:ext cx="3034800" cy="2450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FFFFFF"/>
              </a:buClr>
              <a:buSzPts val="1400"/>
              <a:buChar char="●"/>
              <a:defRPr>
                <a:solidFill>
                  <a:srgbClr val="FFFFFF"/>
                </a:solidFill>
              </a:defRPr>
            </a:lvl1pPr>
            <a:lvl2pPr indent="-317500" lvl="1" marL="914400" algn="l">
              <a:lnSpc>
                <a:spcPct val="100000"/>
              </a:lnSpc>
              <a:spcBef>
                <a:spcPts val="1600"/>
              </a:spcBef>
              <a:spcAft>
                <a:spcPts val="0"/>
              </a:spcAft>
              <a:buClr>
                <a:srgbClr val="FFFFFF"/>
              </a:buClr>
              <a:buSzPts val="1400"/>
              <a:buChar char="○"/>
              <a:defRPr>
                <a:solidFill>
                  <a:srgbClr val="FFFFFF"/>
                </a:solidFill>
              </a:defRPr>
            </a:lvl2pPr>
            <a:lvl3pPr indent="-317500" lvl="2" marL="1371600" algn="l">
              <a:lnSpc>
                <a:spcPct val="100000"/>
              </a:lnSpc>
              <a:spcBef>
                <a:spcPts val="1600"/>
              </a:spcBef>
              <a:spcAft>
                <a:spcPts val="0"/>
              </a:spcAft>
              <a:buClr>
                <a:srgbClr val="FFFFFF"/>
              </a:buClr>
              <a:buSzPts val="1400"/>
              <a:buChar char="■"/>
              <a:defRPr>
                <a:solidFill>
                  <a:srgbClr val="FFFFFF"/>
                </a:solidFill>
              </a:defRPr>
            </a:lvl3pPr>
            <a:lvl4pPr indent="-317500" lvl="3" marL="1828800" algn="l">
              <a:lnSpc>
                <a:spcPct val="100000"/>
              </a:lnSpc>
              <a:spcBef>
                <a:spcPts val="1600"/>
              </a:spcBef>
              <a:spcAft>
                <a:spcPts val="0"/>
              </a:spcAft>
              <a:buClr>
                <a:srgbClr val="FFFFFF"/>
              </a:buClr>
              <a:buSzPts val="1400"/>
              <a:buChar char="●"/>
              <a:defRPr>
                <a:solidFill>
                  <a:srgbClr val="FFFFFF"/>
                </a:solidFill>
              </a:defRPr>
            </a:lvl4pPr>
            <a:lvl5pPr indent="-317500" lvl="4" marL="2286000" algn="l">
              <a:lnSpc>
                <a:spcPct val="100000"/>
              </a:lnSpc>
              <a:spcBef>
                <a:spcPts val="1600"/>
              </a:spcBef>
              <a:spcAft>
                <a:spcPts val="0"/>
              </a:spcAft>
              <a:buClr>
                <a:srgbClr val="FFFFFF"/>
              </a:buClr>
              <a:buSzPts val="1400"/>
              <a:buChar char="○"/>
              <a:defRPr>
                <a:solidFill>
                  <a:srgbClr val="FFFFFF"/>
                </a:solidFill>
              </a:defRPr>
            </a:lvl5pPr>
            <a:lvl6pPr indent="-317500" lvl="5" marL="2743200" algn="l">
              <a:lnSpc>
                <a:spcPct val="100000"/>
              </a:lnSpc>
              <a:spcBef>
                <a:spcPts val="1600"/>
              </a:spcBef>
              <a:spcAft>
                <a:spcPts val="0"/>
              </a:spcAft>
              <a:buClr>
                <a:srgbClr val="FFFFFF"/>
              </a:buClr>
              <a:buSzPts val="1400"/>
              <a:buChar char="■"/>
              <a:defRPr>
                <a:solidFill>
                  <a:srgbClr val="FFFFFF"/>
                </a:solidFill>
              </a:defRPr>
            </a:lvl6pPr>
            <a:lvl7pPr indent="-317500" lvl="6" marL="3200400" algn="l">
              <a:lnSpc>
                <a:spcPct val="100000"/>
              </a:lnSpc>
              <a:spcBef>
                <a:spcPts val="1600"/>
              </a:spcBef>
              <a:spcAft>
                <a:spcPts val="0"/>
              </a:spcAft>
              <a:buClr>
                <a:srgbClr val="FFFFFF"/>
              </a:buClr>
              <a:buSzPts val="1400"/>
              <a:buChar char="●"/>
              <a:defRPr>
                <a:solidFill>
                  <a:srgbClr val="FFFFFF"/>
                </a:solidFill>
              </a:defRPr>
            </a:lvl7pPr>
            <a:lvl8pPr indent="-317500" lvl="7" marL="3657600" algn="l">
              <a:lnSpc>
                <a:spcPct val="100000"/>
              </a:lnSpc>
              <a:spcBef>
                <a:spcPts val="1600"/>
              </a:spcBef>
              <a:spcAft>
                <a:spcPts val="0"/>
              </a:spcAft>
              <a:buClr>
                <a:srgbClr val="FFFFFF"/>
              </a:buClr>
              <a:buSzPts val="1400"/>
              <a:buChar char="○"/>
              <a:defRPr>
                <a:solidFill>
                  <a:srgbClr val="FFFFFF"/>
                </a:solidFill>
              </a:defRPr>
            </a:lvl8pPr>
            <a:lvl9pPr indent="-317500" lvl="8" marL="4114800" algn="l">
              <a:lnSpc>
                <a:spcPct val="100000"/>
              </a:lnSpc>
              <a:spcBef>
                <a:spcPts val="1600"/>
              </a:spcBef>
              <a:spcAft>
                <a:spcPts val="1600"/>
              </a:spcAft>
              <a:buClr>
                <a:srgbClr val="FFFFFF"/>
              </a:buClr>
              <a:buSzPts val="1400"/>
              <a:buChar char="■"/>
              <a:defRPr>
                <a:solidFill>
                  <a:srgbClr val="FFFFFF"/>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1">
  <p:cSld name="SECTION_HEADER_2_1">
    <p:bg>
      <p:bgPr>
        <a:solidFill>
          <a:srgbClr val="102B7B"/>
        </a:solidFill>
      </p:bgPr>
    </p:bg>
    <p:spTree>
      <p:nvGrpSpPr>
        <p:cNvPr id="44" name="Shape 44"/>
        <p:cNvGrpSpPr/>
        <p:nvPr/>
      </p:nvGrpSpPr>
      <p:grpSpPr>
        <a:xfrm>
          <a:off x="0" y="0"/>
          <a:ext cx="0" cy="0"/>
          <a:chOff x="0" y="0"/>
          <a:chExt cx="0" cy="0"/>
        </a:xfrm>
      </p:grpSpPr>
      <p:sp>
        <p:nvSpPr>
          <p:cNvPr id="45" name="Google Shape;45;p19"/>
          <p:cNvSpPr txBox="1"/>
          <p:nvPr>
            <p:ph type="title"/>
          </p:nvPr>
        </p:nvSpPr>
        <p:spPr>
          <a:xfrm>
            <a:off x="464100" y="2150850"/>
            <a:ext cx="85206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3600"/>
              <a:buNone/>
              <a:defRPr b="1" sz="3600">
                <a:solidFill>
                  <a:srgbClr val="FFFFFF"/>
                </a:solidFill>
              </a:defRPr>
            </a:lvl1pPr>
            <a:lvl2pPr lvl="1" algn="l">
              <a:lnSpc>
                <a:spcPct val="100000"/>
              </a:lnSpc>
              <a:spcBef>
                <a:spcPts val="0"/>
              </a:spcBef>
              <a:spcAft>
                <a:spcPts val="0"/>
              </a:spcAft>
              <a:buSzPts val="3600"/>
              <a:buNone/>
              <a:defRPr b="1" sz="3600"/>
            </a:lvl2pPr>
            <a:lvl3pPr lvl="2" algn="l">
              <a:lnSpc>
                <a:spcPct val="100000"/>
              </a:lnSpc>
              <a:spcBef>
                <a:spcPts val="0"/>
              </a:spcBef>
              <a:spcAft>
                <a:spcPts val="0"/>
              </a:spcAft>
              <a:buSzPts val="3600"/>
              <a:buNone/>
              <a:defRPr b="1" sz="3600"/>
            </a:lvl3pPr>
            <a:lvl4pPr lvl="3" algn="l">
              <a:lnSpc>
                <a:spcPct val="100000"/>
              </a:lnSpc>
              <a:spcBef>
                <a:spcPts val="0"/>
              </a:spcBef>
              <a:spcAft>
                <a:spcPts val="0"/>
              </a:spcAft>
              <a:buSzPts val="3600"/>
              <a:buNone/>
              <a:defRPr b="1" sz="3600"/>
            </a:lvl4pPr>
            <a:lvl5pPr lvl="4" algn="l">
              <a:lnSpc>
                <a:spcPct val="100000"/>
              </a:lnSpc>
              <a:spcBef>
                <a:spcPts val="0"/>
              </a:spcBef>
              <a:spcAft>
                <a:spcPts val="0"/>
              </a:spcAft>
              <a:buSzPts val="3600"/>
              <a:buNone/>
              <a:defRPr b="1" sz="3600"/>
            </a:lvl5pPr>
            <a:lvl6pPr lvl="5" algn="l">
              <a:lnSpc>
                <a:spcPct val="100000"/>
              </a:lnSpc>
              <a:spcBef>
                <a:spcPts val="0"/>
              </a:spcBef>
              <a:spcAft>
                <a:spcPts val="0"/>
              </a:spcAft>
              <a:buSzPts val="3600"/>
              <a:buNone/>
              <a:defRPr b="1" sz="3600"/>
            </a:lvl6pPr>
            <a:lvl7pPr lvl="6" algn="l">
              <a:lnSpc>
                <a:spcPct val="100000"/>
              </a:lnSpc>
              <a:spcBef>
                <a:spcPts val="0"/>
              </a:spcBef>
              <a:spcAft>
                <a:spcPts val="0"/>
              </a:spcAft>
              <a:buSzPts val="3600"/>
              <a:buNone/>
              <a:defRPr b="1" sz="3600"/>
            </a:lvl7pPr>
            <a:lvl8pPr lvl="7" algn="l">
              <a:lnSpc>
                <a:spcPct val="100000"/>
              </a:lnSpc>
              <a:spcBef>
                <a:spcPts val="0"/>
              </a:spcBef>
              <a:spcAft>
                <a:spcPts val="0"/>
              </a:spcAft>
              <a:buSzPts val="3600"/>
              <a:buNone/>
              <a:defRPr b="1" sz="3600"/>
            </a:lvl8pPr>
            <a:lvl9pPr lvl="8" algn="l">
              <a:lnSpc>
                <a:spcPct val="100000"/>
              </a:lnSpc>
              <a:spcBef>
                <a:spcPts val="0"/>
              </a:spcBef>
              <a:spcAft>
                <a:spcPts val="0"/>
              </a:spcAft>
              <a:buSzPts val="3600"/>
              <a:buNone/>
              <a:defRPr b="1" sz="3600"/>
            </a:lvl9pPr>
          </a:lstStyle>
          <a:p/>
        </p:txBody>
      </p:sp>
      <p:sp>
        <p:nvSpPr>
          <p:cNvPr id="46" name="Google Shape;4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310425"/>
            <a:ext cx="8520600" cy="606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02B7B"/>
              </a:buClr>
              <a:buSzPts val="2400"/>
              <a:buFont typeface="Inter"/>
              <a:buNone/>
              <a:defRPr b="0" i="0" sz="2400" u="none" cap="none" strike="noStrike">
                <a:solidFill>
                  <a:srgbClr val="102B7B"/>
                </a:solidFill>
                <a:latin typeface="Inter"/>
                <a:ea typeface="Inter"/>
                <a:cs typeface="Inter"/>
                <a:sym typeface="Inter"/>
              </a:defRPr>
            </a:lvl1pPr>
            <a:lvl2pPr lvl="1" marR="0" rtl="0" algn="l">
              <a:lnSpc>
                <a:spcPct val="100000"/>
              </a:lnSpc>
              <a:spcBef>
                <a:spcPts val="0"/>
              </a:spcBef>
              <a:spcAft>
                <a:spcPts val="0"/>
              </a:spcAft>
              <a:buClr>
                <a:srgbClr val="102B7B"/>
              </a:buClr>
              <a:buSzPts val="2800"/>
              <a:buFont typeface="Inter"/>
              <a:buNone/>
              <a:defRPr b="0" i="0" sz="2800" u="none" cap="none" strike="noStrike">
                <a:solidFill>
                  <a:srgbClr val="102B7B"/>
                </a:solidFill>
                <a:latin typeface="Inter"/>
                <a:ea typeface="Inter"/>
                <a:cs typeface="Inter"/>
                <a:sym typeface="Inter"/>
              </a:defRPr>
            </a:lvl2pPr>
            <a:lvl3pPr lvl="2" marR="0" rtl="0" algn="l">
              <a:lnSpc>
                <a:spcPct val="100000"/>
              </a:lnSpc>
              <a:spcBef>
                <a:spcPts val="0"/>
              </a:spcBef>
              <a:spcAft>
                <a:spcPts val="0"/>
              </a:spcAft>
              <a:buClr>
                <a:srgbClr val="102B7B"/>
              </a:buClr>
              <a:buSzPts val="2800"/>
              <a:buFont typeface="Inter"/>
              <a:buNone/>
              <a:defRPr b="0" i="0" sz="2800" u="none" cap="none" strike="noStrike">
                <a:solidFill>
                  <a:srgbClr val="102B7B"/>
                </a:solidFill>
                <a:latin typeface="Inter"/>
                <a:ea typeface="Inter"/>
                <a:cs typeface="Inter"/>
                <a:sym typeface="Inter"/>
              </a:defRPr>
            </a:lvl3pPr>
            <a:lvl4pPr lvl="3" marR="0" rtl="0" algn="l">
              <a:lnSpc>
                <a:spcPct val="100000"/>
              </a:lnSpc>
              <a:spcBef>
                <a:spcPts val="0"/>
              </a:spcBef>
              <a:spcAft>
                <a:spcPts val="0"/>
              </a:spcAft>
              <a:buClr>
                <a:srgbClr val="102B7B"/>
              </a:buClr>
              <a:buSzPts val="2800"/>
              <a:buFont typeface="Inter"/>
              <a:buNone/>
              <a:defRPr b="0" i="0" sz="2800" u="none" cap="none" strike="noStrike">
                <a:solidFill>
                  <a:srgbClr val="102B7B"/>
                </a:solidFill>
                <a:latin typeface="Inter"/>
                <a:ea typeface="Inter"/>
                <a:cs typeface="Inter"/>
                <a:sym typeface="Inter"/>
              </a:defRPr>
            </a:lvl4pPr>
            <a:lvl5pPr lvl="4" marR="0" rtl="0" algn="l">
              <a:lnSpc>
                <a:spcPct val="100000"/>
              </a:lnSpc>
              <a:spcBef>
                <a:spcPts val="0"/>
              </a:spcBef>
              <a:spcAft>
                <a:spcPts val="0"/>
              </a:spcAft>
              <a:buClr>
                <a:srgbClr val="102B7B"/>
              </a:buClr>
              <a:buSzPts val="2800"/>
              <a:buFont typeface="Inter"/>
              <a:buNone/>
              <a:defRPr b="0" i="0" sz="2800" u="none" cap="none" strike="noStrike">
                <a:solidFill>
                  <a:srgbClr val="102B7B"/>
                </a:solidFill>
                <a:latin typeface="Inter"/>
                <a:ea typeface="Inter"/>
                <a:cs typeface="Inter"/>
                <a:sym typeface="Inter"/>
              </a:defRPr>
            </a:lvl5pPr>
            <a:lvl6pPr lvl="5" marR="0" rtl="0" algn="l">
              <a:lnSpc>
                <a:spcPct val="100000"/>
              </a:lnSpc>
              <a:spcBef>
                <a:spcPts val="0"/>
              </a:spcBef>
              <a:spcAft>
                <a:spcPts val="0"/>
              </a:spcAft>
              <a:buClr>
                <a:srgbClr val="102B7B"/>
              </a:buClr>
              <a:buSzPts val="2800"/>
              <a:buFont typeface="Inter"/>
              <a:buNone/>
              <a:defRPr b="0" i="0" sz="2800" u="none" cap="none" strike="noStrike">
                <a:solidFill>
                  <a:srgbClr val="102B7B"/>
                </a:solidFill>
                <a:latin typeface="Inter"/>
                <a:ea typeface="Inter"/>
                <a:cs typeface="Inter"/>
                <a:sym typeface="Inter"/>
              </a:defRPr>
            </a:lvl6pPr>
            <a:lvl7pPr lvl="6" marR="0" rtl="0" algn="l">
              <a:lnSpc>
                <a:spcPct val="100000"/>
              </a:lnSpc>
              <a:spcBef>
                <a:spcPts val="0"/>
              </a:spcBef>
              <a:spcAft>
                <a:spcPts val="0"/>
              </a:spcAft>
              <a:buClr>
                <a:srgbClr val="102B7B"/>
              </a:buClr>
              <a:buSzPts val="2800"/>
              <a:buFont typeface="Inter"/>
              <a:buNone/>
              <a:defRPr b="0" i="0" sz="2800" u="none" cap="none" strike="noStrike">
                <a:solidFill>
                  <a:srgbClr val="102B7B"/>
                </a:solidFill>
                <a:latin typeface="Inter"/>
                <a:ea typeface="Inter"/>
                <a:cs typeface="Inter"/>
                <a:sym typeface="Inter"/>
              </a:defRPr>
            </a:lvl7pPr>
            <a:lvl8pPr lvl="7" marR="0" rtl="0" algn="l">
              <a:lnSpc>
                <a:spcPct val="100000"/>
              </a:lnSpc>
              <a:spcBef>
                <a:spcPts val="0"/>
              </a:spcBef>
              <a:spcAft>
                <a:spcPts val="0"/>
              </a:spcAft>
              <a:buClr>
                <a:srgbClr val="102B7B"/>
              </a:buClr>
              <a:buSzPts val="2800"/>
              <a:buFont typeface="Inter"/>
              <a:buNone/>
              <a:defRPr b="0" i="0" sz="2800" u="none" cap="none" strike="noStrike">
                <a:solidFill>
                  <a:srgbClr val="102B7B"/>
                </a:solidFill>
                <a:latin typeface="Inter"/>
                <a:ea typeface="Inter"/>
                <a:cs typeface="Inter"/>
                <a:sym typeface="Inter"/>
              </a:defRPr>
            </a:lvl8pPr>
            <a:lvl9pPr lvl="8" marR="0" rtl="0" algn="l">
              <a:lnSpc>
                <a:spcPct val="100000"/>
              </a:lnSpc>
              <a:spcBef>
                <a:spcPts val="0"/>
              </a:spcBef>
              <a:spcAft>
                <a:spcPts val="0"/>
              </a:spcAft>
              <a:buClr>
                <a:srgbClr val="102B7B"/>
              </a:buClr>
              <a:buSzPts val="2800"/>
              <a:buFont typeface="Inter"/>
              <a:buNone/>
              <a:defRPr b="0" i="0" sz="2800" u="none" cap="none" strike="noStrike">
                <a:solidFill>
                  <a:srgbClr val="102B7B"/>
                </a:solidFill>
                <a:latin typeface="Inter"/>
                <a:ea typeface="Inter"/>
                <a:cs typeface="Inter"/>
                <a:sym typeface="Inter"/>
              </a:defRPr>
            </a:lvl9pPr>
          </a:lstStyle>
          <a:p/>
        </p:txBody>
      </p:sp>
      <p:sp>
        <p:nvSpPr>
          <p:cNvPr id="7" name="Google Shape;7;p11"/>
          <p:cNvSpPr txBox="1"/>
          <p:nvPr>
            <p:ph idx="1" type="body"/>
          </p:nvPr>
        </p:nvSpPr>
        <p:spPr>
          <a:xfrm>
            <a:off x="311700" y="956300"/>
            <a:ext cx="8520600" cy="37539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CB5B"/>
              </a:buClr>
              <a:buSzPts val="1400"/>
              <a:buFont typeface="Domine"/>
              <a:buChar char="●"/>
              <a:defRPr b="0" i="0" sz="1400" u="none" cap="none" strike="noStrike">
                <a:solidFill>
                  <a:schemeClr val="dk2"/>
                </a:solidFill>
                <a:latin typeface="Domine"/>
                <a:ea typeface="Domine"/>
                <a:cs typeface="Domine"/>
                <a:sym typeface="Domine"/>
              </a:defRPr>
            </a:lvl1pPr>
            <a:lvl2pPr indent="-317500" lvl="1" marL="914400" marR="0" rtl="0" algn="l">
              <a:lnSpc>
                <a:spcPct val="100000"/>
              </a:lnSpc>
              <a:spcBef>
                <a:spcPts val="1600"/>
              </a:spcBef>
              <a:spcAft>
                <a:spcPts val="0"/>
              </a:spcAft>
              <a:buClr>
                <a:srgbClr val="00CB5B"/>
              </a:buClr>
              <a:buSzPts val="1400"/>
              <a:buFont typeface="Domine"/>
              <a:buChar char="○"/>
              <a:defRPr b="0" i="0" sz="1400" u="none" cap="none" strike="noStrike">
                <a:solidFill>
                  <a:schemeClr val="dk2"/>
                </a:solidFill>
                <a:latin typeface="Domine"/>
                <a:ea typeface="Domine"/>
                <a:cs typeface="Domine"/>
                <a:sym typeface="Domine"/>
              </a:defRPr>
            </a:lvl2pPr>
            <a:lvl3pPr indent="-317500" lvl="2" marL="1371600" marR="0" rtl="0" algn="l">
              <a:lnSpc>
                <a:spcPct val="100000"/>
              </a:lnSpc>
              <a:spcBef>
                <a:spcPts val="1600"/>
              </a:spcBef>
              <a:spcAft>
                <a:spcPts val="0"/>
              </a:spcAft>
              <a:buClr>
                <a:srgbClr val="00CB5B"/>
              </a:buClr>
              <a:buSzPts val="1400"/>
              <a:buFont typeface="Domine"/>
              <a:buChar char="■"/>
              <a:defRPr b="0" i="0" sz="1400" u="none" cap="none" strike="noStrike">
                <a:solidFill>
                  <a:schemeClr val="dk2"/>
                </a:solidFill>
                <a:latin typeface="Domine"/>
                <a:ea typeface="Domine"/>
                <a:cs typeface="Domine"/>
                <a:sym typeface="Domine"/>
              </a:defRPr>
            </a:lvl3pPr>
            <a:lvl4pPr indent="-317500" lvl="3" marL="1828800" marR="0" rtl="0" algn="l">
              <a:lnSpc>
                <a:spcPct val="100000"/>
              </a:lnSpc>
              <a:spcBef>
                <a:spcPts val="1600"/>
              </a:spcBef>
              <a:spcAft>
                <a:spcPts val="0"/>
              </a:spcAft>
              <a:buClr>
                <a:srgbClr val="00CB5B"/>
              </a:buClr>
              <a:buSzPts val="1400"/>
              <a:buFont typeface="Domine"/>
              <a:buChar char="●"/>
              <a:defRPr b="0" i="0" sz="1400" u="none" cap="none" strike="noStrike">
                <a:solidFill>
                  <a:schemeClr val="dk2"/>
                </a:solidFill>
                <a:latin typeface="Domine"/>
                <a:ea typeface="Domine"/>
                <a:cs typeface="Domine"/>
                <a:sym typeface="Domine"/>
              </a:defRPr>
            </a:lvl4pPr>
            <a:lvl5pPr indent="-317500" lvl="4" marL="2286000" marR="0" rtl="0" algn="l">
              <a:lnSpc>
                <a:spcPct val="100000"/>
              </a:lnSpc>
              <a:spcBef>
                <a:spcPts val="1600"/>
              </a:spcBef>
              <a:spcAft>
                <a:spcPts val="0"/>
              </a:spcAft>
              <a:buClr>
                <a:srgbClr val="00CB5B"/>
              </a:buClr>
              <a:buSzPts val="1400"/>
              <a:buFont typeface="Domine"/>
              <a:buChar char="○"/>
              <a:defRPr b="0" i="0" sz="1400" u="none" cap="none" strike="noStrike">
                <a:solidFill>
                  <a:schemeClr val="dk2"/>
                </a:solidFill>
                <a:latin typeface="Domine"/>
                <a:ea typeface="Domine"/>
                <a:cs typeface="Domine"/>
                <a:sym typeface="Domine"/>
              </a:defRPr>
            </a:lvl5pPr>
            <a:lvl6pPr indent="-317500" lvl="5" marL="2743200" marR="0" rtl="0" algn="l">
              <a:lnSpc>
                <a:spcPct val="100000"/>
              </a:lnSpc>
              <a:spcBef>
                <a:spcPts val="1600"/>
              </a:spcBef>
              <a:spcAft>
                <a:spcPts val="0"/>
              </a:spcAft>
              <a:buClr>
                <a:srgbClr val="00CB5B"/>
              </a:buClr>
              <a:buSzPts val="1400"/>
              <a:buFont typeface="Domine"/>
              <a:buChar char="■"/>
              <a:defRPr b="0" i="0" sz="1400" u="none" cap="none" strike="noStrike">
                <a:solidFill>
                  <a:schemeClr val="dk2"/>
                </a:solidFill>
                <a:latin typeface="Domine"/>
                <a:ea typeface="Domine"/>
                <a:cs typeface="Domine"/>
                <a:sym typeface="Domine"/>
              </a:defRPr>
            </a:lvl6pPr>
            <a:lvl7pPr indent="-317500" lvl="6" marL="3200400" marR="0" rtl="0" algn="l">
              <a:lnSpc>
                <a:spcPct val="100000"/>
              </a:lnSpc>
              <a:spcBef>
                <a:spcPts val="1600"/>
              </a:spcBef>
              <a:spcAft>
                <a:spcPts val="0"/>
              </a:spcAft>
              <a:buClr>
                <a:srgbClr val="00CB5B"/>
              </a:buClr>
              <a:buSzPts val="1400"/>
              <a:buFont typeface="Domine"/>
              <a:buChar char="●"/>
              <a:defRPr b="0" i="0" sz="1400" u="none" cap="none" strike="noStrike">
                <a:solidFill>
                  <a:schemeClr val="dk2"/>
                </a:solidFill>
                <a:latin typeface="Domine"/>
                <a:ea typeface="Domine"/>
                <a:cs typeface="Domine"/>
                <a:sym typeface="Domine"/>
              </a:defRPr>
            </a:lvl7pPr>
            <a:lvl8pPr indent="-317500" lvl="7" marL="3657600" marR="0" rtl="0" algn="l">
              <a:lnSpc>
                <a:spcPct val="100000"/>
              </a:lnSpc>
              <a:spcBef>
                <a:spcPts val="1600"/>
              </a:spcBef>
              <a:spcAft>
                <a:spcPts val="0"/>
              </a:spcAft>
              <a:buClr>
                <a:srgbClr val="00CB5B"/>
              </a:buClr>
              <a:buSzPts val="1400"/>
              <a:buFont typeface="Domine"/>
              <a:buChar char="○"/>
              <a:defRPr b="0" i="0" sz="1400" u="none" cap="none" strike="noStrike">
                <a:solidFill>
                  <a:schemeClr val="dk2"/>
                </a:solidFill>
                <a:latin typeface="Domine"/>
                <a:ea typeface="Domine"/>
                <a:cs typeface="Domine"/>
                <a:sym typeface="Domine"/>
              </a:defRPr>
            </a:lvl8pPr>
            <a:lvl9pPr indent="-317500" lvl="8" marL="4114800" marR="0" rtl="0" algn="l">
              <a:lnSpc>
                <a:spcPct val="100000"/>
              </a:lnSpc>
              <a:spcBef>
                <a:spcPts val="1600"/>
              </a:spcBef>
              <a:spcAft>
                <a:spcPts val="1600"/>
              </a:spcAft>
              <a:buClr>
                <a:srgbClr val="00CB5B"/>
              </a:buClr>
              <a:buSzPts val="1400"/>
              <a:buFont typeface="Domine"/>
              <a:buChar char="■"/>
              <a:defRPr b="0" i="0" sz="1400" u="none" cap="none" strike="noStrike">
                <a:solidFill>
                  <a:schemeClr val="dk2"/>
                </a:solidFill>
                <a:latin typeface="Domine"/>
                <a:ea typeface="Domine"/>
                <a:cs typeface="Domine"/>
                <a:sym typeface="Domine"/>
              </a:defRPr>
            </a:lvl9pPr>
          </a:lstStyle>
          <a:p/>
        </p:txBody>
      </p:sp>
      <p:sp>
        <p:nvSpPr>
          <p:cNvPr id="8" name="Google Shape;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9.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
          <p:cNvSpPr txBox="1"/>
          <p:nvPr>
            <p:ph type="title"/>
          </p:nvPr>
        </p:nvSpPr>
        <p:spPr>
          <a:xfrm>
            <a:off x="4797200" y="3469325"/>
            <a:ext cx="4185900" cy="148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3700">
                <a:latin typeface="Domine"/>
                <a:ea typeface="Domine"/>
                <a:cs typeface="Domine"/>
                <a:sym typeface="Domine"/>
              </a:rPr>
              <a:t>Database Design</a:t>
            </a:r>
            <a:endParaRPr sz="3700">
              <a:latin typeface="Domine"/>
              <a:ea typeface="Domine"/>
              <a:cs typeface="Domine"/>
              <a:sym typeface="Domin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eb1dc8d1d7_2_24"/>
          <p:cNvSpPr txBox="1"/>
          <p:nvPr>
            <p:ph idx="1" type="body"/>
          </p:nvPr>
        </p:nvSpPr>
        <p:spPr>
          <a:xfrm>
            <a:off x="311700" y="956300"/>
            <a:ext cx="8478900" cy="18471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SzPts val="1400"/>
              <a:buNone/>
            </a:pPr>
            <a:r>
              <a:rPr b="1" lang="en"/>
              <a:t>Composite  Key</a:t>
            </a:r>
            <a:endParaRPr b="1"/>
          </a:p>
          <a:p>
            <a:pPr indent="-317500" lvl="0" marL="457200" marR="0" rtl="0" algn="l">
              <a:lnSpc>
                <a:spcPct val="150000"/>
              </a:lnSpc>
              <a:spcBef>
                <a:spcPts val="1000"/>
              </a:spcBef>
              <a:spcAft>
                <a:spcPts val="0"/>
              </a:spcAft>
              <a:buSzPts val="1400"/>
              <a:buChar char="●"/>
            </a:pPr>
            <a:r>
              <a:rPr lang="en"/>
              <a:t>A key that has more than one attributes is known as composite key.</a:t>
            </a:r>
            <a:endParaRPr/>
          </a:p>
          <a:p>
            <a:pPr indent="-317500" lvl="0" marL="457200" marR="0" rtl="0" algn="l">
              <a:lnSpc>
                <a:spcPct val="150000"/>
              </a:lnSpc>
              <a:spcBef>
                <a:spcPts val="0"/>
              </a:spcBef>
              <a:spcAft>
                <a:spcPts val="0"/>
              </a:spcAft>
              <a:buSzPts val="1400"/>
              <a:buChar char="●"/>
            </a:pPr>
            <a:r>
              <a:rPr lang="en"/>
              <a:t>Also known as compound key.</a:t>
            </a:r>
            <a:endParaRPr/>
          </a:p>
          <a:p>
            <a:pPr indent="-317500" lvl="0" marL="457200" marR="0" rtl="0" algn="l">
              <a:lnSpc>
                <a:spcPct val="150000"/>
              </a:lnSpc>
              <a:spcBef>
                <a:spcPts val="0"/>
              </a:spcBef>
              <a:spcAft>
                <a:spcPts val="0"/>
              </a:spcAft>
              <a:buSzPts val="1400"/>
              <a:buChar char="●"/>
            </a:pPr>
            <a:r>
              <a:rPr lang="en"/>
              <a:t>Any key such as super key, primary key, candidate key etc. can be called composite key if it has more than one attributes.</a:t>
            </a:r>
            <a:endParaRPr/>
          </a:p>
          <a:p>
            <a:pPr indent="0" lvl="0" marL="457200" marR="0" rtl="0" algn="l">
              <a:lnSpc>
                <a:spcPct val="150000"/>
              </a:lnSpc>
              <a:spcBef>
                <a:spcPts val="1000"/>
              </a:spcBef>
              <a:spcAft>
                <a:spcPts val="1000"/>
              </a:spcAft>
              <a:buSzPts val="1400"/>
              <a:buNone/>
            </a:pPr>
            <a:r>
              <a:t/>
            </a:r>
            <a:endParaRPr/>
          </a:p>
        </p:txBody>
      </p:sp>
      <p:sp>
        <p:nvSpPr>
          <p:cNvPr id="131" name="Google Shape;131;geb1dc8d1d7_2_24"/>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Concept of Keys</a:t>
            </a:r>
            <a:endParaRPr/>
          </a:p>
        </p:txBody>
      </p:sp>
      <p:sp>
        <p:nvSpPr>
          <p:cNvPr id="132" name="Google Shape;132;geb1dc8d1d7_2_24"/>
          <p:cNvSpPr txBox="1"/>
          <p:nvPr>
            <p:ph idx="1" type="body"/>
          </p:nvPr>
        </p:nvSpPr>
        <p:spPr>
          <a:xfrm>
            <a:off x="311700" y="2727200"/>
            <a:ext cx="5563200" cy="2166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SzPts val="1400"/>
              <a:buNone/>
            </a:pPr>
            <a:r>
              <a:rPr lang="en"/>
              <a:t>For Example, in alongside table:</a:t>
            </a:r>
            <a:endParaRPr/>
          </a:p>
          <a:p>
            <a:pPr indent="-317500" lvl="0" marL="457200" marR="0" rtl="0" algn="l">
              <a:lnSpc>
                <a:spcPct val="150000"/>
              </a:lnSpc>
              <a:spcBef>
                <a:spcPts val="1000"/>
              </a:spcBef>
              <a:spcAft>
                <a:spcPts val="0"/>
              </a:spcAft>
              <a:buSzPts val="1400"/>
              <a:buChar char="●"/>
            </a:pPr>
            <a:r>
              <a:rPr lang="en"/>
              <a:t>std_id alone cannot become a key as a same student can take multiple subjects.</a:t>
            </a:r>
            <a:endParaRPr/>
          </a:p>
          <a:p>
            <a:pPr indent="-317500" lvl="0" marL="457200" marR="0" rtl="0" algn="l">
              <a:lnSpc>
                <a:spcPct val="150000"/>
              </a:lnSpc>
              <a:spcBef>
                <a:spcPts val="0"/>
              </a:spcBef>
              <a:spcAft>
                <a:spcPts val="0"/>
              </a:spcAft>
              <a:buSzPts val="1400"/>
              <a:buChar char="●"/>
            </a:pPr>
            <a:r>
              <a:rPr lang="en"/>
              <a:t>Based on this, it is safe to assume that the key should be having more than one attributes:</a:t>
            </a:r>
            <a:br>
              <a:rPr lang="en"/>
            </a:br>
            <a:r>
              <a:rPr lang="en"/>
              <a:t>Key in the table: {std_id, subject}</a:t>
            </a:r>
            <a:endParaRPr/>
          </a:p>
        </p:txBody>
      </p:sp>
      <p:graphicFrame>
        <p:nvGraphicFramePr>
          <p:cNvPr id="133" name="Google Shape;133;geb1dc8d1d7_2_24"/>
          <p:cNvGraphicFramePr/>
          <p:nvPr/>
        </p:nvGraphicFramePr>
        <p:xfrm>
          <a:off x="6158825" y="2569110"/>
          <a:ext cx="3000000" cy="3000000"/>
        </p:xfrm>
        <a:graphic>
          <a:graphicData uri="http://schemas.openxmlformats.org/drawingml/2006/table">
            <a:tbl>
              <a:tblPr>
                <a:noFill/>
                <a:tableStyleId>{4BC7CA95-8383-4747-B81F-DDBC4857ECFE}</a:tableStyleId>
              </a:tblPr>
              <a:tblGrid>
                <a:gridCol w="903675"/>
                <a:gridCol w="903675"/>
                <a:gridCol w="903675"/>
              </a:tblGrid>
              <a:tr h="3610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std_id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subject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marks</a:t>
                      </a:r>
                      <a:endParaRPr sz="1400" u="none" cap="none" strike="noStrike"/>
                    </a:p>
                  </a:txBody>
                  <a:tcPr marT="91425" marB="91425" marR="91425" marL="91425"/>
                </a:tc>
              </a:tr>
              <a:tr h="3610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math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80</a:t>
                      </a:r>
                      <a:endParaRPr sz="1400" u="none" cap="none" strike="noStrike"/>
                    </a:p>
                  </a:txBody>
                  <a:tcPr marT="91425" marB="91425" marR="91425" marL="91425"/>
                </a:tc>
              </a:tr>
              <a:tr h="3610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english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40</a:t>
                      </a:r>
                      <a:endParaRPr sz="1400" u="none" cap="none" strike="noStrike"/>
                    </a:p>
                  </a:txBody>
                  <a:tcPr marT="91425" marB="91425" marR="91425" marL="91425"/>
                </a:tc>
              </a:tr>
              <a:tr h="3610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science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55</a:t>
                      </a:r>
                      <a:endParaRPr sz="1400" u="none" cap="none" strike="noStrike"/>
                    </a:p>
                  </a:txBody>
                  <a:tcPr marT="91425" marB="91425" marR="91425" marL="91425"/>
                </a:tc>
              </a:tr>
              <a:tr h="3610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nepali</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60</a:t>
                      </a:r>
                      <a:endParaRPr sz="1400" u="none" cap="none" strike="noStrike"/>
                    </a:p>
                  </a:txBody>
                  <a:tcPr marT="91425" marB="91425" marR="91425" marL="91425"/>
                </a:tc>
              </a:tr>
              <a:tr h="3610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science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90</a:t>
                      </a:r>
                      <a:endParaRPr sz="1400" u="none" cap="none" strike="noStrike"/>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eb1dc8d1d7_2_38"/>
          <p:cNvSpPr txBox="1"/>
          <p:nvPr>
            <p:ph idx="1" type="body"/>
          </p:nvPr>
        </p:nvSpPr>
        <p:spPr>
          <a:xfrm>
            <a:off x="311700" y="956300"/>
            <a:ext cx="8478900" cy="29196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SzPts val="1400"/>
              <a:buNone/>
            </a:pPr>
            <a:r>
              <a:rPr b="1" lang="en" sz="1300"/>
              <a:t>Natural  Key</a:t>
            </a:r>
            <a:endParaRPr b="1" sz="1300"/>
          </a:p>
          <a:p>
            <a:pPr indent="-311150" lvl="0" marL="457200" marR="0" rtl="0" algn="l">
              <a:lnSpc>
                <a:spcPct val="150000"/>
              </a:lnSpc>
              <a:spcBef>
                <a:spcPts val="1000"/>
              </a:spcBef>
              <a:spcAft>
                <a:spcPts val="0"/>
              </a:spcAft>
              <a:buSzPts val="1300"/>
              <a:buChar char="●"/>
            </a:pPr>
            <a:r>
              <a:rPr lang="en" sz="1300"/>
              <a:t>Keys that have a natural relationship with the rest of the columns in a table.</a:t>
            </a:r>
            <a:endParaRPr sz="1300"/>
          </a:p>
          <a:p>
            <a:pPr indent="-311150" lvl="0" marL="457200" marR="0" rtl="0" algn="l">
              <a:lnSpc>
                <a:spcPct val="150000"/>
              </a:lnSpc>
              <a:spcBef>
                <a:spcPts val="0"/>
              </a:spcBef>
              <a:spcAft>
                <a:spcPts val="0"/>
              </a:spcAft>
              <a:buSzPts val="1300"/>
              <a:buChar char="●"/>
            </a:pPr>
            <a:r>
              <a:rPr lang="en" sz="1300"/>
              <a:t>Has some sort of business meaning</a:t>
            </a:r>
            <a:endParaRPr sz="1300"/>
          </a:p>
          <a:p>
            <a:pPr indent="-311150" lvl="0" marL="457200" marR="0" rtl="0" algn="l">
              <a:lnSpc>
                <a:spcPct val="150000"/>
              </a:lnSpc>
              <a:spcBef>
                <a:spcPts val="0"/>
              </a:spcBef>
              <a:spcAft>
                <a:spcPts val="0"/>
              </a:spcAft>
              <a:buSzPts val="1300"/>
              <a:buChar char="●"/>
            </a:pPr>
            <a:r>
              <a:rPr lang="en" sz="1300"/>
              <a:t>Example: SSN, PAN, Citizenship_no</a:t>
            </a:r>
            <a:endParaRPr sz="1300"/>
          </a:p>
          <a:p>
            <a:pPr indent="0" lvl="0" marL="0" rtl="0" algn="l">
              <a:lnSpc>
                <a:spcPct val="150000"/>
              </a:lnSpc>
              <a:spcBef>
                <a:spcPts val="1000"/>
              </a:spcBef>
              <a:spcAft>
                <a:spcPts val="0"/>
              </a:spcAft>
              <a:buSzPts val="1400"/>
              <a:buNone/>
            </a:pPr>
            <a:r>
              <a:rPr b="1" lang="en" sz="1300"/>
              <a:t>Surrogate  Key</a:t>
            </a:r>
            <a:endParaRPr b="1" sz="1300"/>
          </a:p>
          <a:p>
            <a:pPr indent="-311150" lvl="0" marL="457200" rtl="0" algn="l">
              <a:lnSpc>
                <a:spcPct val="150000"/>
              </a:lnSpc>
              <a:spcBef>
                <a:spcPts val="1000"/>
              </a:spcBef>
              <a:spcAft>
                <a:spcPts val="0"/>
              </a:spcAft>
              <a:buSzPts val="1300"/>
              <a:buChar char="●"/>
            </a:pPr>
            <a:r>
              <a:rPr lang="en" sz="1300"/>
              <a:t>It is a system generated value with no business meaning that is used to uniquely identify a record in a table.</a:t>
            </a:r>
            <a:endParaRPr sz="1300"/>
          </a:p>
          <a:p>
            <a:pPr indent="-311150" lvl="0" marL="457200" marR="0" rtl="0" algn="l">
              <a:lnSpc>
                <a:spcPct val="150000"/>
              </a:lnSpc>
              <a:spcBef>
                <a:spcPts val="0"/>
              </a:spcBef>
              <a:spcAft>
                <a:spcPts val="0"/>
              </a:spcAft>
              <a:buSzPts val="1300"/>
              <a:buChar char="●"/>
            </a:pPr>
            <a:r>
              <a:rPr lang="en" sz="1300"/>
              <a:t>It is generated when a new record is inserted into a table.</a:t>
            </a:r>
            <a:br>
              <a:rPr lang="en" sz="1300"/>
            </a:br>
            <a:endParaRPr sz="1300"/>
          </a:p>
        </p:txBody>
      </p:sp>
      <p:sp>
        <p:nvSpPr>
          <p:cNvPr id="139" name="Google Shape;139;geb1dc8d1d7_2_38"/>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Concept of Keys</a:t>
            </a:r>
            <a:endParaRPr/>
          </a:p>
        </p:txBody>
      </p:sp>
      <p:sp>
        <p:nvSpPr>
          <p:cNvPr id="140" name="Google Shape;140;geb1dc8d1d7_2_38"/>
          <p:cNvSpPr txBox="1"/>
          <p:nvPr/>
        </p:nvSpPr>
        <p:spPr>
          <a:xfrm>
            <a:off x="5579025" y="3875900"/>
            <a:ext cx="2669400" cy="877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FF"/>
                </a:solidFill>
                <a:latin typeface="Arial"/>
                <a:ea typeface="Arial"/>
                <a:cs typeface="Arial"/>
                <a:sym typeface="Arial"/>
              </a:rPr>
              <a:t>CREATE</a:t>
            </a:r>
            <a:r>
              <a:rPr b="0" i="0" lang="en" sz="900" u="none" cap="none" strike="noStrike">
                <a:solidFill>
                  <a:schemeClr val="dk1"/>
                </a:solidFill>
                <a:latin typeface="Arial"/>
                <a:ea typeface="Arial"/>
                <a:cs typeface="Arial"/>
                <a:sym typeface="Arial"/>
              </a:rPr>
              <a:t> </a:t>
            </a:r>
            <a:r>
              <a:rPr b="0" i="0" lang="en" sz="900" u="none" cap="none" strike="noStrike">
                <a:solidFill>
                  <a:srgbClr val="0000FF"/>
                </a:solidFill>
                <a:latin typeface="Arial"/>
                <a:ea typeface="Arial"/>
                <a:cs typeface="Arial"/>
                <a:sym typeface="Arial"/>
              </a:rPr>
              <a:t>TABLE</a:t>
            </a:r>
            <a:r>
              <a:rPr b="0" i="0" lang="en" sz="900" u="none" cap="none" strike="noStrike">
                <a:solidFill>
                  <a:schemeClr val="dk1"/>
                </a:solidFill>
                <a:latin typeface="Arial"/>
                <a:ea typeface="Arial"/>
                <a:cs typeface="Arial"/>
                <a:sym typeface="Arial"/>
              </a:rPr>
              <a:t> student</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808080"/>
                </a:solidFill>
                <a:latin typeface="Arial"/>
                <a:ea typeface="Arial"/>
                <a:cs typeface="Arial"/>
                <a:sym typeface="Arial"/>
              </a:rPr>
              <a:t>(</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ID </a:t>
            </a:r>
            <a:r>
              <a:rPr b="0" i="0" lang="en" sz="900" u="none" cap="none" strike="noStrike">
                <a:solidFill>
                  <a:srgbClr val="0000FF"/>
                </a:solidFill>
                <a:latin typeface="Arial"/>
                <a:ea typeface="Arial"/>
                <a:cs typeface="Arial"/>
                <a:sym typeface="Arial"/>
              </a:rPr>
              <a:t>INT</a:t>
            </a:r>
            <a:r>
              <a:rPr b="0" i="0" lang="en" sz="900" u="none" cap="none" strike="noStrike">
                <a:solidFill>
                  <a:schemeClr val="dk1"/>
                </a:solidFill>
                <a:latin typeface="Arial"/>
                <a:ea typeface="Arial"/>
                <a:cs typeface="Arial"/>
                <a:sym typeface="Arial"/>
              </a:rPr>
              <a:t> </a:t>
            </a:r>
            <a:r>
              <a:rPr b="0" i="0" lang="en" sz="900" u="none" cap="none" strike="noStrike">
                <a:solidFill>
                  <a:srgbClr val="0000FF"/>
                </a:solidFill>
                <a:latin typeface="Arial"/>
                <a:ea typeface="Arial"/>
                <a:cs typeface="Arial"/>
                <a:sym typeface="Arial"/>
              </a:rPr>
              <a:t>IDENTITY</a:t>
            </a:r>
            <a:r>
              <a:rPr b="0" i="0" lang="en" sz="900" u="none" cap="none" strike="noStrike">
                <a:solidFill>
                  <a:schemeClr val="dk1"/>
                </a:solidFill>
                <a:latin typeface="Arial"/>
                <a:ea typeface="Arial"/>
                <a:cs typeface="Arial"/>
                <a:sym typeface="Arial"/>
              </a:rPr>
              <a:t> </a:t>
            </a:r>
            <a:r>
              <a:rPr b="0" i="0" lang="en" sz="900" u="none" cap="none" strike="noStrike">
                <a:solidFill>
                  <a:srgbClr val="808080"/>
                </a:solidFill>
                <a:latin typeface="Arial"/>
                <a:ea typeface="Arial"/>
                <a:cs typeface="Arial"/>
                <a:sym typeface="Arial"/>
              </a:rPr>
              <a:t>(</a:t>
            </a:r>
            <a:r>
              <a:rPr b="0" i="0" lang="en" sz="900" u="none" cap="none" strike="noStrike">
                <a:solidFill>
                  <a:schemeClr val="dk1"/>
                </a:solidFill>
                <a:latin typeface="Arial"/>
                <a:ea typeface="Arial"/>
                <a:cs typeface="Arial"/>
                <a:sym typeface="Arial"/>
              </a:rPr>
              <a:t>1</a:t>
            </a:r>
            <a:r>
              <a:rPr b="0" i="0" lang="en" sz="900" u="none" cap="none" strike="noStrike">
                <a:solidFill>
                  <a:srgbClr val="808080"/>
                </a:solidFill>
                <a:latin typeface="Arial"/>
                <a:ea typeface="Arial"/>
                <a:cs typeface="Arial"/>
                <a:sym typeface="Arial"/>
              </a:rPr>
              <a:t>,</a:t>
            </a:r>
            <a:r>
              <a:rPr b="0" i="0" lang="en" sz="900" u="none" cap="none" strike="noStrike">
                <a:solidFill>
                  <a:schemeClr val="dk1"/>
                </a:solidFill>
                <a:latin typeface="Arial"/>
                <a:ea typeface="Arial"/>
                <a:cs typeface="Arial"/>
                <a:sym typeface="Arial"/>
              </a:rPr>
              <a:t>1</a:t>
            </a:r>
            <a:r>
              <a:rPr b="0" i="0" lang="en" sz="900" u="none" cap="none" strike="noStrike">
                <a:solidFill>
                  <a:srgbClr val="808080"/>
                </a:solidFill>
                <a:latin typeface="Arial"/>
                <a:ea typeface="Arial"/>
                <a:cs typeface="Arial"/>
                <a:sym typeface="Arial"/>
              </a:rPr>
              <a:t>)</a:t>
            </a:r>
            <a:r>
              <a:rPr b="0" i="0" lang="en" sz="900" u="none" cap="none" strike="noStrike">
                <a:solidFill>
                  <a:schemeClr val="dk1"/>
                </a:solidFill>
                <a:latin typeface="Arial"/>
                <a:ea typeface="Arial"/>
                <a:cs typeface="Arial"/>
                <a:sym typeface="Arial"/>
              </a:rPr>
              <a:t> </a:t>
            </a:r>
            <a:r>
              <a:rPr b="0" i="0" lang="en" sz="900" u="none" cap="none" strike="noStrike">
                <a:solidFill>
                  <a:srgbClr val="0000FF"/>
                </a:solidFill>
                <a:latin typeface="Arial"/>
                <a:ea typeface="Arial"/>
                <a:cs typeface="Arial"/>
                <a:sym typeface="Arial"/>
              </a:rPr>
              <a:t>PRIMARY</a:t>
            </a:r>
            <a:r>
              <a:rPr b="0" i="0" lang="en" sz="900" u="none" cap="none" strike="noStrike">
                <a:solidFill>
                  <a:schemeClr val="dk1"/>
                </a:solidFill>
                <a:latin typeface="Arial"/>
                <a:ea typeface="Arial"/>
                <a:cs typeface="Arial"/>
                <a:sym typeface="Arial"/>
              </a:rPr>
              <a:t> </a:t>
            </a:r>
            <a:r>
              <a:rPr b="0" i="0" lang="en" sz="900" u="none" cap="none" strike="noStrike">
                <a:solidFill>
                  <a:srgbClr val="0000FF"/>
                </a:solidFill>
                <a:latin typeface="Arial"/>
                <a:ea typeface="Arial"/>
                <a:cs typeface="Arial"/>
                <a:sym typeface="Arial"/>
              </a:rPr>
              <a:t>KEY</a:t>
            </a:r>
            <a:r>
              <a:rPr b="0" i="0" lang="en" sz="900" u="none" cap="none" strike="noStrike">
                <a:solidFill>
                  <a:srgbClr val="808080"/>
                </a:solidFill>
                <a:latin typeface="Arial"/>
                <a:ea typeface="Arial"/>
                <a:cs typeface="Arial"/>
                <a:sym typeface="Arial"/>
              </a:rPr>
              <a:t>,</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std_name </a:t>
            </a:r>
            <a:r>
              <a:rPr b="0" i="0" lang="en" sz="900" u="none" cap="none" strike="noStrike">
                <a:solidFill>
                  <a:srgbClr val="0000FF"/>
                </a:solidFill>
                <a:latin typeface="Arial"/>
                <a:ea typeface="Arial"/>
                <a:cs typeface="Arial"/>
                <a:sym typeface="Arial"/>
              </a:rPr>
              <a:t>nvarchar</a:t>
            </a:r>
            <a:r>
              <a:rPr b="0" i="0" lang="en" sz="900" u="none" cap="none" strike="noStrike">
                <a:solidFill>
                  <a:srgbClr val="808080"/>
                </a:solidFill>
                <a:latin typeface="Arial"/>
                <a:ea typeface="Arial"/>
                <a:cs typeface="Arial"/>
                <a:sym typeface="Arial"/>
              </a:rPr>
              <a:t>(</a:t>
            </a:r>
            <a:r>
              <a:rPr b="0" i="0" lang="en" sz="900" u="none" cap="none" strike="noStrike">
                <a:solidFill>
                  <a:schemeClr val="dk1"/>
                </a:solidFill>
                <a:latin typeface="Arial"/>
                <a:ea typeface="Arial"/>
                <a:cs typeface="Arial"/>
                <a:sym typeface="Arial"/>
              </a:rPr>
              <a:t>50</a:t>
            </a:r>
            <a:r>
              <a:rPr b="0" i="0" lang="en" sz="900" u="none" cap="none" strike="noStrike">
                <a:solidFill>
                  <a:srgbClr val="808080"/>
                </a:solidFill>
                <a:latin typeface="Arial"/>
                <a:ea typeface="Arial"/>
                <a:cs typeface="Arial"/>
                <a:sym typeface="Arial"/>
              </a:rPr>
              <a:t>)</a:t>
            </a:r>
            <a:endParaRPr b="0" i="0" sz="900" u="none" cap="none" strike="noStrike">
              <a:solidFill>
                <a:schemeClr val="dk1"/>
              </a:solidFill>
              <a:latin typeface="Arial"/>
              <a:ea typeface="Arial"/>
              <a:cs typeface="Arial"/>
              <a:sym typeface="Arial"/>
            </a:endParaRPr>
          </a:p>
          <a:p>
            <a:pPr indent="0" lvl="0" marL="25400" marR="25400" rtl="0" algn="l">
              <a:lnSpc>
                <a:spcPct val="115000"/>
              </a:lnSpc>
              <a:spcBef>
                <a:spcPts val="0"/>
              </a:spcBef>
              <a:spcAft>
                <a:spcPts val="0"/>
              </a:spcAft>
              <a:buClr>
                <a:srgbClr val="000000"/>
              </a:buClr>
              <a:buSzPts val="900"/>
              <a:buFont typeface="Arial"/>
              <a:buNone/>
            </a:pPr>
            <a:r>
              <a:rPr b="0" i="0" lang="en" sz="900" u="none" cap="none" strike="noStrike">
                <a:solidFill>
                  <a:srgbClr val="808080"/>
                </a:solidFill>
                <a:latin typeface="Arial"/>
                <a:ea typeface="Arial"/>
                <a:cs typeface="Arial"/>
                <a:sym typeface="Arial"/>
              </a:rPr>
              <a:t>)</a:t>
            </a:r>
            <a:endParaRPr b="0" i="0" sz="1400" u="none" cap="none" strike="noStrike">
              <a:solidFill>
                <a:srgbClr val="000000"/>
              </a:solidFill>
              <a:latin typeface="Domine"/>
              <a:ea typeface="Domine"/>
              <a:cs typeface="Domine"/>
              <a:sym typeface="Domine"/>
            </a:endParaRPr>
          </a:p>
        </p:txBody>
      </p:sp>
      <p:sp>
        <p:nvSpPr>
          <p:cNvPr id="141" name="Google Shape;141;geb1dc8d1d7_2_38"/>
          <p:cNvSpPr txBox="1"/>
          <p:nvPr>
            <p:ph idx="1" type="body"/>
          </p:nvPr>
        </p:nvSpPr>
        <p:spPr>
          <a:xfrm>
            <a:off x="311700" y="3803250"/>
            <a:ext cx="4953600" cy="7923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50000"/>
              </a:lnSpc>
              <a:spcBef>
                <a:spcPts val="0"/>
              </a:spcBef>
              <a:spcAft>
                <a:spcPts val="0"/>
              </a:spcAft>
              <a:buSzPts val="1300"/>
              <a:buChar char="●"/>
            </a:pPr>
            <a:r>
              <a:rPr lang="en" sz="1300"/>
              <a:t>For example: In SQL Server, it allows you to define a column with an identity property to help generate surrogate key values.</a:t>
            </a:r>
            <a:br>
              <a:rPr lang="en" sz="1300"/>
            </a:b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eb1dc8d1d7_2_55"/>
          <p:cNvSpPr txBox="1"/>
          <p:nvPr>
            <p:ph idx="1" type="body"/>
          </p:nvPr>
        </p:nvSpPr>
        <p:spPr>
          <a:xfrm>
            <a:off x="311700" y="956300"/>
            <a:ext cx="8478900" cy="3913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SzPts val="1400"/>
              <a:buNone/>
            </a:pPr>
            <a:r>
              <a:rPr b="1" lang="en" sz="1300"/>
              <a:t>Natural  Key vs Surrogate  Key as a primary key.</a:t>
            </a:r>
            <a:endParaRPr b="1" sz="1300"/>
          </a:p>
          <a:p>
            <a:pPr indent="0" lvl="0" marL="0" marR="0" rtl="0" algn="l">
              <a:lnSpc>
                <a:spcPct val="150000"/>
              </a:lnSpc>
              <a:spcBef>
                <a:spcPts val="1000"/>
              </a:spcBef>
              <a:spcAft>
                <a:spcPts val="0"/>
              </a:spcAft>
              <a:buSzPts val="1400"/>
              <a:buNone/>
            </a:pPr>
            <a:r>
              <a:rPr b="1" lang="en" sz="1300"/>
              <a:t>Natural Keys Pros:</a:t>
            </a:r>
            <a:endParaRPr b="1" sz="1300"/>
          </a:p>
          <a:p>
            <a:pPr indent="-311150" lvl="0" marL="457200" marR="0" rtl="0" algn="l">
              <a:lnSpc>
                <a:spcPct val="150000"/>
              </a:lnSpc>
              <a:spcBef>
                <a:spcPts val="1000"/>
              </a:spcBef>
              <a:spcAft>
                <a:spcPts val="0"/>
              </a:spcAft>
              <a:buSzPts val="1300"/>
              <a:buChar char="●"/>
            </a:pPr>
            <a:r>
              <a:rPr lang="en" sz="1300"/>
              <a:t>The advantage of natural keys is that they exist already, so no extra space is required for the extra column that would be used by a surrogate key column.</a:t>
            </a:r>
            <a:endParaRPr sz="1300"/>
          </a:p>
          <a:p>
            <a:pPr indent="0" lvl="0" marL="0" rtl="0" algn="l">
              <a:lnSpc>
                <a:spcPct val="150000"/>
              </a:lnSpc>
              <a:spcBef>
                <a:spcPts val="1000"/>
              </a:spcBef>
              <a:spcAft>
                <a:spcPts val="0"/>
              </a:spcAft>
              <a:buSzPts val="1400"/>
              <a:buNone/>
            </a:pPr>
            <a:r>
              <a:rPr b="1" lang="en" sz="1300"/>
              <a:t>Natural Keys Cons:</a:t>
            </a:r>
            <a:endParaRPr sz="1300"/>
          </a:p>
          <a:p>
            <a:pPr indent="-311150" lvl="0" marL="457200" marR="0" rtl="0" algn="l">
              <a:lnSpc>
                <a:spcPct val="150000"/>
              </a:lnSpc>
              <a:spcBef>
                <a:spcPts val="1000"/>
              </a:spcBef>
              <a:spcAft>
                <a:spcPts val="0"/>
              </a:spcAft>
              <a:buSzPts val="1300"/>
              <a:buChar char="●"/>
            </a:pPr>
            <a:r>
              <a:rPr lang="en" sz="1300"/>
              <a:t>Natural keys have business meaning; may need to rework/change key when business requirement change.</a:t>
            </a:r>
            <a:endParaRPr sz="1300"/>
          </a:p>
          <a:p>
            <a:pPr indent="-311150" lvl="0" marL="457200" marR="0" rtl="0" algn="l">
              <a:lnSpc>
                <a:spcPct val="150000"/>
              </a:lnSpc>
              <a:spcBef>
                <a:spcPts val="0"/>
              </a:spcBef>
              <a:spcAft>
                <a:spcPts val="0"/>
              </a:spcAft>
              <a:buSzPts val="1300"/>
              <a:buChar char="●"/>
            </a:pPr>
            <a:r>
              <a:rPr lang="en" sz="1300"/>
              <a:t>Poorer performance since key value can usually be larger, it would have to be duplicated in the referencing table which could take up more disk, and cause slower joins.</a:t>
            </a:r>
            <a:endParaRPr sz="1300"/>
          </a:p>
          <a:p>
            <a:pPr indent="-311150" lvl="0" marL="457200" marR="0" rtl="0" algn="l">
              <a:lnSpc>
                <a:spcPct val="150000"/>
              </a:lnSpc>
              <a:spcBef>
                <a:spcPts val="0"/>
              </a:spcBef>
              <a:spcAft>
                <a:spcPts val="0"/>
              </a:spcAft>
              <a:buSzPts val="1300"/>
              <a:buChar char="●"/>
            </a:pPr>
            <a:r>
              <a:rPr lang="en" sz="1300"/>
              <a:t>Can't enter record until key value is known.</a:t>
            </a:r>
            <a:endParaRPr sz="1300"/>
          </a:p>
        </p:txBody>
      </p:sp>
      <p:sp>
        <p:nvSpPr>
          <p:cNvPr id="147" name="Google Shape;147;geb1dc8d1d7_2_55"/>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Concept of Keys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eb1dc8d1d7_6_7"/>
          <p:cNvSpPr txBox="1"/>
          <p:nvPr>
            <p:ph idx="1" type="body"/>
          </p:nvPr>
        </p:nvSpPr>
        <p:spPr>
          <a:xfrm>
            <a:off x="311700" y="956300"/>
            <a:ext cx="8478900" cy="3913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SzPts val="1400"/>
              <a:buNone/>
            </a:pPr>
            <a:r>
              <a:rPr b="1" lang="en"/>
              <a:t>Surrogate Keys Pros:</a:t>
            </a:r>
            <a:endParaRPr b="1"/>
          </a:p>
          <a:p>
            <a:pPr indent="-317500" lvl="0" marL="457200" marR="0" rtl="0" algn="l">
              <a:lnSpc>
                <a:spcPct val="150000"/>
              </a:lnSpc>
              <a:spcBef>
                <a:spcPts val="1000"/>
              </a:spcBef>
              <a:spcAft>
                <a:spcPts val="0"/>
              </a:spcAft>
              <a:buSzPts val="1400"/>
              <a:buChar char="●"/>
            </a:pPr>
            <a:r>
              <a:rPr lang="en"/>
              <a:t> If your business rules change, which would require you to update your natural key this can be done easily without causing a cascade effect across all foreign key relationships.  </a:t>
            </a:r>
            <a:endParaRPr/>
          </a:p>
          <a:p>
            <a:pPr indent="-317500" lvl="0" marL="457200" marR="0" rtl="0" algn="l">
              <a:lnSpc>
                <a:spcPct val="150000"/>
              </a:lnSpc>
              <a:spcBef>
                <a:spcPts val="0"/>
              </a:spcBef>
              <a:spcAft>
                <a:spcPts val="0"/>
              </a:spcAft>
              <a:buSzPts val="1400"/>
              <a:buChar char="●"/>
            </a:pPr>
            <a:r>
              <a:rPr lang="en"/>
              <a:t>Surrogate keys are typically ordered integers. Having a small key value means better performance for INSERT/UPDATE operations. </a:t>
            </a:r>
            <a:endParaRPr/>
          </a:p>
          <a:p>
            <a:pPr indent="0" lvl="0" marL="0" rtl="0" algn="l">
              <a:lnSpc>
                <a:spcPct val="150000"/>
              </a:lnSpc>
              <a:spcBef>
                <a:spcPts val="1000"/>
              </a:spcBef>
              <a:spcAft>
                <a:spcPts val="0"/>
              </a:spcAft>
              <a:buSzPts val="1400"/>
              <a:buNone/>
            </a:pPr>
            <a:r>
              <a:rPr b="1" lang="en"/>
              <a:t>Surrogate Keys Cons:</a:t>
            </a:r>
            <a:endParaRPr/>
          </a:p>
          <a:p>
            <a:pPr indent="-317500" lvl="0" marL="457200" marR="0" rtl="0" algn="l">
              <a:lnSpc>
                <a:spcPct val="150000"/>
              </a:lnSpc>
              <a:spcBef>
                <a:spcPts val="1000"/>
              </a:spcBef>
              <a:spcAft>
                <a:spcPts val="0"/>
              </a:spcAft>
              <a:buSzPts val="1400"/>
              <a:buChar char="●"/>
            </a:pPr>
            <a:r>
              <a:rPr lang="en"/>
              <a:t>Extra column for surrogate key will require extra disk space.</a:t>
            </a:r>
            <a:endParaRPr/>
          </a:p>
          <a:p>
            <a:pPr indent="-317500" lvl="0" marL="457200" marR="0" rtl="0" algn="l">
              <a:lnSpc>
                <a:spcPct val="150000"/>
              </a:lnSpc>
              <a:spcBef>
                <a:spcPts val="0"/>
              </a:spcBef>
              <a:spcAft>
                <a:spcPts val="0"/>
              </a:spcAft>
              <a:buSzPts val="1400"/>
              <a:buChar char="●"/>
            </a:pPr>
            <a:r>
              <a:rPr lang="en"/>
              <a:t>Can have duplicate values of natural key in table if there is no other unique constraint defined on the natural key.</a:t>
            </a:r>
            <a:endParaRPr/>
          </a:p>
        </p:txBody>
      </p:sp>
      <p:sp>
        <p:nvSpPr>
          <p:cNvPr id="153" name="Google Shape;153;geb1dc8d1d7_6_7"/>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Concept of Keys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ec8e4f8cc2_0_0"/>
          <p:cNvSpPr txBox="1"/>
          <p:nvPr>
            <p:ph idx="1" type="body"/>
          </p:nvPr>
        </p:nvSpPr>
        <p:spPr>
          <a:xfrm>
            <a:off x="311700" y="956300"/>
            <a:ext cx="8478900" cy="39138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50000"/>
              </a:lnSpc>
              <a:spcBef>
                <a:spcPts val="0"/>
              </a:spcBef>
              <a:spcAft>
                <a:spcPts val="0"/>
              </a:spcAft>
              <a:buSzPts val="1400"/>
              <a:buChar char="●"/>
            </a:pPr>
            <a:r>
              <a:rPr lang="en"/>
              <a:t>In E-R models, due to misinterpretation of the meaning of certain relationships, problem known as connection trap results</a:t>
            </a:r>
            <a:endParaRPr/>
          </a:p>
          <a:p>
            <a:pPr indent="-317500" lvl="0" marL="457200" marR="0" rtl="0" algn="just">
              <a:lnSpc>
                <a:spcPct val="150000"/>
              </a:lnSpc>
              <a:spcBef>
                <a:spcPts val="0"/>
              </a:spcBef>
              <a:spcAft>
                <a:spcPts val="0"/>
              </a:spcAft>
              <a:buSzPts val="1400"/>
              <a:buChar char="●"/>
            </a:pPr>
            <a:r>
              <a:rPr lang="en"/>
              <a:t>Connection trap also known as design trap</a:t>
            </a:r>
            <a:endParaRPr/>
          </a:p>
          <a:p>
            <a:pPr indent="-317500" lvl="0" marL="457200" marR="0" rtl="0" algn="just">
              <a:lnSpc>
                <a:spcPct val="150000"/>
              </a:lnSpc>
              <a:spcBef>
                <a:spcPts val="0"/>
              </a:spcBef>
              <a:spcAft>
                <a:spcPts val="0"/>
              </a:spcAft>
              <a:buSzPts val="1400"/>
              <a:buChar char="●"/>
            </a:pPr>
            <a:r>
              <a:rPr lang="en"/>
              <a:t>Two common types of connection trap</a:t>
            </a:r>
            <a:endParaRPr/>
          </a:p>
          <a:p>
            <a:pPr indent="-317500" lvl="1" marL="914400" marR="0" rtl="0" algn="just">
              <a:lnSpc>
                <a:spcPct val="150000"/>
              </a:lnSpc>
              <a:spcBef>
                <a:spcPts val="0"/>
              </a:spcBef>
              <a:spcAft>
                <a:spcPts val="0"/>
              </a:spcAft>
              <a:buSzPts val="1400"/>
              <a:buChar char="○"/>
            </a:pPr>
            <a:r>
              <a:rPr lang="en"/>
              <a:t>Fan Trap</a:t>
            </a:r>
            <a:endParaRPr/>
          </a:p>
          <a:p>
            <a:pPr indent="-317500" lvl="1" marL="914400" marR="0" rtl="0" algn="just">
              <a:lnSpc>
                <a:spcPct val="150000"/>
              </a:lnSpc>
              <a:spcBef>
                <a:spcPts val="0"/>
              </a:spcBef>
              <a:spcAft>
                <a:spcPts val="0"/>
              </a:spcAft>
              <a:buSzPts val="1400"/>
              <a:buChar char="○"/>
            </a:pPr>
            <a:r>
              <a:rPr lang="en"/>
              <a:t>Chasm Trap</a:t>
            </a:r>
            <a:endParaRPr/>
          </a:p>
        </p:txBody>
      </p:sp>
      <p:sp>
        <p:nvSpPr>
          <p:cNvPr id="159" name="Google Shape;159;gec8e4f8cc2_0_0"/>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Problems with E-R Models: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ec8e4f8cc2_0_5"/>
          <p:cNvSpPr txBox="1"/>
          <p:nvPr>
            <p:ph idx="1" type="body"/>
          </p:nvPr>
        </p:nvSpPr>
        <p:spPr>
          <a:xfrm>
            <a:off x="311700" y="956300"/>
            <a:ext cx="8478900" cy="10896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50000"/>
              </a:lnSpc>
              <a:spcBef>
                <a:spcPts val="0"/>
              </a:spcBef>
              <a:spcAft>
                <a:spcPts val="0"/>
              </a:spcAft>
              <a:buSzPts val="1400"/>
              <a:buChar char="●"/>
            </a:pPr>
            <a:r>
              <a:rPr b="1" lang="en"/>
              <a:t>Fan Trap:</a:t>
            </a:r>
            <a:r>
              <a:rPr lang="en"/>
              <a:t> A model represents a relationship between entity types but the pathway between certain entity occurrence is ambiguous.</a:t>
            </a:r>
            <a:endParaRPr/>
          </a:p>
          <a:p>
            <a:pPr indent="-317500" lvl="0" marL="457200" marR="0" rtl="0" algn="just">
              <a:lnSpc>
                <a:spcPct val="150000"/>
              </a:lnSpc>
              <a:spcBef>
                <a:spcPts val="0"/>
              </a:spcBef>
              <a:spcAft>
                <a:spcPts val="0"/>
              </a:spcAft>
              <a:buSzPts val="1400"/>
              <a:buChar char="●"/>
            </a:pPr>
            <a:r>
              <a:rPr lang="en"/>
              <a:t>A fan trap may exist where two or more 1:M relationships fan out from the same entity.</a:t>
            </a:r>
            <a:endParaRPr/>
          </a:p>
        </p:txBody>
      </p:sp>
      <p:sp>
        <p:nvSpPr>
          <p:cNvPr id="165" name="Google Shape;165;gec8e4f8cc2_0_5"/>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Fan Trap</a:t>
            </a:r>
            <a:endParaRPr/>
          </a:p>
        </p:txBody>
      </p:sp>
      <p:pic>
        <p:nvPicPr>
          <p:cNvPr id="166" name="Google Shape;166;gec8e4f8cc2_0_5"/>
          <p:cNvPicPr preferRelativeResize="0"/>
          <p:nvPr/>
        </p:nvPicPr>
        <p:blipFill rotWithShape="1">
          <a:blip r:embed="rId3">
            <a:alphaModFix/>
          </a:blip>
          <a:srcRect b="0" l="0" r="0" t="0"/>
          <a:stretch/>
        </p:blipFill>
        <p:spPr>
          <a:xfrm>
            <a:off x="1122150" y="2046000"/>
            <a:ext cx="6858000" cy="1390650"/>
          </a:xfrm>
          <a:prstGeom prst="rect">
            <a:avLst/>
          </a:prstGeom>
          <a:noFill/>
          <a:ln>
            <a:noFill/>
          </a:ln>
        </p:spPr>
      </p:pic>
      <p:sp>
        <p:nvSpPr>
          <p:cNvPr id="167" name="Google Shape;167;gec8e4f8cc2_0_5"/>
          <p:cNvSpPr txBox="1"/>
          <p:nvPr>
            <p:ph idx="1" type="body"/>
          </p:nvPr>
        </p:nvSpPr>
        <p:spPr>
          <a:xfrm>
            <a:off x="421700" y="3547675"/>
            <a:ext cx="8478900" cy="12648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50000"/>
              </a:lnSpc>
              <a:spcBef>
                <a:spcPts val="0"/>
              </a:spcBef>
              <a:spcAft>
                <a:spcPts val="0"/>
              </a:spcAft>
              <a:buSzPts val="1400"/>
              <a:buChar char="●"/>
            </a:pPr>
            <a:r>
              <a:rPr lang="en"/>
              <a:t>The model above represents that a </a:t>
            </a:r>
            <a:r>
              <a:rPr b="1" lang="en"/>
              <a:t>single division operates one or more branches</a:t>
            </a:r>
            <a:r>
              <a:rPr lang="en"/>
              <a:t> and </a:t>
            </a:r>
            <a:r>
              <a:rPr b="1" lang="en"/>
              <a:t>division</a:t>
            </a:r>
            <a:r>
              <a:rPr lang="en"/>
              <a:t> </a:t>
            </a:r>
            <a:r>
              <a:rPr b="1" lang="en"/>
              <a:t>has one or more staff</a:t>
            </a:r>
            <a:r>
              <a:rPr lang="en"/>
              <a:t>.</a:t>
            </a:r>
            <a:endParaRPr/>
          </a:p>
          <a:p>
            <a:pPr indent="-317500" lvl="0" marL="457200" marR="0" rtl="0" algn="just">
              <a:lnSpc>
                <a:spcPct val="150000"/>
              </a:lnSpc>
              <a:spcBef>
                <a:spcPts val="0"/>
              </a:spcBef>
              <a:spcAft>
                <a:spcPts val="0"/>
              </a:spcAft>
              <a:buSzPts val="1400"/>
              <a:buChar char="●"/>
            </a:pPr>
            <a:r>
              <a:rPr lang="en"/>
              <a:t>What happens when we want to know which staff work at a particular branch?</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ec8e4f8cc2_0_13"/>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Fan Trap</a:t>
            </a:r>
            <a:endParaRPr/>
          </a:p>
        </p:txBody>
      </p:sp>
      <p:sp>
        <p:nvSpPr>
          <p:cNvPr id="173" name="Google Shape;173;gec8e4f8cc2_0_13"/>
          <p:cNvSpPr txBox="1"/>
          <p:nvPr>
            <p:ph idx="1" type="body"/>
          </p:nvPr>
        </p:nvSpPr>
        <p:spPr>
          <a:xfrm>
            <a:off x="421700" y="3012525"/>
            <a:ext cx="4754700" cy="1722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SzPts val="1400"/>
              <a:buChar char="●"/>
            </a:pPr>
            <a:r>
              <a:rPr lang="en"/>
              <a:t>At which branch does </a:t>
            </a:r>
            <a:r>
              <a:rPr b="1" lang="en"/>
              <a:t>S01 </a:t>
            </a:r>
            <a:r>
              <a:rPr lang="en"/>
              <a:t>work?</a:t>
            </a:r>
            <a:endParaRPr/>
          </a:p>
        </p:txBody>
      </p:sp>
      <p:pic>
        <p:nvPicPr>
          <p:cNvPr id="174" name="Google Shape;174;gec8e4f8cc2_0_13"/>
          <p:cNvPicPr preferRelativeResize="0"/>
          <p:nvPr/>
        </p:nvPicPr>
        <p:blipFill rotWithShape="1">
          <a:blip r:embed="rId3">
            <a:alphaModFix/>
          </a:blip>
          <a:srcRect b="0" l="0" r="0" t="0"/>
          <a:stretch/>
        </p:blipFill>
        <p:spPr>
          <a:xfrm>
            <a:off x="2880400" y="781050"/>
            <a:ext cx="3724275" cy="1790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ec8e4f8cc2_0_22"/>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Fan Trap</a:t>
            </a:r>
            <a:endParaRPr/>
          </a:p>
        </p:txBody>
      </p:sp>
      <p:sp>
        <p:nvSpPr>
          <p:cNvPr id="180" name="Google Shape;180;gec8e4f8cc2_0_22"/>
          <p:cNvSpPr txBox="1"/>
          <p:nvPr>
            <p:ph idx="1" type="body"/>
          </p:nvPr>
        </p:nvSpPr>
        <p:spPr>
          <a:xfrm>
            <a:off x="528575" y="2744025"/>
            <a:ext cx="4449600" cy="17220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50000"/>
              </a:lnSpc>
              <a:spcBef>
                <a:spcPts val="0"/>
              </a:spcBef>
              <a:spcAft>
                <a:spcPts val="0"/>
              </a:spcAft>
              <a:buSzPts val="1400"/>
              <a:buChar char="●"/>
            </a:pPr>
            <a:r>
              <a:rPr lang="en"/>
              <a:t>Fan trap can be resolved by restructuring the original ER model to represent the correct association among the entities.</a:t>
            </a:r>
            <a:endParaRPr/>
          </a:p>
        </p:txBody>
      </p:sp>
      <p:pic>
        <p:nvPicPr>
          <p:cNvPr id="181" name="Google Shape;181;gec8e4f8cc2_0_22"/>
          <p:cNvPicPr preferRelativeResize="0"/>
          <p:nvPr/>
        </p:nvPicPr>
        <p:blipFill rotWithShape="1">
          <a:blip r:embed="rId3">
            <a:alphaModFix/>
          </a:blip>
          <a:srcRect b="0" l="0" r="0" t="0"/>
          <a:stretch/>
        </p:blipFill>
        <p:spPr>
          <a:xfrm>
            <a:off x="1212150" y="1091613"/>
            <a:ext cx="6515100" cy="1371600"/>
          </a:xfrm>
          <a:prstGeom prst="rect">
            <a:avLst/>
          </a:prstGeom>
          <a:noFill/>
          <a:ln>
            <a:noFill/>
          </a:ln>
        </p:spPr>
      </p:pic>
      <p:pic>
        <p:nvPicPr>
          <p:cNvPr id="182" name="Google Shape;182;gec8e4f8cc2_0_22"/>
          <p:cNvPicPr preferRelativeResize="0"/>
          <p:nvPr/>
        </p:nvPicPr>
        <p:blipFill rotWithShape="1">
          <a:blip r:embed="rId4">
            <a:alphaModFix/>
          </a:blip>
          <a:srcRect b="0" l="0" r="0" t="0"/>
          <a:stretch/>
        </p:blipFill>
        <p:spPr>
          <a:xfrm>
            <a:off x="4978225" y="2647750"/>
            <a:ext cx="4076700" cy="1914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ec8e4f8cc2_0_30"/>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Chasm Trap</a:t>
            </a:r>
            <a:endParaRPr/>
          </a:p>
        </p:txBody>
      </p:sp>
      <p:sp>
        <p:nvSpPr>
          <p:cNvPr id="188" name="Google Shape;188;gec8e4f8cc2_0_30"/>
          <p:cNvSpPr txBox="1"/>
          <p:nvPr>
            <p:ph idx="1" type="body"/>
          </p:nvPr>
        </p:nvSpPr>
        <p:spPr>
          <a:xfrm>
            <a:off x="443800" y="1076625"/>
            <a:ext cx="8478900" cy="13812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50000"/>
              </a:lnSpc>
              <a:spcBef>
                <a:spcPts val="0"/>
              </a:spcBef>
              <a:spcAft>
                <a:spcPts val="0"/>
              </a:spcAft>
              <a:buSzPts val="1400"/>
              <a:buChar char="●"/>
            </a:pPr>
            <a:r>
              <a:rPr b="1" lang="en"/>
              <a:t>Chasm Trap: </a:t>
            </a:r>
            <a:r>
              <a:rPr lang="en"/>
              <a:t> A model suggests existence of relationship between entity types but the pathway doesn’t exist between certain entity occurrences.</a:t>
            </a:r>
            <a:endParaRPr/>
          </a:p>
          <a:p>
            <a:pPr indent="-317500" lvl="0" marL="457200" marR="0" rtl="0" algn="just">
              <a:lnSpc>
                <a:spcPct val="150000"/>
              </a:lnSpc>
              <a:spcBef>
                <a:spcPts val="0"/>
              </a:spcBef>
              <a:spcAft>
                <a:spcPts val="0"/>
              </a:spcAft>
              <a:buSzPts val="1400"/>
              <a:buChar char="●"/>
            </a:pPr>
            <a:r>
              <a:rPr lang="en"/>
              <a:t>Chasm trap may occur when there are one or more relationships with optional participation forming part of the pathway  between related entities.</a:t>
            </a:r>
            <a:endParaRPr/>
          </a:p>
        </p:txBody>
      </p:sp>
      <p:pic>
        <p:nvPicPr>
          <p:cNvPr id="189" name="Google Shape;189;gec8e4f8cc2_0_30"/>
          <p:cNvPicPr preferRelativeResize="0"/>
          <p:nvPr/>
        </p:nvPicPr>
        <p:blipFill rotWithShape="1">
          <a:blip r:embed="rId3">
            <a:alphaModFix/>
          </a:blip>
          <a:srcRect b="0" l="0" r="0" t="0"/>
          <a:stretch/>
        </p:blipFill>
        <p:spPr>
          <a:xfrm>
            <a:off x="1373300" y="2385800"/>
            <a:ext cx="6619875" cy="1381125"/>
          </a:xfrm>
          <a:prstGeom prst="rect">
            <a:avLst/>
          </a:prstGeom>
          <a:noFill/>
          <a:ln>
            <a:noFill/>
          </a:ln>
        </p:spPr>
      </p:pic>
      <p:sp>
        <p:nvSpPr>
          <p:cNvPr id="190" name="Google Shape;190;gec8e4f8cc2_0_30"/>
          <p:cNvSpPr txBox="1"/>
          <p:nvPr>
            <p:ph idx="1" type="body"/>
          </p:nvPr>
        </p:nvSpPr>
        <p:spPr>
          <a:xfrm>
            <a:off x="443800" y="3546425"/>
            <a:ext cx="8478900" cy="13812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50000"/>
              </a:lnSpc>
              <a:spcBef>
                <a:spcPts val="0"/>
              </a:spcBef>
              <a:spcAft>
                <a:spcPts val="0"/>
              </a:spcAft>
              <a:buSzPts val="1400"/>
              <a:buChar char="●"/>
            </a:pPr>
            <a:r>
              <a:rPr lang="en"/>
              <a:t>The model represents that </a:t>
            </a:r>
            <a:r>
              <a:rPr b="1" lang="en"/>
              <a:t>branch has one or more staffs</a:t>
            </a:r>
            <a:r>
              <a:rPr lang="en"/>
              <a:t> and </a:t>
            </a:r>
            <a:r>
              <a:rPr b="1" lang="en"/>
              <a:t>staff oversee zero or more properties for rent</a:t>
            </a:r>
            <a:r>
              <a:rPr lang="en"/>
              <a:t>.</a:t>
            </a:r>
            <a:endParaRPr/>
          </a:p>
          <a:p>
            <a:pPr indent="-317500" lvl="0" marL="457200" marR="0" rtl="0" algn="just">
              <a:lnSpc>
                <a:spcPct val="150000"/>
              </a:lnSpc>
              <a:spcBef>
                <a:spcPts val="0"/>
              </a:spcBef>
              <a:spcAft>
                <a:spcPts val="0"/>
              </a:spcAft>
              <a:buSzPts val="1400"/>
              <a:buChar char="●"/>
            </a:pPr>
            <a:r>
              <a:rPr lang="en"/>
              <a:t>Which properties are available at each branch?</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ec8e4f8cc2_0_39"/>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Chasm Trap</a:t>
            </a:r>
            <a:endParaRPr/>
          </a:p>
        </p:txBody>
      </p:sp>
      <p:sp>
        <p:nvSpPr>
          <p:cNvPr id="196" name="Google Shape;196;gec8e4f8cc2_0_39"/>
          <p:cNvSpPr txBox="1"/>
          <p:nvPr>
            <p:ph idx="1" type="body"/>
          </p:nvPr>
        </p:nvSpPr>
        <p:spPr>
          <a:xfrm>
            <a:off x="4476850" y="1342050"/>
            <a:ext cx="4497600" cy="13812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50000"/>
              </a:lnSpc>
              <a:spcBef>
                <a:spcPts val="0"/>
              </a:spcBef>
              <a:spcAft>
                <a:spcPts val="0"/>
              </a:spcAft>
              <a:buSzPts val="1400"/>
              <a:buChar char="●"/>
            </a:pPr>
            <a:r>
              <a:rPr lang="en"/>
              <a:t>At which branch is </a:t>
            </a:r>
            <a:r>
              <a:rPr b="1" lang="en"/>
              <a:t>P22</a:t>
            </a:r>
            <a:r>
              <a:rPr lang="en"/>
              <a:t> available?</a:t>
            </a:r>
            <a:endParaRPr/>
          </a:p>
          <a:p>
            <a:pPr indent="-317500" lvl="0" marL="457200" marR="0" rtl="0" algn="just">
              <a:lnSpc>
                <a:spcPct val="150000"/>
              </a:lnSpc>
              <a:spcBef>
                <a:spcPts val="0"/>
              </a:spcBef>
              <a:spcAft>
                <a:spcPts val="0"/>
              </a:spcAft>
              <a:buSzPts val="1400"/>
              <a:buChar char="●"/>
            </a:pPr>
            <a:r>
              <a:rPr lang="en"/>
              <a:t>To solve this problem, missing relationship needs to be identified, which is </a:t>
            </a:r>
            <a:r>
              <a:rPr b="1" lang="en"/>
              <a:t>branch offers property_for_rent</a:t>
            </a:r>
            <a:r>
              <a:rPr lang="en"/>
              <a:t>.</a:t>
            </a:r>
            <a:endParaRPr/>
          </a:p>
        </p:txBody>
      </p:sp>
      <p:pic>
        <p:nvPicPr>
          <p:cNvPr id="197" name="Google Shape;197;gec8e4f8cc2_0_39"/>
          <p:cNvPicPr preferRelativeResize="0"/>
          <p:nvPr/>
        </p:nvPicPr>
        <p:blipFill rotWithShape="1">
          <a:blip r:embed="rId3">
            <a:alphaModFix/>
          </a:blip>
          <a:srcRect b="0" l="0" r="0" t="0"/>
          <a:stretch/>
        </p:blipFill>
        <p:spPr>
          <a:xfrm>
            <a:off x="514450" y="1144250"/>
            <a:ext cx="3962400" cy="1971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ed8f2e3971_1_0"/>
          <p:cNvSpPr txBox="1"/>
          <p:nvPr>
            <p:ph type="title"/>
          </p:nvPr>
        </p:nvSpPr>
        <p:spPr>
          <a:xfrm>
            <a:off x="1597125" y="2042950"/>
            <a:ext cx="85206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Day 2</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ec8e4f8cc2_0_47"/>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Chasm Trap</a:t>
            </a:r>
            <a:endParaRPr/>
          </a:p>
        </p:txBody>
      </p:sp>
      <p:pic>
        <p:nvPicPr>
          <p:cNvPr id="203" name="Google Shape;203;gec8e4f8cc2_0_47"/>
          <p:cNvPicPr preferRelativeResize="0"/>
          <p:nvPr/>
        </p:nvPicPr>
        <p:blipFill rotWithShape="1">
          <a:blip r:embed="rId3">
            <a:alphaModFix/>
          </a:blip>
          <a:srcRect b="0" l="0" r="0" t="0"/>
          <a:stretch/>
        </p:blipFill>
        <p:spPr>
          <a:xfrm>
            <a:off x="1284988" y="907075"/>
            <a:ext cx="6574021" cy="2115450"/>
          </a:xfrm>
          <a:prstGeom prst="rect">
            <a:avLst/>
          </a:prstGeom>
          <a:noFill/>
          <a:ln>
            <a:noFill/>
          </a:ln>
        </p:spPr>
      </p:pic>
      <p:pic>
        <p:nvPicPr>
          <p:cNvPr id="204" name="Google Shape;204;gec8e4f8cc2_0_47"/>
          <p:cNvPicPr preferRelativeResize="0"/>
          <p:nvPr/>
        </p:nvPicPr>
        <p:blipFill rotWithShape="1">
          <a:blip r:embed="rId4">
            <a:alphaModFix/>
          </a:blip>
          <a:srcRect b="0" l="0" r="0" t="0"/>
          <a:stretch/>
        </p:blipFill>
        <p:spPr>
          <a:xfrm>
            <a:off x="2874450" y="2843972"/>
            <a:ext cx="3103000" cy="2229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eae26c085a_1_8"/>
          <p:cNvSpPr txBox="1"/>
          <p:nvPr>
            <p:ph type="title"/>
          </p:nvPr>
        </p:nvSpPr>
        <p:spPr>
          <a:xfrm>
            <a:off x="464100" y="2150850"/>
            <a:ext cx="85206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Conceptual Data Model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eab401e644_0_32"/>
          <p:cNvSpPr txBox="1"/>
          <p:nvPr>
            <p:ph idx="1" type="body"/>
          </p:nvPr>
        </p:nvSpPr>
        <p:spPr>
          <a:xfrm>
            <a:off x="311700" y="956300"/>
            <a:ext cx="8520600" cy="37539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Conceptual Model describes the overall structure of the data model</a:t>
            </a:r>
            <a:endParaRPr/>
          </a:p>
          <a:p>
            <a:pPr indent="-317500" lvl="0" marL="457200" rtl="0" algn="l">
              <a:lnSpc>
                <a:spcPct val="150000"/>
              </a:lnSpc>
              <a:spcBef>
                <a:spcPts val="0"/>
              </a:spcBef>
              <a:spcAft>
                <a:spcPts val="0"/>
              </a:spcAft>
              <a:buSzPts val="1400"/>
              <a:buChar char="●"/>
            </a:pPr>
            <a:r>
              <a:rPr lang="en"/>
              <a:t>Serves as the basis for the eventual model that will get implemented</a:t>
            </a:r>
            <a:endParaRPr/>
          </a:p>
          <a:p>
            <a:pPr indent="-317500" lvl="0" marL="457200" rtl="0" algn="l">
              <a:lnSpc>
                <a:spcPct val="150000"/>
              </a:lnSpc>
              <a:spcBef>
                <a:spcPts val="0"/>
              </a:spcBef>
              <a:spcAft>
                <a:spcPts val="0"/>
              </a:spcAft>
              <a:buSzPts val="1400"/>
              <a:buChar char="●"/>
            </a:pPr>
            <a:r>
              <a:rPr lang="en"/>
              <a:t>All requirements and documents need to be considered</a:t>
            </a:r>
            <a:endParaRPr/>
          </a:p>
          <a:p>
            <a:pPr indent="-317500" lvl="0" marL="457200" rtl="0" algn="l">
              <a:lnSpc>
                <a:spcPct val="150000"/>
              </a:lnSpc>
              <a:spcBef>
                <a:spcPts val="0"/>
              </a:spcBef>
              <a:spcAft>
                <a:spcPts val="0"/>
              </a:spcAft>
              <a:buSzPts val="1400"/>
              <a:buChar char="●"/>
            </a:pPr>
            <a:r>
              <a:rPr lang="en"/>
              <a:t>Ideally, the process of requirements gathering is completed before the start of conceptual modeling</a:t>
            </a:r>
            <a:endParaRPr/>
          </a:p>
          <a:p>
            <a:pPr indent="-317500" lvl="0" marL="457200" rtl="0" algn="l">
              <a:lnSpc>
                <a:spcPct val="150000"/>
              </a:lnSpc>
              <a:spcBef>
                <a:spcPts val="0"/>
              </a:spcBef>
              <a:spcAft>
                <a:spcPts val="0"/>
              </a:spcAft>
              <a:buSzPts val="1400"/>
              <a:buChar char="●"/>
            </a:pPr>
            <a:r>
              <a:rPr lang="en"/>
              <a:t>Use conceptual models as a communication device because it has enough structure to show the customer and test that the requirements are met</a:t>
            </a:r>
            <a:endParaRPr/>
          </a:p>
          <a:p>
            <a:pPr indent="-317500" lvl="0" marL="457200" rtl="0" algn="l">
              <a:lnSpc>
                <a:spcPct val="150000"/>
              </a:lnSpc>
              <a:spcBef>
                <a:spcPts val="0"/>
              </a:spcBef>
              <a:spcAft>
                <a:spcPts val="0"/>
              </a:spcAft>
              <a:buSzPts val="1400"/>
              <a:buChar char="●"/>
            </a:pPr>
            <a:r>
              <a:rPr lang="en"/>
              <a:t>Conceptual model should be hardware-independent so that the system could be set up with any platform chosen later</a:t>
            </a:r>
            <a:endParaRPr/>
          </a:p>
        </p:txBody>
      </p:sp>
      <p:sp>
        <p:nvSpPr>
          <p:cNvPr id="215" name="Google Shape;215;geab401e644_0_32"/>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Conceptual Data Model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eab401e644_0_5"/>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Steps in Conceptual Model</a:t>
            </a:r>
            <a:endParaRPr/>
          </a:p>
        </p:txBody>
      </p:sp>
      <p:sp>
        <p:nvSpPr>
          <p:cNvPr id="221" name="Google Shape;221;geab401e644_0_5"/>
          <p:cNvSpPr txBox="1"/>
          <p:nvPr>
            <p:ph idx="1" type="body"/>
          </p:nvPr>
        </p:nvSpPr>
        <p:spPr>
          <a:xfrm>
            <a:off x="311700" y="956300"/>
            <a:ext cx="8520600" cy="37539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Identifying Entities</a:t>
            </a:r>
            <a:endParaRPr/>
          </a:p>
          <a:p>
            <a:pPr indent="-317500" lvl="1" marL="914400" rtl="0" algn="l">
              <a:lnSpc>
                <a:spcPct val="150000"/>
              </a:lnSpc>
              <a:spcBef>
                <a:spcPts val="0"/>
              </a:spcBef>
              <a:spcAft>
                <a:spcPts val="0"/>
              </a:spcAft>
              <a:buSzPts val="1400"/>
              <a:buChar char="○"/>
            </a:pPr>
            <a:r>
              <a:rPr lang="en"/>
              <a:t>Entities generally represent people, places, thing, objects</a:t>
            </a:r>
            <a:endParaRPr/>
          </a:p>
          <a:p>
            <a:pPr indent="-317500" lvl="1" marL="914400" rtl="0" algn="l">
              <a:lnSpc>
                <a:spcPct val="150000"/>
              </a:lnSpc>
              <a:spcBef>
                <a:spcPts val="0"/>
              </a:spcBef>
              <a:spcAft>
                <a:spcPts val="0"/>
              </a:spcAft>
              <a:buSzPts val="1400"/>
              <a:buChar char="○"/>
            </a:pPr>
            <a:r>
              <a:rPr lang="en"/>
              <a:t>It isn’t critical to categorize entities into specific types but doing so can be useful in identifying patterns of attributes later</a:t>
            </a:r>
            <a:endParaRPr/>
          </a:p>
          <a:p>
            <a:pPr indent="-317500" lvl="0" marL="457200" rtl="0" algn="l">
              <a:lnSpc>
                <a:spcPct val="150000"/>
              </a:lnSpc>
              <a:spcBef>
                <a:spcPts val="0"/>
              </a:spcBef>
              <a:spcAft>
                <a:spcPts val="0"/>
              </a:spcAft>
              <a:buSzPts val="1400"/>
              <a:buChar char="●"/>
            </a:pPr>
            <a:r>
              <a:rPr lang="en"/>
              <a:t>Identifying relationships between entities</a:t>
            </a:r>
            <a:endParaRPr/>
          </a:p>
          <a:p>
            <a:pPr indent="-317500" lvl="1" marL="914400" rtl="0" algn="l">
              <a:lnSpc>
                <a:spcPct val="150000"/>
              </a:lnSpc>
              <a:spcBef>
                <a:spcPts val="0"/>
              </a:spcBef>
              <a:spcAft>
                <a:spcPts val="0"/>
              </a:spcAft>
              <a:buSzPts val="1400"/>
              <a:buChar char="○"/>
            </a:pPr>
            <a:r>
              <a:rPr lang="en"/>
              <a:t>Find how each of entities will work with one another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
          <p:cNvSpPr txBox="1"/>
          <p:nvPr>
            <p:ph idx="1" type="body"/>
          </p:nvPr>
        </p:nvSpPr>
        <p:spPr>
          <a:xfrm>
            <a:off x="311700" y="956300"/>
            <a:ext cx="8520600" cy="37539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t>I want to create a music streaming service where users can sign up for free. Users can listen to the songs that are uploaded by the artists. Users can create multiple playlists and each playlist can have multiple numbers of songs. A playlist can only be owned by a single user. An artist can either have a single release or have an album containing several songs. A song could only appear in one album. Songs can be categorized based on their genre.</a:t>
            </a:r>
            <a:endParaRPr/>
          </a:p>
          <a:p>
            <a:pPr indent="0" lvl="0" marL="0" rtl="0" algn="just">
              <a:lnSpc>
                <a:spcPct val="150000"/>
              </a:lnSpc>
              <a:spcBef>
                <a:spcPts val="1000"/>
              </a:spcBef>
              <a:spcAft>
                <a:spcPts val="0"/>
              </a:spcAft>
              <a:buClr>
                <a:schemeClr val="dk1"/>
              </a:buClr>
              <a:buSzPts val="1100"/>
              <a:buFont typeface="Arial"/>
              <a:buNone/>
            </a:pPr>
            <a:r>
              <a:rPr lang="en"/>
              <a:t>Users need to be able to save its preferences such as language, theme while using the service. </a:t>
            </a:r>
            <a:endParaRPr/>
          </a:p>
          <a:p>
            <a:pPr indent="0" lvl="0" marL="457200" rtl="0" algn="l">
              <a:lnSpc>
                <a:spcPct val="150000"/>
              </a:lnSpc>
              <a:spcBef>
                <a:spcPts val="1000"/>
              </a:spcBef>
              <a:spcAft>
                <a:spcPts val="0"/>
              </a:spcAft>
              <a:buClr>
                <a:schemeClr val="dk1"/>
              </a:buClr>
              <a:buSzPts val="1100"/>
              <a:buFont typeface="Arial"/>
              <a:buNone/>
            </a:pPr>
            <a:r>
              <a:t/>
            </a:r>
            <a:endParaRPr/>
          </a:p>
          <a:p>
            <a:pPr indent="0" lvl="0" marL="457200" rtl="0" algn="l">
              <a:lnSpc>
                <a:spcPct val="150000"/>
              </a:lnSpc>
              <a:spcBef>
                <a:spcPts val="1000"/>
              </a:spcBef>
              <a:spcAft>
                <a:spcPts val="1000"/>
              </a:spcAft>
              <a:buSzPts val="1400"/>
              <a:buNone/>
            </a:pPr>
            <a:r>
              <a:t/>
            </a:r>
            <a:endParaRPr/>
          </a:p>
        </p:txBody>
      </p:sp>
      <p:sp>
        <p:nvSpPr>
          <p:cNvPr id="227" name="Google Shape;227;p3"/>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Example Scenario</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eab401e644_0_25"/>
          <p:cNvSpPr txBox="1"/>
          <p:nvPr>
            <p:ph idx="1" type="body"/>
          </p:nvPr>
        </p:nvSpPr>
        <p:spPr>
          <a:xfrm>
            <a:off x="311700" y="956300"/>
            <a:ext cx="8520600" cy="37539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Identifying Entities</a:t>
            </a:r>
            <a:endParaRPr/>
          </a:p>
          <a:p>
            <a:pPr indent="-317500" lvl="1" marL="914400" rtl="0" algn="l">
              <a:lnSpc>
                <a:spcPct val="150000"/>
              </a:lnSpc>
              <a:spcBef>
                <a:spcPts val="0"/>
              </a:spcBef>
              <a:spcAft>
                <a:spcPts val="0"/>
              </a:spcAft>
              <a:buSzPts val="1400"/>
              <a:buChar char="○"/>
            </a:pPr>
            <a:r>
              <a:rPr lang="en"/>
              <a:t>user</a:t>
            </a:r>
            <a:endParaRPr/>
          </a:p>
          <a:p>
            <a:pPr indent="-317500" lvl="1" marL="914400" rtl="0" algn="l">
              <a:lnSpc>
                <a:spcPct val="150000"/>
              </a:lnSpc>
              <a:spcBef>
                <a:spcPts val="0"/>
              </a:spcBef>
              <a:spcAft>
                <a:spcPts val="0"/>
              </a:spcAft>
              <a:buSzPts val="1400"/>
              <a:buChar char="○"/>
            </a:pPr>
            <a:r>
              <a:rPr lang="en"/>
              <a:t>artist</a:t>
            </a:r>
            <a:endParaRPr/>
          </a:p>
          <a:p>
            <a:pPr indent="-317500" lvl="1" marL="914400" rtl="0" algn="l">
              <a:lnSpc>
                <a:spcPct val="150000"/>
              </a:lnSpc>
              <a:spcBef>
                <a:spcPts val="0"/>
              </a:spcBef>
              <a:spcAft>
                <a:spcPts val="0"/>
              </a:spcAft>
              <a:buSzPts val="1400"/>
              <a:buChar char="○"/>
            </a:pPr>
            <a:r>
              <a:rPr lang="en"/>
              <a:t>playlist</a:t>
            </a:r>
            <a:endParaRPr/>
          </a:p>
          <a:p>
            <a:pPr indent="-317500" lvl="1" marL="914400" rtl="0" algn="l">
              <a:lnSpc>
                <a:spcPct val="150000"/>
              </a:lnSpc>
              <a:spcBef>
                <a:spcPts val="0"/>
              </a:spcBef>
              <a:spcAft>
                <a:spcPts val="0"/>
              </a:spcAft>
              <a:buSzPts val="1400"/>
              <a:buChar char="○"/>
            </a:pPr>
            <a:r>
              <a:rPr lang="en"/>
              <a:t>song</a:t>
            </a:r>
            <a:endParaRPr/>
          </a:p>
          <a:p>
            <a:pPr indent="-317500" lvl="1" marL="914400" rtl="0" algn="l">
              <a:lnSpc>
                <a:spcPct val="150000"/>
              </a:lnSpc>
              <a:spcBef>
                <a:spcPts val="0"/>
              </a:spcBef>
              <a:spcAft>
                <a:spcPts val="0"/>
              </a:spcAft>
              <a:buSzPts val="1400"/>
              <a:buChar char="○"/>
            </a:pPr>
            <a:r>
              <a:rPr lang="en"/>
              <a:t>album</a:t>
            </a:r>
            <a:endParaRPr/>
          </a:p>
          <a:p>
            <a:pPr indent="-317500" lvl="1" marL="914400" rtl="0" algn="l">
              <a:lnSpc>
                <a:spcPct val="150000"/>
              </a:lnSpc>
              <a:spcBef>
                <a:spcPts val="0"/>
              </a:spcBef>
              <a:spcAft>
                <a:spcPts val="0"/>
              </a:spcAft>
              <a:buSzPts val="1400"/>
              <a:buChar char="○"/>
            </a:pPr>
            <a:r>
              <a:rPr lang="en"/>
              <a:t>genre</a:t>
            </a:r>
            <a:endParaRPr/>
          </a:p>
          <a:p>
            <a:pPr indent="-317500" lvl="1" marL="914400" rtl="0" algn="l">
              <a:lnSpc>
                <a:spcPct val="150000"/>
              </a:lnSpc>
              <a:spcBef>
                <a:spcPts val="0"/>
              </a:spcBef>
              <a:spcAft>
                <a:spcPts val="0"/>
              </a:spcAft>
              <a:buSzPts val="1400"/>
              <a:buChar char="○"/>
            </a:pPr>
            <a:r>
              <a:rPr lang="en"/>
              <a:t>user_settings</a:t>
            </a:r>
            <a:endParaRPr/>
          </a:p>
          <a:p>
            <a:pPr indent="0" lvl="0" marL="0" rtl="0" algn="l">
              <a:lnSpc>
                <a:spcPct val="150000"/>
              </a:lnSpc>
              <a:spcBef>
                <a:spcPts val="1000"/>
              </a:spcBef>
              <a:spcAft>
                <a:spcPts val="1000"/>
              </a:spcAft>
              <a:buSzPts val="1400"/>
              <a:buNone/>
            </a:pPr>
            <a:r>
              <a:t/>
            </a:r>
            <a:endParaRPr/>
          </a:p>
        </p:txBody>
      </p:sp>
      <p:sp>
        <p:nvSpPr>
          <p:cNvPr id="233" name="Google Shape;233;geab401e644_0_25"/>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Conceptual Modeling for Example Scenario</a:t>
            </a:r>
            <a:endParaRPr/>
          </a:p>
        </p:txBody>
      </p:sp>
      <p:pic>
        <p:nvPicPr>
          <p:cNvPr id="234" name="Google Shape;234;geab401e644_0_25"/>
          <p:cNvPicPr preferRelativeResize="0"/>
          <p:nvPr/>
        </p:nvPicPr>
        <p:blipFill rotWithShape="1">
          <a:blip r:embed="rId3">
            <a:alphaModFix/>
          </a:blip>
          <a:srcRect b="0" l="0" r="0" t="0"/>
          <a:stretch/>
        </p:blipFill>
        <p:spPr>
          <a:xfrm>
            <a:off x="3384000" y="1474463"/>
            <a:ext cx="5448300" cy="1266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eab401e644_0_37"/>
          <p:cNvSpPr txBox="1"/>
          <p:nvPr>
            <p:ph idx="1" type="body"/>
          </p:nvPr>
        </p:nvSpPr>
        <p:spPr>
          <a:xfrm>
            <a:off x="311700" y="956300"/>
            <a:ext cx="8520600" cy="37539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Business rules are the statement that imposes some form of constraint on a specific aspect of database such as characteristics of a given relationship</a:t>
            </a:r>
            <a:endParaRPr/>
          </a:p>
          <a:p>
            <a:pPr indent="-317500" lvl="0" marL="457200" rtl="0" algn="l">
              <a:lnSpc>
                <a:spcPct val="150000"/>
              </a:lnSpc>
              <a:spcBef>
                <a:spcPts val="0"/>
              </a:spcBef>
              <a:spcAft>
                <a:spcPts val="0"/>
              </a:spcAft>
              <a:buSzPts val="1400"/>
              <a:buChar char="●"/>
            </a:pPr>
            <a:r>
              <a:rPr lang="en"/>
              <a:t>Each organization has its own data and information requirements and each has its unique way of conducting business</a:t>
            </a:r>
            <a:endParaRPr/>
          </a:p>
          <a:p>
            <a:pPr indent="-317500" lvl="0" marL="457200" rtl="0" algn="l">
              <a:lnSpc>
                <a:spcPct val="150000"/>
              </a:lnSpc>
              <a:spcBef>
                <a:spcPts val="0"/>
              </a:spcBef>
              <a:spcAft>
                <a:spcPts val="0"/>
              </a:spcAft>
              <a:buSzPts val="1400"/>
              <a:buChar char="●"/>
            </a:pPr>
            <a:r>
              <a:rPr lang="en"/>
              <a:t>As a result, every organization needs its own specific set of business rules</a:t>
            </a:r>
            <a:endParaRPr/>
          </a:p>
          <a:p>
            <a:pPr indent="-317500" lvl="0" marL="457200" rtl="0" algn="l">
              <a:lnSpc>
                <a:spcPct val="150000"/>
              </a:lnSpc>
              <a:spcBef>
                <a:spcPts val="0"/>
              </a:spcBef>
              <a:spcAft>
                <a:spcPts val="0"/>
              </a:spcAft>
              <a:buSzPts val="1400"/>
              <a:buChar char="●"/>
            </a:pPr>
            <a:r>
              <a:rPr lang="en"/>
              <a:t>Example:</a:t>
            </a:r>
            <a:endParaRPr/>
          </a:p>
          <a:p>
            <a:pPr indent="-317500" lvl="1" marL="914400" rtl="0" algn="l">
              <a:lnSpc>
                <a:spcPct val="150000"/>
              </a:lnSpc>
              <a:spcBef>
                <a:spcPts val="0"/>
              </a:spcBef>
              <a:spcAft>
                <a:spcPts val="0"/>
              </a:spcAft>
              <a:buSzPts val="1400"/>
              <a:buChar char="○"/>
            </a:pPr>
            <a:r>
              <a:rPr b="1" lang="en"/>
              <a:t>user </a:t>
            </a:r>
            <a:r>
              <a:rPr lang="en"/>
              <a:t> can create multiple </a:t>
            </a:r>
            <a:r>
              <a:rPr b="1" lang="en"/>
              <a:t>playlist</a:t>
            </a:r>
            <a:endParaRPr b="1"/>
          </a:p>
          <a:p>
            <a:pPr indent="-317500" lvl="1" marL="914400" rtl="0" algn="l">
              <a:lnSpc>
                <a:spcPct val="150000"/>
              </a:lnSpc>
              <a:spcBef>
                <a:spcPts val="0"/>
              </a:spcBef>
              <a:spcAft>
                <a:spcPts val="0"/>
              </a:spcAft>
              <a:buSzPts val="1400"/>
              <a:buChar char="○"/>
            </a:pPr>
            <a:r>
              <a:rPr b="1" lang="en"/>
              <a:t>playlist</a:t>
            </a:r>
            <a:r>
              <a:rPr lang="en"/>
              <a:t> can have only one </a:t>
            </a:r>
            <a:r>
              <a:rPr b="1" lang="en"/>
              <a:t>user</a:t>
            </a:r>
            <a:endParaRPr b="1"/>
          </a:p>
          <a:p>
            <a:pPr indent="-317500" lvl="1" marL="914400" rtl="0" algn="l">
              <a:lnSpc>
                <a:spcPct val="150000"/>
              </a:lnSpc>
              <a:spcBef>
                <a:spcPts val="0"/>
              </a:spcBef>
              <a:spcAft>
                <a:spcPts val="0"/>
              </a:spcAft>
              <a:buSzPts val="1400"/>
              <a:buChar char="○"/>
            </a:pPr>
            <a:r>
              <a:rPr b="1" lang="en"/>
              <a:t>song </a:t>
            </a:r>
            <a:r>
              <a:rPr lang="en"/>
              <a:t>can appear only in an </a:t>
            </a:r>
            <a:r>
              <a:rPr b="1" lang="en"/>
              <a:t>album </a:t>
            </a:r>
            <a:r>
              <a:rPr lang="en"/>
              <a:t> or not have </a:t>
            </a:r>
            <a:r>
              <a:rPr b="1" lang="en"/>
              <a:t>album</a:t>
            </a:r>
            <a:r>
              <a:rPr lang="en"/>
              <a:t> at all</a:t>
            </a:r>
            <a:endParaRPr/>
          </a:p>
          <a:p>
            <a:pPr indent="0" lvl="0" marL="914400" rtl="0" algn="l">
              <a:lnSpc>
                <a:spcPct val="150000"/>
              </a:lnSpc>
              <a:spcBef>
                <a:spcPts val="1000"/>
              </a:spcBef>
              <a:spcAft>
                <a:spcPts val="1000"/>
              </a:spcAft>
              <a:buSzPts val="1400"/>
              <a:buNone/>
            </a:pPr>
            <a:r>
              <a:t/>
            </a:r>
            <a:endParaRPr/>
          </a:p>
        </p:txBody>
      </p:sp>
      <p:sp>
        <p:nvSpPr>
          <p:cNvPr id="240" name="Google Shape;240;geab401e644_0_37"/>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Defining Business Rules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ead141432c_0_6"/>
          <p:cNvSpPr txBox="1"/>
          <p:nvPr>
            <p:ph idx="1" type="body"/>
          </p:nvPr>
        </p:nvSpPr>
        <p:spPr>
          <a:xfrm>
            <a:off x="311700" y="956300"/>
            <a:ext cx="8520600" cy="37539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Identifying Relationship between entities</a:t>
            </a:r>
            <a:endParaRPr/>
          </a:p>
          <a:p>
            <a:pPr indent="-317500" lvl="1" marL="914400" rtl="0" algn="l">
              <a:lnSpc>
                <a:spcPct val="150000"/>
              </a:lnSpc>
              <a:spcBef>
                <a:spcPts val="0"/>
              </a:spcBef>
              <a:spcAft>
                <a:spcPts val="0"/>
              </a:spcAft>
              <a:buSzPts val="1400"/>
              <a:buChar char="○"/>
            </a:pPr>
            <a:r>
              <a:rPr lang="en"/>
              <a:t>user has playlist</a:t>
            </a:r>
            <a:endParaRPr/>
          </a:p>
          <a:p>
            <a:pPr indent="-317500" lvl="1" marL="914400" rtl="0" algn="l">
              <a:lnSpc>
                <a:spcPct val="150000"/>
              </a:lnSpc>
              <a:spcBef>
                <a:spcPts val="0"/>
              </a:spcBef>
              <a:spcAft>
                <a:spcPts val="0"/>
              </a:spcAft>
              <a:buSzPts val="1400"/>
              <a:buChar char="○"/>
            </a:pPr>
            <a:r>
              <a:rPr lang="en"/>
              <a:t>user plays song</a:t>
            </a:r>
            <a:endParaRPr/>
          </a:p>
          <a:p>
            <a:pPr indent="-317500" lvl="1" marL="914400" rtl="0" algn="l">
              <a:lnSpc>
                <a:spcPct val="150000"/>
              </a:lnSpc>
              <a:spcBef>
                <a:spcPts val="0"/>
              </a:spcBef>
              <a:spcAft>
                <a:spcPts val="0"/>
              </a:spcAft>
              <a:buSzPts val="1400"/>
              <a:buChar char="○"/>
            </a:pPr>
            <a:r>
              <a:rPr lang="en"/>
              <a:t>user can follow artist</a:t>
            </a:r>
            <a:endParaRPr/>
          </a:p>
          <a:p>
            <a:pPr indent="-317500" lvl="1" marL="914400" rtl="0" algn="l">
              <a:lnSpc>
                <a:spcPct val="150000"/>
              </a:lnSpc>
              <a:spcBef>
                <a:spcPts val="0"/>
              </a:spcBef>
              <a:spcAft>
                <a:spcPts val="0"/>
              </a:spcAft>
              <a:buSzPts val="1400"/>
              <a:buChar char="○"/>
            </a:pPr>
            <a:r>
              <a:rPr lang="en"/>
              <a:t>artist has song</a:t>
            </a:r>
            <a:endParaRPr/>
          </a:p>
          <a:p>
            <a:pPr indent="-317500" lvl="1" marL="914400" rtl="0" algn="l">
              <a:lnSpc>
                <a:spcPct val="150000"/>
              </a:lnSpc>
              <a:spcBef>
                <a:spcPts val="0"/>
              </a:spcBef>
              <a:spcAft>
                <a:spcPts val="0"/>
              </a:spcAft>
              <a:buSzPts val="1400"/>
              <a:buChar char="○"/>
            </a:pPr>
            <a:r>
              <a:rPr lang="en"/>
              <a:t>artist can have  album</a:t>
            </a:r>
            <a:endParaRPr/>
          </a:p>
          <a:p>
            <a:pPr indent="-317500" lvl="1" marL="914400" rtl="0" algn="l">
              <a:lnSpc>
                <a:spcPct val="150000"/>
              </a:lnSpc>
              <a:spcBef>
                <a:spcPts val="0"/>
              </a:spcBef>
              <a:spcAft>
                <a:spcPts val="0"/>
              </a:spcAft>
              <a:buSzPts val="1400"/>
              <a:buChar char="○"/>
            </a:pPr>
            <a:r>
              <a:rPr lang="en"/>
              <a:t>playlist, album has song</a:t>
            </a:r>
            <a:endParaRPr/>
          </a:p>
          <a:p>
            <a:pPr indent="-317500" lvl="1" marL="914400" rtl="0" algn="l">
              <a:lnSpc>
                <a:spcPct val="150000"/>
              </a:lnSpc>
              <a:spcBef>
                <a:spcPts val="0"/>
              </a:spcBef>
              <a:spcAft>
                <a:spcPts val="0"/>
              </a:spcAft>
              <a:buSzPts val="1400"/>
              <a:buChar char="○"/>
            </a:pPr>
            <a:r>
              <a:rPr lang="en"/>
              <a:t>song has genre</a:t>
            </a:r>
            <a:endParaRPr/>
          </a:p>
          <a:p>
            <a:pPr indent="-317500" lvl="1" marL="914400" rtl="0" algn="l">
              <a:lnSpc>
                <a:spcPct val="150000"/>
              </a:lnSpc>
              <a:spcBef>
                <a:spcPts val="0"/>
              </a:spcBef>
              <a:spcAft>
                <a:spcPts val="0"/>
              </a:spcAft>
              <a:buSzPts val="1400"/>
              <a:buChar char="○"/>
            </a:pPr>
            <a:r>
              <a:rPr lang="en"/>
              <a:t>user has user_settings</a:t>
            </a:r>
            <a:endParaRPr/>
          </a:p>
          <a:p>
            <a:pPr indent="0" lvl="0" marL="0" rtl="0" algn="l">
              <a:lnSpc>
                <a:spcPct val="150000"/>
              </a:lnSpc>
              <a:spcBef>
                <a:spcPts val="1000"/>
              </a:spcBef>
              <a:spcAft>
                <a:spcPts val="0"/>
              </a:spcAft>
              <a:buSzPts val="1400"/>
              <a:buNone/>
            </a:pPr>
            <a:r>
              <a:t/>
            </a:r>
            <a:endParaRPr/>
          </a:p>
          <a:p>
            <a:pPr indent="0" lvl="0" marL="0" rtl="0" algn="l">
              <a:lnSpc>
                <a:spcPct val="150000"/>
              </a:lnSpc>
              <a:spcBef>
                <a:spcPts val="1000"/>
              </a:spcBef>
              <a:spcAft>
                <a:spcPts val="1000"/>
              </a:spcAft>
              <a:buSzPts val="1400"/>
              <a:buNone/>
            </a:pPr>
            <a:r>
              <a:t/>
            </a:r>
            <a:endParaRPr/>
          </a:p>
        </p:txBody>
      </p:sp>
      <p:sp>
        <p:nvSpPr>
          <p:cNvPr id="246" name="Google Shape;246;gead141432c_0_6"/>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Conceptual Modeling for Example Scenario</a:t>
            </a:r>
            <a:endParaRPr/>
          </a:p>
        </p:txBody>
      </p:sp>
      <p:pic>
        <p:nvPicPr>
          <p:cNvPr id="247" name="Google Shape;247;gead141432c_0_6"/>
          <p:cNvPicPr preferRelativeResize="0"/>
          <p:nvPr/>
        </p:nvPicPr>
        <p:blipFill rotWithShape="1">
          <a:blip r:embed="rId3">
            <a:alphaModFix/>
          </a:blip>
          <a:srcRect b="0" l="0" r="0" t="0"/>
          <a:stretch/>
        </p:blipFill>
        <p:spPr>
          <a:xfrm>
            <a:off x="4671450" y="1753125"/>
            <a:ext cx="4160850" cy="1865200"/>
          </a:xfrm>
          <a:prstGeom prst="rect">
            <a:avLst/>
          </a:prstGeom>
          <a:noFill/>
          <a:ln>
            <a:noFill/>
          </a:ln>
        </p:spPr>
      </p:pic>
      <p:pic>
        <p:nvPicPr>
          <p:cNvPr id="248" name="Google Shape;248;gead141432c_0_6"/>
          <p:cNvPicPr preferRelativeResize="0"/>
          <p:nvPr/>
        </p:nvPicPr>
        <p:blipFill rotWithShape="1">
          <a:blip r:embed="rId4">
            <a:alphaModFix/>
          </a:blip>
          <a:srcRect b="0" l="0" r="0" t="0"/>
          <a:stretch/>
        </p:blipFill>
        <p:spPr>
          <a:xfrm>
            <a:off x="3837225" y="1470988"/>
            <a:ext cx="5143500" cy="23145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ead141432c_0_0"/>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Example Scenario: Final Conceptual Model</a:t>
            </a:r>
            <a:endParaRPr/>
          </a:p>
        </p:txBody>
      </p:sp>
      <p:pic>
        <p:nvPicPr>
          <p:cNvPr id="254" name="Google Shape;254;gead141432c_0_0"/>
          <p:cNvPicPr preferRelativeResize="0"/>
          <p:nvPr/>
        </p:nvPicPr>
        <p:blipFill rotWithShape="1">
          <a:blip r:embed="rId3">
            <a:alphaModFix/>
          </a:blip>
          <a:srcRect b="0" l="0" r="0" t="0"/>
          <a:stretch/>
        </p:blipFill>
        <p:spPr>
          <a:xfrm>
            <a:off x="152400" y="1059475"/>
            <a:ext cx="8689994" cy="39316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ed8f2e3971_1_8"/>
          <p:cNvSpPr txBox="1"/>
          <p:nvPr>
            <p:ph idx="1" type="body"/>
          </p:nvPr>
        </p:nvSpPr>
        <p:spPr>
          <a:xfrm>
            <a:off x="290850" y="1153425"/>
            <a:ext cx="8520600" cy="375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Create conceptual modeling for the domain that you have collected the requirements.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Additional Task: We will be pairing interns with each other. Now your task is to design the model for your friend’s requirements. As a client, you can specify the business rules.</a:t>
            </a:r>
            <a:endParaRPr/>
          </a:p>
        </p:txBody>
      </p:sp>
      <p:sp>
        <p:nvSpPr>
          <p:cNvPr id="260" name="Google Shape;260;ged8f2e3971_1_8"/>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Assignment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eabce4a9aa_0_106"/>
          <p:cNvSpPr txBox="1"/>
          <p:nvPr>
            <p:ph idx="1" type="body"/>
          </p:nvPr>
        </p:nvSpPr>
        <p:spPr>
          <a:xfrm>
            <a:off x="311700" y="956300"/>
            <a:ext cx="8478900" cy="15315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SzPts val="1400"/>
              <a:buChar char="●"/>
            </a:pPr>
            <a:r>
              <a:rPr lang="en"/>
              <a:t>A key is an attribute or set of attribute that can uniquely identify a record in a table</a:t>
            </a:r>
            <a:endParaRPr/>
          </a:p>
          <a:p>
            <a:pPr indent="-317500" lvl="0" marL="457200" marR="0" rtl="0" algn="l">
              <a:lnSpc>
                <a:spcPct val="150000"/>
              </a:lnSpc>
              <a:spcBef>
                <a:spcPts val="0"/>
              </a:spcBef>
              <a:spcAft>
                <a:spcPts val="0"/>
              </a:spcAft>
              <a:buSzPts val="1400"/>
              <a:buChar char="●"/>
            </a:pPr>
            <a:r>
              <a:rPr lang="en"/>
              <a:t>Keys are also used to establish relationships between the different tables and columns of a relational database.</a:t>
            </a:r>
            <a:endParaRPr/>
          </a:p>
          <a:p>
            <a:pPr indent="0" lvl="0" marL="0" marR="0" rtl="0" algn="l">
              <a:lnSpc>
                <a:spcPct val="150000"/>
              </a:lnSpc>
              <a:spcBef>
                <a:spcPts val="1000"/>
              </a:spcBef>
              <a:spcAft>
                <a:spcPts val="0"/>
              </a:spcAft>
              <a:buSzPts val="1400"/>
              <a:buNone/>
            </a:pPr>
            <a:r>
              <a:rPr b="1" lang="en"/>
              <a:t>Types of Keys:</a:t>
            </a:r>
            <a:endParaRPr b="1"/>
          </a:p>
          <a:p>
            <a:pPr indent="-317500" lvl="0" marL="457200" marR="0" rtl="0" algn="l">
              <a:lnSpc>
                <a:spcPct val="150000"/>
              </a:lnSpc>
              <a:spcBef>
                <a:spcPts val="1000"/>
              </a:spcBef>
              <a:spcAft>
                <a:spcPts val="0"/>
              </a:spcAft>
              <a:buSzPts val="1400"/>
              <a:buChar char="●"/>
            </a:pPr>
            <a:r>
              <a:rPr lang="en"/>
              <a:t>Super Key</a:t>
            </a:r>
            <a:endParaRPr/>
          </a:p>
          <a:p>
            <a:pPr indent="-317500" lvl="0" marL="457200" marR="0" rtl="0" algn="l">
              <a:lnSpc>
                <a:spcPct val="150000"/>
              </a:lnSpc>
              <a:spcBef>
                <a:spcPts val="0"/>
              </a:spcBef>
              <a:spcAft>
                <a:spcPts val="0"/>
              </a:spcAft>
              <a:buSzPts val="1400"/>
              <a:buChar char="●"/>
            </a:pPr>
            <a:r>
              <a:rPr lang="en"/>
              <a:t>Candidate Key</a:t>
            </a:r>
            <a:endParaRPr/>
          </a:p>
          <a:p>
            <a:pPr indent="-317500" lvl="0" marL="457200" marR="0" rtl="0" algn="l">
              <a:lnSpc>
                <a:spcPct val="150000"/>
              </a:lnSpc>
              <a:spcBef>
                <a:spcPts val="0"/>
              </a:spcBef>
              <a:spcAft>
                <a:spcPts val="0"/>
              </a:spcAft>
              <a:buSzPts val="1400"/>
              <a:buChar char="●"/>
            </a:pPr>
            <a:r>
              <a:rPr lang="en"/>
              <a:t>Primary Key</a:t>
            </a:r>
            <a:endParaRPr/>
          </a:p>
          <a:p>
            <a:pPr indent="-317500" lvl="0" marL="457200" rtl="0" algn="l">
              <a:lnSpc>
                <a:spcPct val="150000"/>
              </a:lnSpc>
              <a:spcBef>
                <a:spcPts val="0"/>
              </a:spcBef>
              <a:spcAft>
                <a:spcPts val="0"/>
              </a:spcAft>
              <a:buSzPts val="1400"/>
              <a:buChar char="●"/>
            </a:pPr>
            <a:r>
              <a:rPr lang="en"/>
              <a:t>Foreign Key</a:t>
            </a:r>
            <a:endParaRPr/>
          </a:p>
          <a:p>
            <a:pPr indent="0" lvl="0" marL="457200" marR="0" rtl="0" algn="l">
              <a:lnSpc>
                <a:spcPct val="150000"/>
              </a:lnSpc>
              <a:spcBef>
                <a:spcPts val="1000"/>
              </a:spcBef>
              <a:spcAft>
                <a:spcPts val="0"/>
              </a:spcAft>
              <a:buSzPts val="1400"/>
              <a:buNone/>
            </a:pPr>
            <a:r>
              <a:t/>
            </a:r>
            <a:endParaRPr/>
          </a:p>
          <a:p>
            <a:pPr indent="0" lvl="0" marL="457200" marR="0" rtl="0" algn="l">
              <a:lnSpc>
                <a:spcPct val="150000"/>
              </a:lnSpc>
              <a:spcBef>
                <a:spcPts val="1000"/>
              </a:spcBef>
              <a:spcAft>
                <a:spcPts val="1000"/>
              </a:spcAft>
              <a:buSzPts val="1400"/>
              <a:buNone/>
            </a:pPr>
            <a:r>
              <a:t/>
            </a:r>
            <a:endParaRPr/>
          </a:p>
        </p:txBody>
      </p:sp>
      <p:sp>
        <p:nvSpPr>
          <p:cNvPr id="81" name="Google Shape;81;geabce4a9aa_0_106"/>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Concept of Keys</a:t>
            </a:r>
            <a:endParaRPr/>
          </a:p>
        </p:txBody>
      </p:sp>
      <p:sp>
        <p:nvSpPr>
          <p:cNvPr id="82" name="Google Shape;82;geabce4a9aa_0_106"/>
          <p:cNvSpPr txBox="1"/>
          <p:nvPr/>
        </p:nvSpPr>
        <p:spPr>
          <a:xfrm>
            <a:off x="325250" y="2600925"/>
            <a:ext cx="4112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omine"/>
              <a:ea typeface="Domine"/>
              <a:cs typeface="Domine"/>
              <a:sym typeface="Domine"/>
            </a:endParaRPr>
          </a:p>
        </p:txBody>
      </p:sp>
      <p:sp>
        <p:nvSpPr>
          <p:cNvPr id="83" name="Google Shape;83;geabce4a9aa_0_106"/>
          <p:cNvSpPr txBox="1"/>
          <p:nvPr/>
        </p:nvSpPr>
        <p:spPr>
          <a:xfrm>
            <a:off x="311100" y="2643325"/>
            <a:ext cx="4260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omine"/>
              <a:ea typeface="Domine"/>
              <a:cs typeface="Domine"/>
              <a:sym typeface="Domine"/>
            </a:endParaRPr>
          </a:p>
        </p:txBody>
      </p:sp>
      <p:sp>
        <p:nvSpPr>
          <p:cNvPr id="84" name="Google Shape;84;geabce4a9aa_0_106"/>
          <p:cNvSpPr txBox="1"/>
          <p:nvPr/>
        </p:nvSpPr>
        <p:spPr>
          <a:xfrm>
            <a:off x="4338300" y="2460825"/>
            <a:ext cx="4182600" cy="13698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50000"/>
              </a:lnSpc>
              <a:spcBef>
                <a:spcPts val="0"/>
              </a:spcBef>
              <a:spcAft>
                <a:spcPts val="0"/>
              </a:spcAft>
              <a:buClr>
                <a:srgbClr val="00CB5B"/>
              </a:buClr>
              <a:buSzPts val="1400"/>
              <a:buFont typeface="Domine"/>
              <a:buChar char="●"/>
            </a:pPr>
            <a:r>
              <a:rPr b="0" i="0" lang="en" sz="1400" u="none" cap="none" strike="noStrike">
                <a:solidFill>
                  <a:schemeClr val="dk2"/>
                </a:solidFill>
                <a:latin typeface="Domine"/>
                <a:ea typeface="Domine"/>
                <a:cs typeface="Domine"/>
                <a:sym typeface="Domine"/>
              </a:rPr>
              <a:t>Alternate Key</a:t>
            </a:r>
            <a:endParaRPr b="0" i="0" sz="1400" u="none" cap="none" strike="noStrike">
              <a:solidFill>
                <a:schemeClr val="dk2"/>
              </a:solidFill>
              <a:latin typeface="Domine"/>
              <a:ea typeface="Domine"/>
              <a:cs typeface="Domine"/>
              <a:sym typeface="Domine"/>
            </a:endParaRPr>
          </a:p>
          <a:p>
            <a:pPr indent="-317500" lvl="0" marL="457200" marR="0" rtl="0" algn="l">
              <a:lnSpc>
                <a:spcPct val="150000"/>
              </a:lnSpc>
              <a:spcBef>
                <a:spcPts val="0"/>
              </a:spcBef>
              <a:spcAft>
                <a:spcPts val="0"/>
              </a:spcAft>
              <a:buClr>
                <a:srgbClr val="00CB5B"/>
              </a:buClr>
              <a:buSzPts val="1400"/>
              <a:buFont typeface="Domine"/>
              <a:buChar char="●"/>
            </a:pPr>
            <a:r>
              <a:rPr b="0" i="0" lang="en" sz="1400" u="none" cap="none" strike="noStrike">
                <a:solidFill>
                  <a:schemeClr val="dk2"/>
                </a:solidFill>
                <a:latin typeface="Domine"/>
                <a:ea typeface="Domine"/>
                <a:cs typeface="Domine"/>
                <a:sym typeface="Domine"/>
              </a:rPr>
              <a:t>Composite Key</a:t>
            </a:r>
            <a:endParaRPr b="0" i="0" sz="1400" u="none" cap="none" strike="noStrike">
              <a:solidFill>
                <a:schemeClr val="dk2"/>
              </a:solidFill>
              <a:latin typeface="Domine"/>
              <a:ea typeface="Domine"/>
              <a:cs typeface="Domine"/>
              <a:sym typeface="Domine"/>
            </a:endParaRPr>
          </a:p>
          <a:p>
            <a:pPr indent="-317500" lvl="0" marL="457200" marR="0" rtl="0" algn="l">
              <a:lnSpc>
                <a:spcPct val="150000"/>
              </a:lnSpc>
              <a:spcBef>
                <a:spcPts val="0"/>
              </a:spcBef>
              <a:spcAft>
                <a:spcPts val="0"/>
              </a:spcAft>
              <a:buClr>
                <a:srgbClr val="00CB5B"/>
              </a:buClr>
              <a:buSzPts val="1400"/>
              <a:buFont typeface="Domine"/>
              <a:buChar char="●"/>
            </a:pPr>
            <a:r>
              <a:rPr b="0" i="0" lang="en" sz="1400" u="none" cap="none" strike="noStrike">
                <a:solidFill>
                  <a:schemeClr val="dk2"/>
                </a:solidFill>
                <a:latin typeface="Domine"/>
                <a:ea typeface="Domine"/>
                <a:cs typeface="Domine"/>
                <a:sym typeface="Domine"/>
              </a:rPr>
              <a:t>Surrogate Key</a:t>
            </a:r>
            <a:endParaRPr b="0" i="0" sz="1400" u="none" cap="none" strike="noStrike">
              <a:solidFill>
                <a:schemeClr val="dk2"/>
              </a:solidFill>
              <a:latin typeface="Domine"/>
              <a:ea typeface="Domine"/>
              <a:cs typeface="Domine"/>
              <a:sym typeface="Domine"/>
            </a:endParaRPr>
          </a:p>
          <a:p>
            <a:pPr indent="-317500" lvl="0" marL="457200" marR="0" rtl="0" algn="l">
              <a:lnSpc>
                <a:spcPct val="150000"/>
              </a:lnSpc>
              <a:spcBef>
                <a:spcPts val="0"/>
              </a:spcBef>
              <a:spcAft>
                <a:spcPts val="0"/>
              </a:spcAft>
              <a:buClr>
                <a:srgbClr val="00CB5B"/>
              </a:buClr>
              <a:buSzPts val="1400"/>
              <a:buFont typeface="Domine"/>
              <a:buChar char="●"/>
            </a:pPr>
            <a:r>
              <a:rPr b="0" i="0" lang="en" sz="1400" u="none" cap="none" strike="noStrike">
                <a:solidFill>
                  <a:schemeClr val="dk2"/>
                </a:solidFill>
                <a:latin typeface="Domine"/>
                <a:ea typeface="Domine"/>
                <a:cs typeface="Domine"/>
                <a:sym typeface="Domine"/>
              </a:rPr>
              <a:t>Natural Key</a:t>
            </a:r>
            <a:endParaRPr b="0" i="0" sz="1400" u="none" cap="none" strike="noStrike">
              <a:solidFill>
                <a:srgbClr val="000000"/>
              </a:solidFill>
              <a:latin typeface="Domine"/>
              <a:ea typeface="Domine"/>
              <a:cs typeface="Domine"/>
              <a:sym typeface="Domin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eb1dc8d1d7_1_0"/>
          <p:cNvSpPr txBox="1"/>
          <p:nvPr>
            <p:ph idx="1" type="body"/>
          </p:nvPr>
        </p:nvSpPr>
        <p:spPr>
          <a:xfrm>
            <a:off x="311700" y="956300"/>
            <a:ext cx="8478900" cy="41871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SzPts val="1400"/>
              <a:buNone/>
            </a:pPr>
            <a:r>
              <a:rPr b="1" lang="en"/>
              <a:t>Super  Key</a:t>
            </a:r>
            <a:endParaRPr b="1"/>
          </a:p>
          <a:p>
            <a:pPr indent="-317500" lvl="0" marL="457200" marR="0" rtl="0" algn="l">
              <a:lnSpc>
                <a:spcPct val="150000"/>
              </a:lnSpc>
              <a:spcBef>
                <a:spcPts val="1000"/>
              </a:spcBef>
              <a:spcAft>
                <a:spcPts val="0"/>
              </a:spcAft>
              <a:buSzPts val="1400"/>
              <a:buChar char="●"/>
            </a:pPr>
            <a:r>
              <a:rPr lang="en"/>
              <a:t>A super key is a combination of all possible attributes which can uniquely identify a record in a table.</a:t>
            </a:r>
            <a:endParaRPr/>
          </a:p>
          <a:p>
            <a:pPr indent="-317500" lvl="0" marL="457200" marR="0" rtl="0" algn="l">
              <a:lnSpc>
                <a:spcPct val="150000"/>
              </a:lnSpc>
              <a:spcBef>
                <a:spcPts val="0"/>
              </a:spcBef>
              <a:spcAft>
                <a:spcPts val="0"/>
              </a:spcAft>
              <a:buSzPts val="1400"/>
              <a:buChar char="●"/>
            </a:pPr>
            <a:r>
              <a:rPr lang="en"/>
              <a:t>Attributes can be redundant.</a:t>
            </a:r>
            <a:endParaRPr/>
          </a:p>
          <a:p>
            <a:pPr indent="-317500" lvl="0" marL="457200" marR="0" rtl="0" algn="l">
              <a:lnSpc>
                <a:spcPct val="150000"/>
              </a:lnSpc>
              <a:spcBef>
                <a:spcPts val="0"/>
              </a:spcBef>
              <a:spcAft>
                <a:spcPts val="0"/>
              </a:spcAft>
              <a:buSzPts val="1400"/>
              <a:buChar char="●"/>
            </a:pPr>
            <a:r>
              <a:rPr lang="en"/>
              <a:t>Super key’s attributes can contain NULL values.</a:t>
            </a:r>
            <a:endParaRPr/>
          </a:p>
          <a:p>
            <a:pPr indent="0" lvl="0" marL="0" rtl="0" algn="l">
              <a:lnSpc>
                <a:spcPct val="150000"/>
              </a:lnSpc>
              <a:spcBef>
                <a:spcPts val="1000"/>
              </a:spcBef>
              <a:spcAft>
                <a:spcPts val="0"/>
              </a:spcAft>
              <a:buSzPts val="1400"/>
              <a:buNone/>
            </a:pPr>
            <a:r>
              <a:rPr b="1" lang="en"/>
              <a:t>Candidate  Key</a:t>
            </a:r>
            <a:endParaRPr b="1"/>
          </a:p>
          <a:p>
            <a:pPr indent="-317500" lvl="0" marL="457200" rtl="0" algn="l">
              <a:lnSpc>
                <a:spcPct val="150000"/>
              </a:lnSpc>
              <a:spcBef>
                <a:spcPts val="1000"/>
              </a:spcBef>
              <a:spcAft>
                <a:spcPts val="0"/>
              </a:spcAft>
              <a:buSzPts val="1400"/>
              <a:buChar char="●"/>
            </a:pPr>
            <a:r>
              <a:rPr lang="en"/>
              <a:t>A super key with no redundant attribute is known as candidate key.</a:t>
            </a:r>
            <a:endParaRPr/>
          </a:p>
          <a:p>
            <a:pPr indent="-317500" lvl="0" marL="457200" rtl="0" algn="l">
              <a:lnSpc>
                <a:spcPct val="150000"/>
              </a:lnSpc>
              <a:spcBef>
                <a:spcPts val="0"/>
              </a:spcBef>
              <a:spcAft>
                <a:spcPts val="0"/>
              </a:spcAft>
              <a:buSzPts val="1400"/>
              <a:buChar char="●"/>
            </a:pPr>
            <a:r>
              <a:rPr lang="en"/>
              <a:t>All the candidate keys are super keys.</a:t>
            </a:r>
            <a:endParaRPr/>
          </a:p>
          <a:p>
            <a:pPr indent="-317500" lvl="0" marL="457200" marR="0" rtl="0" algn="l">
              <a:lnSpc>
                <a:spcPct val="150000"/>
              </a:lnSpc>
              <a:spcBef>
                <a:spcPts val="0"/>
              </a:spcBef>
              <a:spcAft>
                <a:spcPts val="0"/>
              </a:spcAft>
              <a:buSzPts val="1400"/>
              <a:buChar char="●"/>
            </a:pPr>
            <a:r>
              <a:rPr lang="en"/>
              <a:t>Candidate keys are selected from the set of super keys with no redundant attribute, so also known as minimal super key.</a:t>
            </a:r>
            <a:endParaRPr/>
          </a:p>
          <a:p>
            <a:pPr indent="-317500" lvl="0" marL="457200" marR="0" rtl="0" algn="l">
              <a:lnSpc>
                <a:spcPct val="150000"/>
              </a:lnSpc>
              <a:spcBef>
                <a:spcPts val="0"/>
              </a:spcBef>
              <a:spcAft>
                <a:spcPts val="0"/>
              </a:spcAft>
              <a:buSzPts val="1400"/>
              <a:buChar char="●"/>
            </a:pPr>
            <a:r>
              <a:rPr lang="en"/>
              <a:t>Candidate key’s attributes can also contain NULL values.</a:t>
            </a:r>
            <a:endParaRPr/>
          </a:p>
          <a:p>
            <a:pPr indent="0" lvl="0" marL="457200" marR="0" rtl="0" algn="l">
              <a:lnSpc>
                <a:spcPct val="150000"/>
              </a:lnSpc>
              <a:spcBef>
                <a:spcPts val="1000"/>
              </a:spcBef>
              <a:spcAft>
                <a:spcPts val="1000"/>
              </a:spcAft>
              <a:buSzPts val="1400"/>
              <a:buNone/>
            </a:pPr>
            <a:r>
              <a:t/>
            </a:r>
            <a:endParaRPr/>
          </a:p>
        </p:txBody>
      </p:sp>
      <p:sp>
        <p:nvSpPr>
          <p:cNvPr id="90" name="Google Shape;90;geb1dc8d1d7_1_0"/>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Concept of Keys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eb1dc8d1d7_1_14"/>
          <p:cNvSpPr txBox="1"/>
          <p:nvPr>
            <p:ph idx="1" type="body"/>
          </p:nvPr>
        </p:nvSpPr>
        <p:spPr>
          <a:xfrm>
            <a:off x="311700" y="956300"/>
            <a:ext cx="5733900" cy="3753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SzPts val="1400"/>
              <a:buNone/>
            </a:pPr>
            <a:r>
              <a:rPr b="1" lang="en"/>
              <a:t>Example: Super Key vs Candidate Key</a:t>
            </a:r>
            <a:endParaRPr b="1"/>
          </a:p>
          <a:p>
            <a:pPr indent="-317500" lvl="0" marL="457200" marR="0" rtl="0" algn="l">
              <a:lnSpc>
                <a:spcPct val="150000"/>
              </a:lnSpc>
              <a:spcBef>
                <a:spcPts val="1000"/>
              </a:spcBef>
              <a:spcAft>
                <a:spcPts val="0"/>
              </a:spcAft>
              <a:buSzPts val="1400"/>
              <a:buChar char="●"/>
            </a:pPr>
            <a:r>
              <a:rPr lang="en"/>
              <a:t>How many super keys the alongside table can have?</a:t>
            </a:r>
            <a:endParaRPr/>
          </a:p>
          <a:p>
            <a:pPr indent="-317500" lvl="1" marL="914400" marR="0" rtl="0" algn="l">
              <a:lnSpc>
                <a:spcPct val="150000"/>
              </a:lnSpc>
              <a:spcBef>
                <a:spcPts val="0"/>
              </a:spcBef>
              <a:spcAft>
                <a:spcPts val="0"/>
              </a:spcAft>
              <a:buSzPts val="1400"/>
              <a:buChar char="○"/>
            </a:pPr>
            <a:r>
              <a:rPr lang="en"/>
              <a:t>{std_id}</a:t>
            </a:r>
            <a:endParaRPr/>
          </a:p>
          <a:p>
            <a:pPr indent="-317500" lvl="1" marL="914400" marR="0" rtl="0" algn="l">
              <a:lnSpc>
                <a:spcPct val="150000"/>
              </a:lnSpc>
              <a:spcBef>
                <a:spcPts val="0"/>
              </a:spcBef>
              <a:spcAft>
                <a:spcPts val="0"/>
              </a:spcAft>
              <a:buSzPts val="1400"/>
              <a:buChar char="○"/>
            </a:pPr>
            <a:r>
              <a:rPr lang="en"/>
              <a:t>{reg_no}</a:t>
            </a:r>
            <a:endParaRPr/>
          </a:p>
          <a:p>
            <a:pPr indent="-317500" lvl="1" marL="914400" marR="0" rtl="0" algn="l">
              <a:lnSpc>
                <a:spcPct val="150000"/>
              </a:lnSpc>
              <a:spcBef>
                <a:spcPts val="0"/>
              </a:spcBef>
              <a:spcAft>
                <a:spcPts val="0"/>
              </a:spcAft>
              <a:buSzPts val="1400"/>
              <a:buChar char="○"/>
            </a:pPr>
            <a:r>
              <a:rPr lang="en"/>
              <a:t>{std_id, reg_no}</a:t>
            </a:r>
            <a:endParaRPr/>
          </a:p>
          <a:p>
            <a:pPr indent="-317500" lvl="1" marL="914400" marR="0" rtl="0" algn="l">
              <a:lnSpc>
                <a:spcPct val="150000"/>
              </a:lnSpc>
              <a:spcBef>
                <a:spcPts val="0"/>
              </a:spcBef>
              <a:spcAft>
                <a:spcPts val="0"/>
              </a:spcAft>
              <a:buSzPts val="1400"/>
              <a:buChar char="○"/>
            </a:pPr>
            <a:r>
              <a:rPr lang="en"/>
              <a:t>{std_id, name}</a:t>
            </a:r>
            <a:endParaRPr/>
          </a:p>
          <a:p>
            <a:pPr indent="-317500" lvl="1" marL="914400" marR="0" rtl="0" algn="l">
              <a:lnSpc>
                <a:spcPct val="150000"/>
              </a:lnSpc>
              <a:spcBef>
                <a:spcPts val="0"/>
              </a:spcBef>
              <a:spcAft>
                <a:spcPts val="0"/>
              </a:spcAft>
              <a:buSzPts val="1400"/>
              <a:buChar char="○"/>
            </a:pPr>
            <a:r>
              <a:rPr lang="en"/>
              <a:t>{std_id, reg_no, name}</a:t>
            </a:r>
            <a:endParaRPr/>
          </a:p>
          <a:p>
            <a:pPr indent="-317500" lvl="1" marL="914400" marR="0" rtl="0" algn="l">
              <a:lnSpc>
                <a:spcPct val="150000"/>
              </a:lnSpc>
              <a:spcBef>
                <a:spcPts val="0"/>
              </a:spcBef>
              <a:spcAft>
                <a:spcPts val="0"/>
              </a:spcAft>
              <a:buSzPts val="1400"/>
              <a:buChar char="○"/>
            </a:pPr>
            <a:r>
              <a:rPr lang="en"/>
              <a:t>{std_id, name}</a:t>
            </a:r>
            <a:endParaRPr/>
          </a:p>
          <a:p>
            <a:pPr indent="-317500" lvl="0" marL="457200" marR="0" rtl="0" algn="l">
              <a:lnSpc>
                <a:spcPct val="150000"/>
              </a:lnSpc>
              <a:spcBef>
                <a:spcPts val="0"/>
              </a:spcBef>
              <a:spcAft>
                <a:spcPts val="0"/>
              </a:spcAft>
              <a:buSzPts val="1400"/>
              <a:buChar char="●"/>
            </a:pPr>
            <a:r>
              <a:rPr lang="en"/>
              <a:t>Selecting candidate keys from the above set of super keys</a:t>
            </a:r>
            <a:endParaRPr/>
          </a:p>
          <a:p>
            <a:pPr indent="-317500" lvl="1" marL="914400" marR="0" rtl="0" algn="l">
              <a:lnSpc>
                <a:spcPct val="150000"/>
              </a:lnSpc>
              <a:spcBef>
                <a:spcPts val="0"/>
              </a:spcBef>
              <a:spcAft>
                <a:spcPts val="0"/>
              </a:spcAft>
              <a:buSzPts val="1400"/>
              <a:buChar char="○"/>
            </a:pPr>
            <a:r>
              <a:rPr lang="en"/>
              <a:t>{std_id}</a:t>
            </a:r>
            <a:endParaRPr/>
          </a:p>
          <a:p>
            <a:pPr indent="-317500" lvl="1" marL="914400" marR="0" rtl="0" algn="l">
              <a:lnSpc>
                <a:spcPct val="150000"/>
              </a:lnSpc>
              <a:spcBef>
                <a:spcPts val="0"/>
              </a:spcBef>
              <a:spcAft>
                <a:spcPts val="0"/>
              </a:spcAft>
              <a:buSzPts val="1400"/>
              <a:buChar char="○"/>
            </a:pPr>
            <a:r>
              <a:rPr lang="en"/>
              <a:t>{reg_no}</a:t>
            </a:r>
            <a:endParaRPr/>
          </a:p>
          <a:p>
            <a:pPr indent="0" lvl="0" marL="457200" marR="0" rtl="0" algn="l">
              <a:lnSpc>
                <a:spcPct val="150000"/>
              </a:lnSpc>
              <a:spcBef>
                <a:spcPts val="1000"/>
              </a:spcBef>
              <a:spcAft>
                <a:spcPts val="1000"/>
              </a:spcAft>
              <a:buSzPts val="1400"/>
              <a:buNone/>
            </a:pPr>
            <a:r>
              <a:t/>
            </a:r>
            <a:endParaRPr/>
          </a:p>
        </p:txBody>
      </p:sp>
      <p:sp>
        <p:nvSpPr>
          <p:cNvPr id="96" name="Google Shape;96;geb1dc8d1d7_1_14"/>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Concept of Keys</a:t>
            </a:r>
            <a:endParaRPr/>
          </a:p>
        </p:txBody>
      </p:sp>
      <p:graphicFrame>
        <p:nvGraphicFramePr>
          <p:cNvPr id="97" name="Google Shape;97;geb1dc8d1d7_1_14"/>
          <p:cNvGraphicFramePr/>
          <p:nvPr/>
        </p:nvGraphicFramePr>
        <p:xfrm>
          <a:off x="6426975" y="1541600"/>
          <a:ext cx="3000000" cy="3000000"/>
        </p:xfrm>
        <a:graphic>
          <a:graphicData uri="http://schemas.openxmlformats.org/drawingml/2006/table">
            <a:tbl>
              <a:tblPr>
                <a:noFill/>
                <a:tableStyleId>{4BC7CA95-8383-4747-B81F-DDBC4857ECFE}</a:tableStyleId>
              </a:tblPr>
              <a:tblGrid>
                <a:gridCol w="787875"/>
                <a:gridCol w="787875"/>
                <a:gridCol w="7878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std_id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reg_no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name</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3435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Ram</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9878</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Shyam</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5647</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Hari</a:t>
                      </a:r>
                      <a:endParaRPr sz="1400" u="none" cap="none" strike="noStrike"/>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eb1dc8d1d7_1_25"/>
          <p:cNvSpPr txBox="1"/>
          <p:nvPr>
            <p:ph idx="1" type="body"/>
          </p:nvPr>
        </p:nvSpPr>
        <p:spPr>
          <a:xfrm>
            <a:off x="311700" y="956300"/>
            <a:ext cx="8478900" cy="3753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SzPts val="1400"/>
              <a:buNone/>
            </a:pPr>
            <a:r>
              <a:rPr b="1" lang="en"/>
              <a:t>Primary  Key</a:t>
            </a:r>
            <a:endParaRPr b="1"/>
          </a:p>
          <a:p>
            <a:pPr indent="-317500" lvl="0" marL="457200" marR="0" rtl="0" algn="l">
              <a:lnSpc>
                <a:spcPct val="150000"/>
              </a:lnSpc>
              <a:spcBef>
                <a:spcPts val="1000"/>
              </a:spcBef>
              <a:spcAft>
                <a:spcPts val="0"/>
              </a:spcAft>
              <a:buSzPts val="1400"/>
              <a:buChar char="●"/>
            </a:pPr>
            <a:r>
              <a:rPr lang="en"/>
              <a:t>A primary key is selected from a set of candidate keys.</a:t>
            </a:r>
            <a:endParaRPr/>
          </a:p>
          <a:p>
            <a:pPr indent="-317500" lvl="0" marL="457200" marR="0" rtl="0" algn="l">
              <a:lnSpc>
                <a:spcPct val="150000"/>
              </a:lnSpc>
              <a:spcBef>
                <a:spcPts val="0"/>
              </a:spcBef>
              <a:spcAft>
                <a:spcPts val="0"/>
              </a:spcAft>
              <a:buSzPts val="1400"/>
              <a:buChar char="●"/>
            </a:pPr>
            <a:r>
              <a:rPr lang="en"/>
              <a:t>It is a minimal set of attributes in a table that uniquely identifies records in a table.</a:t>
            </a:r>
            <a:endParaRPr/>
          </a:p>
          <a:p>
            <a:pPr indent="-317500" lvl="0" marL="457200" marR="0" rtl="0" algn="l">
              <a:lnSpc>
                <a:spcPct val="150000"/>
              </a:lnSpc>
              <a:spcBef>
                <a:spcPts val="0"/>
              </a:spcBef>
              <a:spcAft>
                <a:spcPts val="0"/>
              </a:spcAft>
              <a:buSzPts val="1400"/>
              <a:buChar char="●"/>
            </a:pPr>
            <a:r>
              <a:rPr lang="en"/>
              <a:t>A table can only have one primary key and cannot be null</a:t>
            </a:r>
            <a:endParaRPr/>
          </a:p>
          <a:p>
            <a:pPr indent="0" lvl="0" marL="0" rtl="0" algn="l">
              <a:lnSpc>
                <a:spcPct val="150000"/>
              </a:lnSpc>
              <a:spcBef>
                <a:spcPts val="1000"/>
              </a:spcBef>
              <a:spcAft>
                <a:spcPts val="0"/>
              </a:spcAft>
              <a:buSzPts val="1400"/>
              <a:buNone/>
            </a:pPr>
            <a:r>
              <a:rPr b="1" lang="en"/>
              <a:t>Foreign  Key</a:t>
            </a:r>
            <a:endParaRPr b="1"/>
          </a:p>
          <a:p>
            <a:pPr indent="-317500" lvl="0" marL="457200" rtl="0" algn="l">
              <a:lnSpc>
                <a:spcPct val="150000"/>
              </a:lnSpc>
              <a:spcBef>
                <a:spcPts val="1000"/>
              </a:spcBef>
              <a:spcAft>
                <a:spcPts val="0"/>
              </a:spcAft>
              <a:buSzPts val="1400"/>
              <a:buChar char="●"/>
            </a:pPr>
            <a:r>
              <a:rPr lang="en"/>
              <a:t>Foreign keys are the columns of a table that points to the primary key of another table.</a:t>
            </a:r>
            <a:endParaRPr/>
          </a:p>
          <a:p>
            <a:pPr indent="-317500" lvl="0" marL="457200" marR="0" rtl="0" algn="l">
              <a:lnSpc>
                <a:spcPct val="150000"/>
              </a:lnSpc>
              <a:spcBef>
                <a:spcPts val="0"/>
              </a:spcBef>
              <a:spcAft>
                <a:spcPts val="0"/>
              </a:spcAft>
              <a:buSzPts val="1400"/>
              <a:buChar char="●"/>
            </a:pPr>
            <a:r>
              <a:rPr lang="en"/>
              <a:t>More than one foreign keys are allowed in a table.</a:t>
            </a:r>
            <a:endParaRPr/>
          </a:p>
          <a:p>
            <a:pPr indent="-317500" lvl="0" marL="457200" marR="0" rtl="0" algn="l">
              <a:lnSpc>
                <a:spcPct val="150000"/>
              </a:lnSpc>
              <a:spcBef>
                <a:spcPts val="0"/>
              </a:spcBef>
              <a:spcAft>
                <a:spcPts val="0"/>
              </a:spcAft>
              <a:buSzPts val="1400"/>
              <a:buChar char="●"/>
            </a:pPr>
            <a:r>
              <a:rPr lang="en"/>
              <a:t>It can contain duplicate values and a table in a relational database.</a:t>
            </a:r>
            <a:endParaRPr/>
          </a:p>
          <a:p>
            <a:pPr indent="-317500" lvl="0" marL="457200" marR="0" rtl="0" algn="l">
              <a:lnSpc>
                <a:spcPct val="150000"/>
              </a:lnSpc>
              <a:spcBef>
                <a:spcPts val="0"/>
              </a:spcBef>
              <a:spcAft>
                <a:spcPts val="0"/>
              </a:spcAft>
              <a:buSzPts val="1400"/>
              <a:buChar char="●"/>
            </a:pPr>
            <a:r>
              <a:rPr lang="en"/>
              <a:t>It can also contain NULL values.</a:t>
            </a:r>
            <a:endParaRPr/>
          </a:p>
          <a:p>
            <a:pPr indent="0" lvl="0" marL="457200" marR="0" rtl="0" algn="l">
              <a:lnSpc>
                <a:spcPct val="150000"/>
              </a:lnSpc>
              <a:spcBef>
                <a:spcPts val="1000"/>
              </a:spcBef>
              <a:spcAft>
                <a:spcPts val="1000"/>
              </a:spcAft>
              <a:buSzPts val="1400"/>
              <a:buNone/>
            </a:pPr>
            <a:r>
              <a:t/>
            </a:r>
            <a:endParaRPr/>
          </a:p>
        </p:txBody>
      </p:sp>
      <p:sp>
        <p:nvSpPr>
          <p:cNvPr id="103" name="Google Shape;103;geb1dc8d1d7_1_25"/>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Concept of Keys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eb1dc8d1d7_2_0"/>
          <p:cNvSpPr txBox="1"/>
          <p:nvPr>
            <p:ph idx="1" type="body"/>
          </p:nvPr>
        </p:nvSpPr>
        <p:spPr>
          <a:xfrm>
            <a:off x="311700" y="956300"/>
            <a:ext cx="5733900" cy="3753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SzPts val="1400"/>
              <a:buNone/>
            </a:pPr>
            <a:r>
              <a:rPr b="1" lang="en"/>
              <a:t>Example: Primary Key and Foreign Key</a:t>
            </a:r>
            <a:endParaRPr b="1"/>
          </a:p>
          <a:p>
            <a:pPr indent="-317500" lvl="0" marL="457200" marR="0" rtl="0" algn="l">
              <a:lnSpc>
                <a:spcPct val="150000"/>
              </a:lnSpc>
              <a:spcBef>
                <a:spcPts val="1000"/>
              </a:spcBef>
              <a:spcAft>
                <a:spcPts val="0"/>
              </a:spcAft>
              <a:buSzPts val="1400"/>
              <a:buChar char="●"/>
            </a:pPr>
            <a:r>
              <a:rPr lang="en"/>
              <a:t>In the alongside example, Attribute std_id alone is a primary key as each student has a unique id that can identify the student record in the table.</a:t>
            </a:r>
            <a:endParaRPr/>
          </a:p>
          <a:p>
            <a:pPr indent="0" lvl="0" marL="457200" marR="0" rtl="0" algn="l">
              <a:lnSpc>
                <a:spcPct val="150000"/>
              </a:lnSpc>
              <a:spcBef>
                <a:spcPts val="1000"/>
              </a:spcBef>
              <a:spcAft>
                <a:spcPts val="0"/>
              </a:spcAft>
              <a:buSzPts val="1400"/>
              <a:buNone/>
            </a:pPr>
            <a:r>
              <a:t/>
            </a:r>
            <a:endParaRPr/>
          </a:p>
          <a:p>
            <a:pPr indent="-317500" lvl="0" marL="457200" marR="0" rtl="0" algn="l">
              <a:lnSpc>
                <a:spcPct val="150000"/>
              </a:lnSpc>
              <a:spcBef>
                <a:spcPts val="1000"/>
              </a:spcBef>
              <a:spcAft>
                <a:spcPts val="0"/>
              </a:spcAft>
              <a:buSzPts val="1400"/>
              <a:buChar char="●"/>
            </a:pPr>
            <a:r>
              <a:rPr lang="en"/>
              <a:t>In the alongside example, the std_id column in course_enrollment table is a foreign key as it points to the primary key of the Student table.</a:t>
            </a:r>
            <a:endParaRPr/>
          </a:p>
          <a:p>
            <a:pPr indent="0" lvl="0" marL="457200" marR="0" rtl="0" algn="l">
              <a:lnSpc>
                <a:spcPct val="150000"/>
              </a:lnSpc>
              <a:spcBef>
                <a:spcPts val="1000"/>
              </a:spcBef>
              <a:spcAft>
                <a:spcPts val="1000"/>
              </a:spcAft>
              <a:buSzPts val="1400"/>
              <a:buNone/>
            </a:pPr>
            <a:r>
              <a:t/>
            </a:r>
            <a:endParaRPr/>
          </a:p>
        </p:txBody>
      </p:sp>
      <p:sp>
        <p:nvSpPr>
          <p:cNvPr id="109" name="Google Shape;109;geb1dc8d1d7_2_0"/>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Concept of Keys</a:t>
            </a:r>
            <a:endParaRPr/>
          </a:p>
        </p:txBody>
      </p:sp>
      <p:graphicFrame>
        <p:nvGraphicFramePr>
          <p:cNvPr id="110" name="Google Shape;110;geb1dc8d1d7_2_0"/>
          <p:cNvGraphicFramePr/>
          <p:nvPr/>
        </p:nvGraphicFramePr>
        <p:xfrm>
          <a:off x="6422600" y="1017500"/>
          <a:ext cx="3000000" cy="3000000"/>
        </p:xfrm>
        <a:graphic>
          <a:graphicData uri="http://schemas.openxmlformats.org/drawingml/2006/table">
            <a:tbl>
              <a:tblPr>
                <a:noFill/>
                <a:tableStyleId>{4BC7CA95-8383-4747-B81F-DDBC4857ECFE}</a:tableStyleId>
              </a:tblPr>
              <a:tblGrid>
                <a:gridCol w="749850"/>
                <a:gridCol w="774575"/>
                <a:gridCol w="843575"/>
              </a:tblGrid>
              <a:tr h="4589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std_id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name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age</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Ram</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18</a:t>
                      </a:r>
                      <a:endParaRPr sz="1400" u="none" cap="none" strike="noStrike"/>
                    </a:p>
                  </a:txBody>
                  <a:tcPr marT="91425" marB="91425" marR="91425" marL="91425"/>
                </a:tc>
              </a:tr>
              <a:tr h="4145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Shyam</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19</a:t>
                      </a:r>
                      <a:endParaRPr sz="1400" u="none" cap="none" strike="noStrike"/>
                    </a:p>
                  </a:txBody>
                  <a:tcPr marT="91425" marB="91425" marR="91425" marL="91425"/>
                </a:tc>
              </a:tr>
              <a:tr h="4092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Hari</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18</a:t>
                      </a:r>
                      <a:endParaRPr sz="1400" u="none" cap="none" strike="noStrike"/>
                    </a:p>
                  </a:txBody>
                  <a:tcPr marT="91425" marB="91425" marR="91425" marL="91425"/>
                </a:tc>
              </a:tr>
            </a:tbl>
          </a:graphicData>
        </a:graphic>
      </p:graphicFrame>
      <p:graphicFrame>
        <p:nvGraphicFramePr>
          <p:cNvPr id="111" name="Google Shape;111;geb1dc8d1d7_2_0"/>
          <p:cNvGraphicFramePr/>
          <p:nvPr/>
        </p:nvGraphicFramePr>
        <p:xfrm>
          <a:off x="6535325" y="2924735"/>
          <a:ext cx="3000000" cy="3000000"/>
        </p:xfrm>
        <a:graphic>
          <a:graphicData uri="http://schemas.openxmlformats.org/drawingml/2006/table">
            <a:tbl>
              <a:tblPr>
                <a:noFill/>
                <a:tableStyleId>{4BC7CA95-8383-4747-B81F-DDBC4857ECFE}</a:tableStyleId>
              </a:tblPr>
              <a:tblGrid>
                <a:gridCol w="1017900"/>
                <a:gridCol w="1051475"/>
              </a:tblGrid>
              <a:tr h="3880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course_id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std_id</a:t>
                      </a:r>
                      <a:endParaRPr sz="1400" u="none" cap="none" strike="noStrike"/>
                    </a:p>
                  </a:txBody>
                  <a:tcPr marT="91425" marB="91425" marR="91425" marL="91425"/>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eabce4a9aa_0_111"/>
          <p:cNvSpPr txBox="1"/>
          <p:nvPr>
            <p:ph idx="1" type="body"/>
          </p:nvPr>
        </p:nvSpPr>
        <p:spPr>
          <a:xfrm>
            <a:off x="311700" y="956300"/>
            <a:ext cx="8478900" cy="3753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SzPts val="1400"/>
              <a:buChar char="●"/>
            </a:pPr>
            <a:r>
              <a:rPr lang="en"/>
              <a:t>Fundamentals for choosing a primary key:</a:t>
            </a:r>
            <a:endParaRPr/>
          </a:p>
          <a:p>
            <a:pPr indent="-317500" lvl="1" marL="914400" marR="0" rtl="0" algn="l">
              <a:lnSpc>
                <a:spcPct val="150000"/>
              </a:lnSpc>
              <a:spcBef>
                <a:spcPts val="0"/>
              </a:spcBef>
              <a:spcAft>
                <a:spcPts val="0"/>
              </a:spcAft>
              <a:buSzPts val="1400"/>
              <a:buAutoNum type="alphaLcPeriod"/>
            </a:pPr>
            <a:r>
              <a:rPr lang="en"/>
              <a:t>Details on uniqueness</a:t>
            </a:r>
            <a:endParaRPr/>
          </a:p>
          <a:p>
            <a:pPr indent="-317500" lvl="2" marL="1371600" marR="0" rtl="0" algn="l">
              <a:lnSpc>
                <a:spcPct val="150000"/>
              </a:lnSpc>
              <a:spcBef>
                <a:spcPts val="0"/>
              </a:spcBef>
              <a:spcAft>
                <a:spcPts val="0"/>
              </a:spcAft>
              <a:buSzPts val="1400"/>
              <a:buChar char="■"/>
            </a:pPr>
            <a:r>
              <a:rPr lang="en"/>
              <a:t>The candidate key must be unique within its domain</a:t>
            </a:r>
            <a:endParaRPr/>
          </a:p>
          <a:p>
            <a:pPr indent="-317500" lvl="1" marL="914400" marR="0" rtl="0" algn="l">
              <a:lnSpc>
                <a:spcPct val="150000"/>
              </a:lnSpc>
              <a:spcBef>
                <a:spcPts val="0"/>
              </a:spcBef>
              <a:spcAft>
                <a:spcPts val="0"/>
              </a:spcAft>
              <a:buSzPts val="1400"/>
              <a:buAutoNum type="alphaLcPeriod"/>
            </a:pPr>
            <a:r>
              <a:rPr lang="en"/>
              <a:t>Details on null values</a:t>
            </a:r>
            <a:endParaRPr/>
          </a:p>
          <a:p>
            <a:pPr indent="-317500" lvl="2" marL="1371600" marR="0" rtl="0" algn="l">
              <a:lnSpc>
                <a:spcPct val="150000"/>
              </a:lnSpc>
              <a:spcBef>
                <a:spcPts val="0"/>
              </a:spcBef>
              <a:spcAft>
                <a:spcPts val="0"/>
              </a:spcAft>
              <a:buSzPts val="1400"/>
              <a:buChar char="■"/>
            </a:pPr>
            <a:r>
              <a:rPr lang="en"/>
              <a:t>The candidate key can not hold NULL values</a:t>
            </a:r>
            <a:endParaRPr/>
          </a:p>
          <a:p>
            <a:pPr indent="-317500" lvl="1" marL="914400" marR="0" rtl="0" algn="l">
              <a:lnSpc>
                <a:spcPct val="150000"/>
              </a:lnSpc>
              <a:spcBef>
                <a:spcPts val="0"/>
              </a:spcBef>
              <a:spcAft>
                <a:spcPts val="0"/>
              </a:spcAft>
              <a:buSzPts val="1400"/>
              <a:buAutoNum type="alphaLcPeriod"/>
            </a:pPr>
            <a:r>
              <a:rPr lang="en"/>
              <a:t>Details on no change</a:t>
            </a:r>
            <a:endParaRPr/>
          </a:p>
          <a:p>
            <a:pPr indent="-317500" lvl="2" marL="1371600" marR="0" rtl="0" algn="l">
              <a:lnSpc>
                <a:spcPct val="150000"/>
              </a:lnSpc>
              <a:spcBef>
                <a:spcPts val="0"/>
              </a:spcBef>
              <a:spcAft>
                <a:spcPts val="0"/>
              </a:spcAft>
              <a:buSzPts val="1400"/>
              <a:buChar char="■"/>
            </a:pPr>
            <a:r>
              <a:rPr lang="en"/>
              <a:t>Must hold the same value for a given occurrence of an entity for the lifetime of that entity.</a:t>
            </a:r>
            <a:endParaRPr/>
          </a:p>
          <a:p>
            <a:pPr indent="-317500" lvl="2" marL="1371600" marR="0" rtl="0" algn="l">
              <a:lnSpc>
                <a:spcPct val="150000"/>
              </a:lnSpc>
              <a:spcBef>
                <a:spcPts val="0"/>
              </a:spcBef>
              <a:spcAft>
                <a:spcPts val="0"/>
              </a:spcAft>
              <a:buSzPts val="1400"/>
              <a:buChar char="■"/>
            </a:pPr>
            <a:r>
              <a:rPr lang="en"/>
              <a:t>Must be stable.</a:t>
            </a:r>
            <a:endParaRPr/>
          </a:p>
          <a:p>
            <a:pPr indent="-317500" lvl="1" marL="914400" marR="0" rtl="0" algn="l">
              <a:lnSpc>
                <a:spcPct val="150000"/>
              </a:lnSpc>
              <a:spcBef>
                <a:spcPts val="0"/>
              </a:spcBef>
              <a:spcAft>
                <a:spcPts val="0"/>
              </a:spcAft>
              <a:buSzPts val="1400"/>
              <a:buAutoNum type="alphaLcPeriod"/>
            </a:pPr>
            <a:r>
              <a:rPr lang="en"/>
              <a:t>Details on key value size</a:t>
            </a:r>
            <a:endParaRPr/>
          </a:p>
          <a:p>
            <a:pPr indent="-317500" lvl="2" marL="1371600" marR="0" rtl="0" algn="l">
              <a:lnSpc>
                <a:spcPct val="150000"/>
              </a:lnSpc>
              <a:spcBef>
                <a:spcPts val="0"/>
              </a:spcBef>
              <a:spcAft>
                <a:spcPts val="0"/>
              </a:spcAft>
              <a:buSzPts val="1400"/>
              <a:buChar char="■"/>
            </a:pPr>
            <a:r>
              <a:rPr lang="en"/>
              <a:t>Key value can usually be larger</a:t>
            </a:r>
            <a:endParaRPr/>
          </a:p>
          <a:p>
            <a:pPr indent="0" lvl="0" marL="457200" marR="0" rtl="0" algn="l">
              <a:lnSpc>
                <a:spcPct val="150000"/>
              </a:lnSpc>
              <a:spcBef>
                <a:spcPts val="1000"/>
              </a:spcBef>
              <a:spcAft>
                <a:spcPts val="1000"/>
              </a:spcAft>
              <a:buSzPts val="1400"/>
              <a:buNone/>
            </a:pPr>
            <a:r>
              <a:t/>
            </a:r>
            <a:endParaRPr/>
          </a:p>
        </p:txBody>
      </p:sp>
      <p:sp>
        <p:nvSpPr>
          <p:cNvPr id="117" name="Google Shape;117;geabce4a9aa_0_111"/>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Candidate keys: Choosing the right primary key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eb1dc8d1d7_2_11"/>
          <p:cNvSpPr txBox="1"/>
          <p:nvPr>
            <p:ph idx="1" type="body"/>
          </p:nvPr>
        </p:nvSpPr>
        <p:spPr>
          <a:xfrm>
            <a:off x="311700" y="956300"/>
            <a:ext cx="8478900" cy="1408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SzPts val="1400"/>
              <a:buNone/>
            </a:pPr>
            <a:r>
              <a:rPr b="1" lang="en"/>
              <a:t>Alternate  Key</a:t>
            </a:r>
            <a:endParaRPr b="1"/>
          </a:p>
          <a:p>
            <a:pPr indent="-317500" lvl="0" marL="457200" marR="0" rtl="0" algn="l">
              <a:lnSpc>
                <a:spcPct val="150000"/>
              </a:lnSpc>
              <a:spcBef>
                <a:spcPts val="1000"/>
              </a:spcBef>
              <a:spcAft>
                <a:spcPts val="0"/>
              </a:spcAft>
              <a:buSzPts val="1400"/>
              <a:buChar char="●"/>
            </a:pPr>
            <a:r>
              <a:rPr lang="en"/>
              <a:t>After a primary key is chosen from the set of candidate keys, the remaining candidate keys are called alternate keys or secondary keys.</a:t>
            </a:r>
            <a:endParaRPr/>
          </a:p>
          <a:p>
            <a:pPr indent="0" lvl="0" marL="457200" marR="0" rtl="0" algn="l">
              <a:lnSpc>
                <a:spcPct val="150000"/>
              </a:lnSpc>
              <a:spcBef>
                <a:spcPts val="1000"/>
              </a:spcBef>
              <a:spcAft>
                <a:spcPts val="0"/>
              </a:spcAft>
              <a:buSzPts val="1400"/>
              <a:buNone/>
            </a:pPr>
            <a:r>
              <a:t/>
            </a:r>
            <a:endParaRPr/>
          </a:p>
          <a:p>
            <a:pPr indent="0" lvl="0" marL="457200" marR="0" rtl="0" algn="l">
              <a:lnSpc>
                <a:spcPct val="150000"/>
              </a:lnSpc>
              <a:spcBef>
                <a:spcPts val="1000"/>
              </a:spcBef>
              <a:spcAft>
                <a:spcPts val="1000"/>
              </a:spcAft>
              <a:buSzPts val="1400"/>
              <a:buNone/>
            </a:pPr>
            <a:r>
              <a:t/>
            </a:r>
            <a:endParaRPr/>
          </a:p>
        </p:txBody>
      </p:sp>
      <p:sp>
        <p:nvSpPr>
          <p:cNvPr id="123" name="Google Shape;123;geb1dc8d1d7_2_11"/>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Concept of Keys</a:t>
            </a:r>
            <a:endParaRPr/>
          </a:p>
        </p:txBody>
      </p:sp>
      <p:graphicFrame>
        <p:nvGraphicFramePr>
          <p:cNvPr id="124" name="Google Shape;124;geb1dc8d1d7_2_11"/>
          <p:cNvGraphicFramePr/>
          <p:nvPr/>
        </p:nvGraphicFramePr>
        <p:xfrm>
          <a:off x="6158825" y="2821400"/>
          <a:ext cx="3000000" cy="3000000"/>
        </p:xfrm>
        <a:graphic>
          <a:graphicData uri="http://schemas.openxmlformats.org/drawingml/2006/table">
            <a:tbl>
              <a:tblPr>
                <a:noFill/>
                <a:tableStyleId>{4BC7CA95-8383-4747-B81F-DDBC4857ECFE}</a:tableStyleId>
              </a:tblPr>
              <a:tblGrid>
                <a:gridCol w="787875"/>
                <a:gridCol w="787875"/>
                <a:gridCol w="7878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std_id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reg_no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name</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3435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Ram</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9878</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Shyam</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5647</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Hari</a:t>
                      </a:r>
                      <a:endParaRPr sz="1400" u="none" cap="none" strike="noStrike"/>
                    </a:p>
                  </a:txBody>
                  <a:tcPr marT="91425" marB="91425" marR="91425" marL="91425"/>
                </a:tc>
              </a:tr>
            </a:tbl>
          </a:graphicData>
        </a:graphic>
      </p:graphicFrame>
      <p:sp>
        <p:nvSpPr>
          <p:cNvPr id="125" name="Google Shape;125;geb1dc8d1d7_2_11"/>
          <p:cNvSpPr txBox="1"/>
          <p:nvPr>
            <p:ph idx="1" type="body"/>
          </p:nvPr>
        </p:nvSpPr>
        <p:spPr>
          <a:xfrm>
            <a:off x="311700" y="2261325"/>
            <a:ext cx="5563200" cy="2708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SzPts val="1400"/>
              <a:buNone/>
            </a:pPr>
            <a:r>
              <a:rPr lang="en"/>
              <a:t>For Example:</a:t>
            </a:r>
            <a:endParaRPr/>
          </a:p>
          <a:p>
            <a:pPr indent="-317500" lvl="0" marL="457200" marR="0" rtl="0" algn="l">
              <a:lnSpc>
                <a:spcPct val="150000"/>
              </a:lnSpc>
              <a:spcBef>
                <a:spcPts val="1000"/>
              </a:spcBef>
              <a:spcAft>
                <a:spcPts val="0"/>
              </a:spcAft>
              <a:buSzPts val="1400"/>
              <a:buChar char="●"/>
            </a:pPr>
            <a:r>
              <a:rPr lang="en"/>
              <a:t>There are two candidate keys in the alongside table:</a:t>
            </a:r>
            <a:endParaRPr/>
          </a:p>
          <a:p>
            <a:pPr indent="-317500" lvl="1" marL="914400" marR="0" rtl="0" algn="l">
              <a:lnSpc>
                <a:spcPct val="150000"/>
              </a:lnSpc>
              <a:spcBef>
                <a:spcPts val="0"/>
              </a:spcBef>
              <a:spcAft>
                <a:spcPts val="0"/>
              </a:spcAft>
              <a:buSzPts val="1400"/>
              <a:buChar char="○"/>
            </a:pPr>
            <a:r>
              <a:rPr lang="en"/>
              <a:t>{std_id}</a:t>
            </a:r>
            <a:endParaRPr/>
          </a:p>
          <a:p>
            <a:pPr indent="-317500" lvl="1" marL="914400" marR="0" rtl="0" algn="l">
              <a:lnSpc>
                <a:spcPct val="150000"/>
              </a:lnSpc>
              <a:spcBef>
                <a:spcPts val="0"/>
              </a:spcBef>
              <a:spcAft>
                <a:spcPts val="0"/>
              </a:spcAft>
              <a:buSzPts val="1400"/>
              <a:buChar char="○"/>
            </a:pPr>
            <a:r>
              <a:rPr lang="en"/>
              <a:t>{reg_no}</a:t>
            </a:r>
            <a:endParaRPr/>
          </a:p>
          <a:p>
            <a:pPr indent="-317500" lvl="0" marL="457200" marR="0" rtl="0" algn="l">
              <a:lnSpc>
                <a:spcPct val="150000"/>
              </a:lnSpc>
              <a:spcBef>
                <a:spcPts val="0"/>
              </a:spcBef>
              <a:spcAft>
                <a:spcPts val="0"/>
              </a:spcAft>
              <a:buSzPts val="1400"/>
              <a:buChar char="●"/>
            </a:pPr>
            <a:r>
              <a:rPr lang="en"/>
              <a:t>It is upto DB designer to choose any of the above key as primary key. Let’s say std_id is chosen as primary key.</a:t>
            </a:r>
            <a:endParaRPr/>
          </a:p>
          <a:p>
            <a:pPr indent="-317500" lvl="0" marL="457200" marR="0" rtl="0" algn="l">
              <a:lnSpc>
                <a:spcPct val="150000"/>
              </a:lnSpc>
              <a:spcBef>
                <a:spcPts val="0"/>
              </a:spcBef>
              <a:spcAft>
                <a:spcPts val="0"/>
              </a:spcAft>
              <a:buSzPts val="1400"/>
              <a:buChar char="●"/>
            </a:pPr>
            <a:r>
              <a:rPr lang="en"/>
              <a:t>Since std_id as chosen as primary key, the remaining key reg_no would be called alternative or secondary key.</a:t>
            </a:r>
            <a:endParaRPr/>
          </a:p>
          <a:p>
            <a:pPr indent="0" lvl="0" marL="457200" marR="0" rtl="0" algn="l">
              <a:lnSpc>
                <a:spcPct val="150000"/>
              </a:lnSpc>
              <a:spcBef>
                <a:spcPts val="1000"/>
              </a:spcBef>
              <a:spcAft>
                <a:spcPts val="0"/>
              </a:spcAft>
              <a:buSzPts val="1400"/>
              <a:buNone/>
            </a:pPr>
            <a:r>
              <a:t/>
            </a:r>
            <a:endParaRPr/>
          </a:p>
          <a:p>
            <a:pPr indent="0" lvl="0" marL="457200" marR="0" rtl="0" algn="l">
              <a:lnSpc>
                <a:spcPct val="150000"/>
              </a:lnSpc>
              <a:spcBef>
                <a:spcPts val="1000"/>
              </a:spcBef>
              <a:spcAft>
                <a:spcPts val="1000"/>
              </a:spcAft>
              <a:buSzPts val="14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