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Inter"/>
      <p:regular r:id="rId29"/>
      <p:bold r:id="rId30"/>
    </p:embeddedFont>
    <p:embeddedFont>
      <p:font typeface="Montserrat"/>
      <p:regular r:id="rId31"/>
      <p:bold r:id="rId32"/>
      <p:italic r:id="rId33"/>
      <p:boldItalic r:id="rId34"/>
    </p:embeddedFont>
    <p:embeddedFont>
      <p:font typeface="Domine"/>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7" roundtripDataSignature="AMtx7mhv1v6eA4C9FhYwKHVDrox7+u1V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Inter-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font" Target="fonts/Inter-bold.fntdata"/><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35" Type="http://schemas.openxmlformats.org/officeDocument/2006/relationships/font" Target="fonts/Domine-regular.fnt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Domine-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oding-guidelines.lftechnology.com/docs/rdbms/rdbms-naming-convention/"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ab401e644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eab401e644_1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Q: </a:t>
            </a:r>
            <a:r>
              <a:rPr lang="en"/>
              <a:t>Difference</a:t>
            </a:r>
            <a:r>
              <a:rPr lang="en"/>
              <a:t> between relational model and ER Model</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b5d718399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eb5d718399_2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For example:</a:t>
            </a:r>
            <a:endParaRPr/>
          </a:p>
          <a:p>
            <a:pPr indent="0" lvl="0" marL="0" rtl="0" algn="l">
              <a:lnSpc>
                <a:spcPct val="100000"/>
              </a:lnSpc>
              <a:spcBef>
                <a:spcPts val="0"/>
              </a:spcBef>
              <a:spcAft>
                <a:spcPts val="0"/>
              </a:spcAft>
              <a:buClr>
                <a:schemeClr val="dk1"/>
              </a:buClr>
              <a:buSzPts val="1100"/>
              <a:buFont typeface="Arial"/>
              <a:buNone/>
            </a:pPr>
            <a:r>
              <a:rPr lang="en"/>
              <a:t>If you are designing student management system:</a:t>
            </a:r>
            <a:endParaRPr/>
          </a:p>
          <a:p>
            <a:pPr indent="0" lvl="0" marL="0" rtl="0" algn="l">
              <a:lnSpc>
                <a:spcPct val="100000"/>
              </a:lnSpc>
              <a:spcBef>
                <a:spcPts val="0"/>
              </a:spcBef>
              <a:spcAft>
                <a:spcPts val="0"/>
              </a:spcAft>
              <a:buClr>
                <a:schemeClr val="dk1"/>
              </a:buClr>
              <a:buSzPts val="1100"/>
              <a:buFont typeface="Arial"/>
              <a:buNone/>
            </a:pPr>
            <a:r>
              <a:rPr lang="en"/>
              <a:t>Entities: Student, Courses, Professor</a:t>
            </a:r>
            <a:endParaRPr/>
          </a:p>
          <a:p>
            <a:pPr indent="0" lvl="0" marL="0" rtl="0" algn="l">
              <a:lnSpc>
                <a:spcPct val="100000"/>
              </a:lnSpc>
              <a:spcBef>
                <a:spcPts val="0"/>
              </a:spcBef>
              <a:spcAft>
                <a:spcPts val="0"/>
              </a:spcAft>
              <a:buClr>
                <a:schemeClr val="dk1"/>
              </a:buClr>
              <a:buSzPts val="1100"/>
              <a:buFont typeface="Arial"/>
              <a:buNone/>
            </a:pPr>
            <a:r>
              <a:rPr lang="en"/>
              <a:t>Attributes:</a:t>
            </a:r>
            <a:endParaRPr/>
          </a:p>
          <a:p>
            <a:pPr indent="0" lvl="0" marL="0" rtl="0" algn="l">
              <a:lnSpc>
                <a:spcPct val="100000"/>
              </a:lnSpc>
              <a:spcBef>
                <a:spcPts val="0"/>
              </a:spcBef>
              <a:spcAft>
                <a:spcPts val="0"/>
              </a:spcAft>
              <a:buClr>
                <a:schemeClr val="dk1"/>
              </a:buClr>
              <a:buSzPts val="1100"/>
              <a:buFont typeface="Arial"/>
              <a:buNone/>
            </a:pPr>
            <a:r>
              <a:rPr lang="en"/>
              <a:t>	Students could have attributes like roll_no, name, address, phone_number and so on</a:t>
            </a:r>
            <a:endParaRPr/>
          </a:p>
          <a:p>
            <a:pPr indent="0" lvl="0" marL="0" rtl="0" algn="l">
              <a:lnSpc>
                <a:spcPct val="100000"/>
              </a:lnSpc>
              <a:spcBef>
                <a:spcPts val="0"/>
              </a:spcBef>
              <a:spcAft>
                <a:spcPts val="0"/>
              </a:spcAft>
              <a:buClr>
                <a:schemeClr val="dk1"/>
              </a:buClr>
              <a:buSzPts val="1100"/>
              <a:buFont typeface="Arial"/>
              <a:buNone/>
            </a:pPr>
            <a:r>
              <a:rPr lang="en"/>
              <a:t>	Courses could have attributes like course_id, course_name, course_desc and so on</a:t>
            </a:r>
            <a:endParaRPr/>
          </a:p>
          <a:p>
            <a:pPr indent="0" lvl="0" marL="0" rtl="0" algn="l">
              <a:lnSpc>
                <a:spcPct val="100000"/>
              </a:lnSpc>
              <a:spcBef>
                <a:spcPts val="0"/>
              </a:spcBef>
              <a:spcAft>
                <a:spcPts val="0"/>
              </a:spcAft>
              <a:buClr>
                <a:schemeClr val="dk1"/>
              </a:buClr>
              <a:buSzPts val="1100"/>
              <a:buFont typeface="Arial"/>
              <a:buNone/>
            </a:pPr>
            <a:r>
              <a:rPr lang="en"/>
              <a:t>	Professor could have attributes like prof_id, prof_name, salary and so on</a:t>
            </a:r>
            <a:endParaRPr/>
          </a:p>
          <a:p>
            <a:pPr indent="0" lvl="0" marL="0" rtl="0" algn="l">
              <a:lnSpc>
                <a:spcPct val="100000"/>
              </a:lnSpc>
              <a:spcBef>
                <a:spcPts val="0"/>
              </a:spcBef>
              <a:spcAft>
                <a:spcPts val="0"/>
              </a:spcAft>
              <a:buClr>
                <a:schemeClr val="dk1"/>
              </a:buClr>
              <a:buSzPts val="1100"/>
              <a:buFont typeface="Arial"/>
              <a:buNone/>
            </a:pPr>
            <a:r>
              <a:rPr lang="en"/>
              <a:t>Relationship: how are student, courses and professor entities related? Is it 1:1, 1:M or M:N?</a:t>
            </a:r>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Domain is a set of possible values permitted for an attribute in a table</a:t>
            </a:r>
            <a:r>
              <a:rPr lang="en"/>
              <a:t>: professors have “salutation” attribute, declared as string data type and only allows code values: “Mr.”, “Mrs.”, “Ms.”. The domain for the salutation attribute is: </a:t>
            </a:r>
            <a:r>
              <a:rPr lang="en">
                <a:solidFill>
                  <a:schemeClr val="dk1"/>
                </a:solidFill>
              </a:rPr>
              <a:t>“Mr.”, “Mrs.”, “Ms.”</a:t>
            </a:r>
            <a:r>
              <a:rPr lang="en"/>
              <a:t>.</a:t>
            </a:r>
            <a:endParaRPr/>
          </a:p>
          <a:p>
            <a:pPr indent="0" lvl="0" marL="0" rtl="0" algn="l">
              <a:lnSpc>
                <a:spcPct val="100000"/>
              </a:lnSpc>
              <a:spcBef>
                <a:spcPts val="0"/>
              </a:spcBef>
              <a:spcAft>
                <a:spcPts val="0"/>
              </a:spcAft>
              <a:buClr>
                <a:schemeClr val="dk1"/>
              </a:buClr>
              <a:buSzPts val="1100"/>
              <a:buFont typeface="Arial"/>
              <a:buNone/>
            </a:pPr>
            <a:r>
              <a:rPr lang="en"/>
              <a:t>Business rules: the distinguishing characteristics of data that can be enforced in the database: Students must have std_id and at least 1 address, A course must be taught by a professor</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ab401e644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eab401e644_1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ab401e644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eab401e644_1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ab401e644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eab401e644_1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Research</a:t>
            </a:r>
            <a:r>
              <a:rPr lang="en"/>
              <a:t> on when One &amp; One (and only one) type of cardinality is used.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ab401e644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eab401e644_1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Q1: What will be the relationship between student and course if business rule updated as: course will only exist if students are willing to enroll into. I don’t want course to exist if no students are enrolled in it.</a:t>
            </a:r>
            <a:endParaRPr/>
          </a:p>
          <a:p>
            <a:pPr indent="0" lvl="0" marL="0" rtl="0" algn="l">
              <a:lnSpc>
                <a:spcPct val="100000"/>
              </a:lnSpc>
              <a:spcBef>
                <a:spcPts val="0"/>
              </a:spcBef>
              <a:spcAft>
                <a:spcPts val="0"/>
              </a:spcAft>
              <a:buSzPts val="1100"/>
              <a:buNone/>
            </a:pPr>
            <a:r>
              <a:rPr lang="en"/>
              <a:t>Q2: Starting now when a new student registered, they have to choose a course</a:t>
            </a:r>
            <a:endParaRPr/>
          </a:p>
          <a:p>
            <a:pPr indent="0" lvl="0" marL="0" rtl="0" algn="l">
              <a:lnSpc>
                <a:spcPct val="100000"/>
              </a:lnSpc>
              <a:spcBef>
                <a:spcPts val="0"/>
              </a:spcBef>
              <a:spcAft>
                <a:spcPts val="0"/>
              </a:spcAft>
              <a:buSzPts val="1100"/>
              <a:buNone/>
            </a:pPr>
            <a:r>
              <a:rPr lang="en"/>
              <a:t>Q3: How do you relate student and professor?</a:t>
            </a:r>
            <a:endParaRPr/>
          </a:p>
          <a:p>
            <a:pPr indent="0" lvl="0" marL="0" rtl="0" algn="l">
              <a:lnSpc>
                <a:spcPct val="100000"/>
              </a:lnSpc>
              <a:spcBef>
                <a:spcPts val="0"/>
              </a:spcBef>
              <a:spcAft>
                <a:spcPts val="0"/>
              </a:spcAft>
              <a:buSzPts val="1100"/>
              <a:buNone/>
            </a:pPr>
            <a:r>
              <a:rPr lang="en"/>
              <a:t>Q4: Business rule changed to 1 (and only 1) to Many (1 or many). </a:t>
            </a:r>
            <a:r>
              <a:rPr lang="en">
                <a:solidFill>
                  <a:schemeClr val="dk1"/>
                </a:solidFill>
              </a:rPr>
              <a:t>How do you relate student and professor in this case?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abce4a9a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eabce4a9aa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PK and foreign key with UNIQUE constraint can be used to implement this in database tables.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abce4a9a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eabce4a9aa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Which table’s PK will be referenced by another table as foreign key?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abce4a9a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eabce4a9aa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PK → Foreign Key ( Optional then Nullable column; If mandatory then Not NULL)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8da7b7cd2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e8da7b7cd2_2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eb38d0ba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eb38d0ba6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solidFill>
                  <a:schemeClr val="dk1"/>
                </a:solidFill>
              </a:rPr>
              <a:t>Data modeling (data modelling)</a:t>
            </a:r>
            <a:r>
              <a:rPr lang="en">
                <a:solidFill>
                  <a:schemeClr val="dk1"/>
                </a:solidFill>
              </a:rPr>
              <a:t> is the process of creating a data model for the data to be stored in a database.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abce4a9a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eabce4a9aa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abce4a9a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eabce4a9aa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Why linking table is required?</a:t>
            </a:r>
            <a:endParaRPr/>
          </a:p>
          <a:p>
            <a:pPr indent="0" lvl="0" marL="0" rtl="0" algn="l">
              <a:lnSpc>
                <a:spcPct val="100000"/>
              </a:lnSpc>
              <a:spcBef>
                <a:spcPts val="0"/>
              </a:spcBef>
              <a:spcAft>
                <a:spcPts val="0"/>
              </a:spcAft>
              <a:buClr>
                <a:schemeClr val="dk1"/>
              </a:buClr>
              <a:buSzPts val="1100"/>
              <a:buFont typeface="Arial"/>
              <a:buNone/>
            </a:pPr>
            <a:r>
              <a:rPr lang="en"/>
              <a:t>We can’t add the primary key of one table into the other, or both, because this only stores a single relationship, and we need many.</a:t>
            </a:r>
            <a:endParaRPr/>
          </a:p>
          <a:p>
            <a:pPr indent="0" lvl="0" marL="0" rtl="0" algn="l">
              <a:lnSpc>
                <a:spcPct val="100000"/>
              </a:lnSpc>
              <a:spcBef>
                <a:spcPts val="0"/>
              </a:spcBef>
              <a:spcAft>
                <a:spcPts val="0"/>
              </a:spcAft>
              <a:buClr>
                <a:schemeClr val="dk1"/>
              </a:buClr>
              <a:buSzPts val="1100"/>
              <a:buFont typeface="Arial"/>
              <a:buNone/>
            </a:pPr>
            <a:r>
              <a:rPr lang="en"/>
              <a:t>This would mean we have one column for storing multiple values, which is very hard for maintenance and querying.</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b38d0ba6c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eb38d0ba6c_2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Proper documentation of requirements gathering is required, No standard for documentation</a:t>
            </a:r>
            <a:endParaRPr/>
          </a:p>
          <a:p>
            <a:pPr indent="-298450" lvl="0" marL="457200" rtl="0" algn="l">
              <a:lnSpc>
                <a:spcPct val="100000"/>
              </a:lnSpc>
              <a:spcBef>
                <a:spcPts val="0"/>
              </a:spcBef>
              <a:spcAft>
                <a:spcPts val="0"/>
              </a:spcAft>
              <a:buSzPts val="1100"/>
              <a:buChar char="-"/>
            </a:pPr>
            <a:r>
              <a:rPr lang="en"/>
              <a:t>At least 2 domain required, but if someone is interested in all domain, then why not</a:t>
            </a:r>
            <a:endParaRPr/>
          </a:p>
          <a:p>
            <a:pPr indent="-298450" lvl="0" marL="457200" rtl="0" algn="l">
              <a:lnSpc>
                <a:spcPct val="100000"/>
              </a:lnSpc>
              <a:spcBef>
                <a:spcPts val="0"/>
              </a:spcBef>
              <a:spcAft>
                <a:spcPts val="0"/>
              </a:spcAft>
              <a:buSzPts val="1100"/>
              <a:buChar char="-"/>
            </a:pPr>
            <a:r>
              <a:rPr lang="en"/>
              <a:t>ER modeling for the questions provided</a:t>
            </a:r>
            <a:endParaRPr/>
          </a:p>
          <a:p>
            <a:pPr indent="-298450" lvl="0" marL="457200" rtl="0" algn="l">
              <a:lnSpc>
                <a:spcPct val="100000"/>
              </a:lnSpc>
              <a:spcBef>
                <a:spcPts val="0"/>
              </a:spcBef>
              <a:spcAft>
                <a:spcPts val="0"/>
              </a:spcAft>
              <a:buSzPts val="1100"/>
              <a:buChar char="-"/>
            </a:pPr>
            <a:r>
              <a:rPr lang="en"/>
              <a:t>Other modeling</a:t>
            </a:r>
            <a:endParaRPr/>
          </a:p>
          <a:p>
            <a:pPr indent="-298450" lvl="0" marL="457200" rtl="0" algn="l">
              <a:lnSpc>
                <a:spcPct val="100000"/>
              </a:lnSpc>
              <a:spcBef>
                <a:spcPts val="0"/>
              </a:spcBef>
              <a:spcAft>
                <a:spcPts val="0"/>
              </a:spcAft>
              <a:buSzPts val="1100"/>
              <a:buChar char="-"/>
            </a:pPr>
            <a:r>
              <a:rPr lang="en"/>
              <a:t>Research on edge case in relationships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e52134f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ee52134f5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DD - Design how data elements are correlated and what data must be stored.</a:t>
            </a:r>
            <a:br>
              <a:rPr lang="en"/>
            </a:br>
            <a:r>
              <a:rPr lang="en"/>
              <a:t>many  people  can  quickly  learn  to  implement  a  simple  database  and  develop  simple  applications  within  a  week  or  so,  without  giving  design  much thought.</a:t>
            </a:r>
            <a:br>
              <a:rPr lang="en"/>
            </a:br>
            <a:r>
              <a:rPr lang="en"/>
              <a:t>Why? (Can we build a house without any blueprint)</a:t>
            </a:r>
            <a:br>
              <a:rPr lang="en"/>
            </a:br>
            <a:r>
              <a:rPr lang="en"/>
              <a:t>Good application programs can't overcome bad database designs.</a:t>
            </a:r>
            <a:endParaRPr/>
          </a:p>
          <a:p>
            <a:pPr indent="0" lvl="0" marL="0" rtl="0" algn="l">
              <a:lnSpc>
                <a:spcPct val="100000"/>
              </a:lnSpc>
              <a:spcBef>
                <a:spcPts val="0"/>
              </a:spcBef>
              <a:spcAft>
                <a:spcPts val="0"/>
              </a:spcAft>
              <a:buSzPts val="1100"/>
              <a:buNone/>
            </a:pPr>
            <a:r>
              <a:rPr lang="en"/>
              <a:t>Data redundancy : same piece of data is held in two separate places.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ae26c085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eae26c085a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Also consistency is the key 😉</a:t>
            </a:r>
            <a:endParaRPr/>
          </a:p>
          <a:p>
            <a:pPr indent="0" lvl="0" marL="0" rtl="0" algn="l">
              <a:lnSpc>
                <a:spcPct val="100000"/>
              </a:lnSpc>
              <a:spcBef>
                <a:spcPts val="0"/>
              </a:spcBef>
              <a:spcAft>
                <a:spcPts val="0"/>
              </a:spcAft>
              <a:buSzPts val="1100"/>
              <a:buNone/>
            </a:pPr>
            <a:r>
              <a:rPr lang="en"/>
              <a:t>So follow standards: </a:t>
            </a:r>
            <a:r>
              <a:rPr lang="en" u="sng">
                <a:solidFill>
                  <a:schemeClr val="hlink"/>
                </a:solidFill>
                <a:hlinkClick r:id="rId2"/>
              </a:rPr>
              <a:t>https://www.coding-guidelines.lftechnology.com/docs/rdbms/rdbms-naming-convention/</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b539cfac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eb539cfac6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ab401e644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eab401e644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result of this step is a document that includes the detailed requirements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ab401e644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eab401e644_1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Purpose of the database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ae26c085a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eae26c085a_1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ab401e644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eab401e644_1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Gives an idea how the final system will look like after its complete implementation.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Title" type="titleOnly">
  <p:cSld name="TITLE_ONLY">
    <p:spTree>
      <p:nvGrpSpPr>
        <p:cNvPr id="9" name="Shape 9"/>
        <p:cNvGrpSpPr/>
        <p:nvPr/>
      </p:nvGrpSpPr>
      <p:grpSpPr>
        <a:xfrm>
          <a:off x="0" y="0"/>
          <a:ext cx="0" cy="0"/>
          <a:chOff x="0" y="0"/>
          <a:chExt cx="0" cy="0"/>
        </a:xfrm>
      </p:grpSpPr>
      <p:pic>
        <p:nvPicPr>
          <p:cNvPr id="10" name="Google Shape;10;p12"/>
          <p:cNvPicPr preferRelativeResize="0"/>
          <p:nvPr/>
        </p:nvPicPr>
        <p:blipFill rotWithShape="1">
          <a:blip r:embed="rId2">
            <a:alphaModFix/>
          </a:blip>
          <a:srcRect b="0" l="0" r="7105" t="0"/>
          <a:stretch/>
        </p:blipFill>
        <p:spPr>
          <a:xfrm>
            <a:off x="0" y="0"/>
            <a:ext cx="9144000" cy="5143500"/>
          </a:xfrm>
          <a:prstGeom prst="rect">
            <a:avLst/>
          </a:prstGeom>
          <a:noFill/>
          <a:ln>
            <a:noFill/>
          </a:ln>
        </p:spPr>
      </p:pic>
      <p:sp>
        <p:nvSpPr>
          <p:cNvPr id="11" name="Google Shape;11;p12"/>
          <p:cNvSpPr/>
          <p:nvPr/>
        </p:nvSpPr>
        <p:spPr>
          <a:xfrm>
            <a:off x="7981025" y="0"/>
            <a:ext cx="2368200" cy="2368200"/>
          </a:xfrm>
          <a:prstGeom prst="pie">
            <a:avLst>
              <a:gd fmla="val 5417700" name="adj1"/>
              <a:gd fmla="val 16200000" name="adj2"/>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12"/>
          <p:cNvPicPr preferRelativeResize="0"/>
          <p:nvPr/>
        </p:nvPicPr>
        <p:blipFill rotWithShape="1">
          <a:blip r:embed="rId3">
            <a:alphaModFix/>
          </a:blip>
          <a:srcRect b="0" l="0" r="0" t="0"/>
          <a:stretch/>
        </p:blipFill>
        <p:spPr>
          <a:xfrm>
            <a:off x="1777062" y="1846600"/>
            <a:ext cx="3837276" cy="1197876"/>
          </a:xfrm>
          <a:prstGeom prst="rect">
            <a:avLst/>
          </a:prstGeom>
          <a:noFill/>
          <a:ln>
            <a:noFill/>
          </a:ln>
        </p:spPr>
      </p:pic>
      <p:sp>
        <p:nvSpPr>
          <p:cNvPr id="14" name="Google Shape;14;p12"/>
          <p:cNvSpPr txBox="1"/>
          <p:nvPr>
            <p:ph type="title"/>
          </p:nvPr>
        </p:nvSpPr>
        <p:spPr>
          <a:xfrm>
            <a:off x="2809600" y="3044475"/>
            <a:ext cx="4185900" cy="1489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000">
                <a:latin typeface="Inter"/>
                <a:ea typeface="Inter"/>
                <a:cs typeface="Inter"/>
                <a:sym typeface="Inter"/>
              </a:defRPr>
            </a:lvl1pPr>
            <a:lvl2pPr lvl="1" algn="l">
              <a:lnSpc>
                <a:spcPct val="100000"/>
              </a:lnSpc>
              <a:spcBef>
                <a:spcPts val="0"/>
              </a:spcBef>
              <a:spcAft>
                <a:spcPts val="0"/>
              </a:spcAft>
              <a:buSzPts val="2800"/>
              <a:buNone/>
              <a:defRPr b="1">
                <a:latin typeface="Inter"/>
                <a:ea typeface="Inter"/>
                <a:cs typeface="Inter"/>
                <a:sym typeface="Inter"/>
              </a:defRPr>
            </a:lvl2pPr>
            <a:lvl3pPr lvl="2" algn="l">
              <a:lnSpc>
                <a:spcPct val="100000"/>
              </a:lnSpc>
              <a:spcBef>
                <a:spcPts val="0"/>
              </a:spcBef>
              <a:spcAft>
                <a:spcPts val="0"/>
              </a:spcAft>
              <a:buSzPts val="2800"/>
              <a:buNone/>
              <a:defRPr b="1">
                <a:latin typeface="Inter"/>
                <a:ea typeface="Inter"/>
                <a:cs typeface="Inter"/>
                <a:sym typeface="Inter"/>
              </a:defRPr>
            </a:lvl3pPr>
            <a:lvl4pPr lvl="3" algn="l">
              <a:lnSpc>
                <a:spcPct val="100000"/>
              </a:lnSpc>
              <a:spcBef>
                <a:spcPts val="0"/>
              </a:spcBef>
              <a:spcAft>
                <a:spcPts val="0"/>
              </a:spcAft>
              <a:buSzPts val="2800"/>
              <a:buNone/>
              <a:defRPr b="1">
                <a:latin typeface="Inter"/>
                <a:ea typeface="Inter"/>
                <a:cs typeface="Inter"/>
                <a:sym typeface="Inter"/>
              </a:defRPr>
            </a:lvl4pPr>
            <a:lvl5pPr lvl="4" algn="l">
              <a:lnSpc>
                <a:spcPct val="100000"/>
              </a:lnSpc>
              <a:spcBef>
                <a:spcPts val="0"/>
              </a:spcBef>
              <a:spcAft>
                <a:spcPts val="0"/>
              </a:spcAft>
              <a:buSzPts val="2800"/>
              <a:buNone/>
              <a:defRPr b="1">
                <a:latin typeface="Inter"/>
                <a:ea typeface="Inter"/>
                <a:cs typeface="Inter"/>
                <a:sym typeface="Inter"/>
              </a:defRPr>
            </a:lvl5pPr>
            <a:lvl6pPr lvl="5" algn="l">
              <a:lnSpc>
                <a:spcPct val="100000"/>
              </a:lnSpc>
              <a:spcBef>
                <a:spcPts val="0"/>
              </a:spcBef>
              <a:spcAft>
                <a:spcPts val="0"/>
              </a:spcAft>
              <a:buSzPts val="2800"/>
              <a:buNone/>
              <a:defRPr b="1">
                <a:latin typeface="Inter"/>
                <a:ea typeface="Inter"/>
                <a:cs typeface="Inter"/>
                <a:sym typeface="Inter"/>
              </a:defRPr>
            </a:lvl6pPr>
            <a:lvl7pPr lvl="6" algn="l">
              <a:lnSpc>
                <a:spcPct val="100000"/>
              </a:lnSpc>
              <a:spcBef>
                <a:spcPts val="0"/>
              </a:spcBef>
              <a:spcAft>
                <a:spcPts val="0"/>
              </a:spcAft>
              <a:buSzPts val="2800"/>
              <a:buNone/>
              <a:defRPr b="1">
                <a:latin typeface="Inter"/>
                <a:ea typeface="Inter"/>
                <a:cs typeface="Inter"/>
                <a:sym typeface="Inter"/>
              </a:defRPr>
            </a:lvl7pPr>
            <a:lvl8pPr lvl="7" algn="l">
              <a:lnSpc>
                <a:spcPct val="100000"/>
              </a:lnSpc>
              <a:spcBef>
                <a:spcPts val="0"/>
              </a:spcBef>
              <a:spcAft>
                <a:spcPts val="0"/>
              </a:spcAft>
              <a:buSzPts val="2800"/>
              <a:buNone/>
              <a:defRPr b="1">
                <a:latin typeface="Inter"/>
                <a:ea typeface="Inter"/>
                <a:cs typeface="Inter"/>
                <a:sym typeface="Inter"/>
              </a:defRPr>
            </a:lvl8pPr>
            <a:lvl9pPr lvl="8" algn="l">
              <a:lnSpc>
                <a:spcPct val="100000"/>
              </a:lnSpc>
              <a:spcBef>
                <a:spcPts val="0"/>
              </a:spcBef>
              <a:spcAft>
                <a:spcPts val="0"/>
              </a:spcAft>
              <a:buSzPts val="2800"/>
              <a:buNone/>
              <a:defRPr b="1">
                <a:latin typeface="Inter"/>
                <a:ea typeface="Inter"/>
                <a:cs typeface="Inter"/>
                <a:sym typeface="Inter"/>
              </a:defRPr>
            </a:lvl9pPr>
          </a:lstStyle>
          <a:p/>
        </p:txBody>
      </p:sp>
      <p:sp>
        <p:nvSpPr>
          <p:cNvPr id="15" name="Google Shape;15;p12"/>
          <p:cNvSpPr/>
          <p:nvPr/>
        </p:nvSpPr>
        <p:spPr>
          <a:xfrm>
            <a:off x="8566175" y="585150"/>
            <a:ext cx="1197900" cy="1197900"/>
          </a:xfrm>
          <a:prstGeom prst="pie">
            <a:avLst>
              <a:gd fmla="val 5417700" name="adj1"/>
              <a:gd fmla="val 16200000" name="adj2"/>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0CB5B"/>
        </a:solidFill>
      </p:bgPr>
    </p:bg>
    <p:spTree>
      <p:nvGrpSpPr>
        <p:cNvPr id="47" name="Shape 47"/>
        <p:cNvGrpSpPr/>
        <p:nvPr/>
      </p:nvGrpSpPr>
      <p:grpSpPr>
        <a:xfrm>
          <a:off x="0" y="0"/>
          <a:ext cx="0" cy="0"/>
          <a:chOff x="0" y="0"/>
          <a:chExt cx="0" cy="0"/>
        </a:xfrm>
      </p:grpSpPr>
      <p:pic>
        <p:nvPicPr>
          <p:cNvPr id="48" name="Google Shape;48;p20"/>
          <p:cNvPicPr preferRelativeResize="0"/>
          <p:nvPr/>
        </p:nvPicPr>
        <p:blipFill rotWithShape="1">
          <a:blip r:embed="rId2">
            <a:alphaModFix/>
          </a:blip>
          <a:srcRect b="0" l="0" r="0" t="0"/>
          <a:stretch/>
        </p:blipFill>
        <p:spPr>
          <a:xfrm>
            <a:off x="0" y="0"/>
            <a:ext cx="7694770" cy="5143500"/>
          </a:xfrm>
          <a:prstGeom prst="rect">
            <a:avLst/>
          </a:prstGeom>
          <a:noFill/>
          <a:ln>
            <a:noFill/>
          </a:ln>
        </p:spPr>
      </p:pic>
      <p:sp>
        <p:nvSpPr>
          <p:cNvPr id="49" name="Google Shape;49;p20"/>
          <p:cNvSpPr txBox="1"/>
          <p:nvPr>
            <p:ph type="title"/>
          </p:nvPr>
        </p:nvSpPr>
        <p:spPr>
          <a:xfrm>
            <a:off x="464100" y="2150850"/>
            <a:ext cx="85206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3600"/>
              <a:buNone/>
              <a:defRPr b="1" sz="3600">
                <a:solidFill>
                  <a:srgbClr val="FFFFFF"/>
                </a:solidFill>
              </a:defRPr>
            </a:lvl1pPr>
            <a:lvl2pPr lvl="1" algn="ctr">
              <a:lnSpc>
                <a:spcPct val="100000"/>
              </a:lnSpc>
              <a:spcBef>
                <a:spcPts val="0"/>
              </a:spcBef>
              <a:spcAft>
                <a:spcPts val="0"/>
              </a:spcAft>
              <a:buSzPts val="3600"/>
              <a:buNone/>
              <a:defRPr b="1" sz="3600"/>
            </a:lvl2pPr>
            <a:lvl3pPr lvl="2" algn="ctr">
              <a:lnSpc>
                <a:spcPct val="100000"/>
              </a:lnSpc>
              <a:spcBef>
                <a:spcPts val="0"/>
              </a:spcBef>
              <a:spcAft>
                <a:spcPts val="0"/>
              </a:spcAft>
              <a:buSzPts val="3600"/>
              <a:buNone/>
              <a:defRPr b="1" sz="3600"/>
            </a:lvl3pPr>
            <a:lvl4pPr lvl="3" algn="ctr">
              <a:lnSpc>
                <a:spcPct val="100000"/>
              </a:lnSpc>
              <a:spcBef>
                <a:spcPts val="0"/>
              </a:spcBef>
              <a:spcAft>
                <a:spcPts val="0"/>
              </a:spcAft>
              <a:buSzPts val="3600"/>
              <a:buNone/>
              <a:defRPr b="1" sz="3600"/>
            </a:lvl4pPr>
            <a:lvl5pPr lvl="4" algn="ctr">
              <a:lnSpc>
                <a:spcPct val="100000"/>
              </a:lnSpc>
              <a:spcBef>
                <a:spcPts val="0"/>
              </a:spcBef>
              <a:spcAft>
                <a:spcPts val="0"/>
              </a:spcAft>
              <a:buSzPts val="3600"/>
              <a:buNone/>
              <a:defRPr b="1" sz="3600"/>
            </a:lvl5pPr>
            <a:lvl6pPr lvl="5" algn="ctr">
              <a:lnSpc>
                <a:spcPct val="100000"/>
              </a:lnSpc>
              <a:spcBef>
                <a:spcPts val="0"/>
              </a:spcBef>
              <a:spcAft>
                <a:spcPts val="0"/>
              </a:spcAft>
              <a:buSzPts val="3600"/>
              <a:buNone/>
              <a:defRPr b="1" sz="3600"/>
            </a:lvl6pPr>
            <a:lvl7pPr lvl="6" algn="ctr">
              <a:lnSpc>
                <a:spcPct val="100000"/>
              </a:lnSpc>
              <a:spcBef>
                <a:spcPts val="0"/>
              </a:spcBef>
              <a:spcAft>
                <a:spcPts val="0"/>
              </a:spcAft>
              <a:buSzPts val="3600"/>
              <a:buNone/>
              <a:defRPr b="1" sz="3600"/>
            </a:lvl7pPr>
            <a:lvl8pPr lvl="7" algn="ctr">
              <a:lnSpc>
                <a:spcPct val="100000"/>
              </a:lnSpc>
              <a:spcBef>
                <a:spcPts val="0"/>
              </a:spcBef>
              <a:spcAft>
                <a:spcPts val="0"/>
              </a:spcAft>
              <a:buSzPts val="3600"/>
              <a:buNone/>
              <a:defRPr b="1" sz="3600"/>
            </a:lvl8pPr>
            <a:lvl9pPr lvl="8" algn="ctr">
              <a:lnSpc>
                <a:spcPct val="100000"/>
              </a:lnSpc>
              <a:spcBef>
                <a:spcPts val="0"/>
              </a:spcBef>
              <a:spcAft>
                <a:spcPts val="0"/>
              </a:spcAft>
              <a:buSzPts val="3600"/>
              <a:buNone/>
              <a:defRPr b="1" sz="3600"/>
            </a:lvl9pPr>
          </a:lstStyle>
          <a:p/>
        </p:txBody>
      </p:sp>
      <p:sp>
        <p:nvSpPr>
          <p:cNvPr id="50" name="Google Shape;5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3">
    <p:bg>
      <p:bgPr>
        <a:solidFill>
          <a:srgbClr val="00CB5B"/>
        </a:solidFill>
      </p:bgPr>
    </p:bg>
    <p:spTree>
      <p:nvGrpSpPr>
        <p:cNvPr id="51" name="Shape 51"/>
        <p:cNvGrpSpPr/>
        <p:nvPr/>
      </p:nvGrpSpPr>
      <p:grpSpPr>
        <a:xfrm>
          <a:off x="0" y="0"/>
          <a:ext cx="0" cy="0"/>
          <a:chOff x="0" y="0"/>
          <a:chExt cx="0" cy="0"/>
        </a:xfrm>
      </p:grpSpPr>
      <p:sp>
        <p:nvSpPr>
          <p:cNvPr id="52" name="Google Shape;52;p21"/>
          <p:cNvSpPr txBox="1"/>
          <p:nvPr>
            <p:ph type="title"/>
          </p:nvPr>
        </p:nvSpPr>
        <p:spPr>
          <a:xfrm>
            <a:off x="464100" y="2150850"/>
            <a:ext cx="85206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3600"/>
              <a:buNone/>
              <a:defRPr b="1" sz="3600">
                <a:solidFill>
                  <a:srgbClr val="FFFFFF"/>
                </a:solidFill>
              </a:defRPr>
            </a:lvl1pPr>
            <a:lvl2pPr lvl="1" algn="l">
              <a:lnSpc>
                <a:spcPct val="100000"/>
              </a:lnSpc>
              <a:spcBef>
                <a:spcPts val="0"/>
              </a:spcBef>
              <a:spcAft>
                <a:spcPts val="0"/>
              </a:spcAft>
              <a:buSzPts val="3600"/>
              <a:buNone/>
              <a:defRPr b="1" sz="3600"/>
            </a:lvl2pPr>
            <a:lvl3pPr lvl="2" algn="l">
              <a:lnSpc>
                <a:spcPct val="100000"/>
              </a:lnSpc>
              <a:spcBef>
                <a:spcPts val="0"/>
              </a:spcBef>
              <a:spcAft>
                <a:spcPts val="0"/>
              </a:spcAft>
              <a:buSzPts val="3600"/>
              <a:buNone/>
              <a:defRPr b="1" sz="3600"/>
            </a:lvl3pPr>
            <a:lvl4pPr lvl="3" algn="l">
              <a:lnSpc>
                <a:spcPct val="100000"/>
              </a:lnSpc>
              <a:spcBef>
                <a:spcPts val="0"/>
              </a:spcBef>
              <a:spcAft>
                <a:spcPts val="0"/>
              </a:spcAft>
              <a:buSzPts val="3600"/>
              <a:buNone/>
              <a:defRPr b="1" sz="3600"/>
            </a:lvl4pPr>
            <a:lvl5pPr lvl="4" algn="l">
              <a:lnSpc>
                <a:spcPct val="100000"/>
              </a:lnSpc>
              <a:spcBef>
                <a:spcPts val="0"/>
              </a:spcBef>
              <a:spcAft>
                <a:spcPts val="0"/>
              </a:spcAft>
              <a:buSzPts val="3600"/>
              <a:buNone/>
              <a:defRPr b="1" sz="3600"/>
            </a:lvl5pPr>
            <a:lvl6pPr lvl="5" algn="l">
              <a:lnSpc>
                <a:spcPct val="100000"/>
              </a:lnSpc>
              <a:spcBef>
                <a:spcPts val="0"/>
              </a:spcBef>
              <a:spcAft>
                <a:spcPts val="0"/>
              </a:spcAft>
              <a:buSzPts val="3600"/>
              <a:buNone/>
              <a:defRPr b="1" sz="3600"/>
            </a:lvl6pPr>
            <a:lvl7pPr lvl="6" algn="l">
              <a:lnSpc>
                <a:spcPct val="100000"/>
              </a:lnSpc>
              <a:spcBef>
                <a:spcPts val="0"/>
              </a:spcBef>
              <a:spcAft>
                <a:spcPts val="0"/>
              </a:spcAft>
              <a:buSzPts val="3600"/>
              <a:buNone/>
              <a:defRPr b="1" sz="3600"/>
            </a:lvl7pPr>
            <a:lvl8pPr lvl="7" algn="l">
              <a:lnSpc>
                <a:spcPct val="100000"/>
              </a:lnSpc>
              <a:spcBef>
                <a:spcPts val="0"/>
              </a:spcBef>
              <a:spcAft>
                <a:spcPts val="0"/>
              </a:spcAft>
              <a:buSzPts val="3600"/>
              <a:buNone/>
              <a:defRPr b="1" sz="3600"/>
            </a:lvl8pPr>
            <a:lvl9pPr lvl="8" algn="l">
              <a:lnSpc>
                <a:spcPct val="100000"/>
              </a:lnSpc>
              <a:spcBef>
                <a:spcPts val="0"/>
              </a:spcBef>
              <a:spcAft>
                <a:spcPts val="0"/>
              </a:spcAft>
              <a:buSzPts val="3600"/>
              <a:buNone/>
              <a:defRPr b="1" sz="3600"/>
            </a:lvl9pPr>
          </a:lstStyle>
          <a:p/>
        </p:txBody>
      </p:sp>
      <p:sp>
        <p:nvSpPr>
          <p:cNvPr id="53" name="Google Shape;5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1 1">
  <p:cSld name="SECTION_HEADER_2_1_1">
    <p:bg>
      <p:bgPr>
        <a:solidFill>
          <a:srgbClr val="102B7B"/>
        </a:solidFill>
      </p:bgPr>
    </p:bg>
    <p:spTree>
      <p:nvGrpSpPr>
        <p:cNvPr id="54" name="Shape 54"/>
        <p:cNvGrpSpPr/>
        <p:nvPr/>
      </p:nvGrpSpPr>
      <p:grpSpPr>
        <a:xfrm>
          <a:off x="0" y="0"/>
          <a:ext cx="0" cy="0"/>
          <a:chOff x="0" y="0"/>
          <a:chExt cx="0" cy="0"/>
        </a:xfrm>
      </p:grpSpPr>
      <p:sp>
        <p:nvSpPr>
          <p:cNvPr id="55" name="Google Shape;55;p22"/>
          <p:cNvSpPr txBox="1"/>
          <p:nvPr>
            <p:ph type="title"/>
          </p:nvPr>
        </p:nvSpPr>
        <p:spPr>
          <a:xfrm>
            <a:off x="372700" y="297100"/>
            <a:ext cx="85206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D860"/>
              </a:buClr>
              <a:buSzPts val="2400"/>
              <a:buNone/>
              <a:defRPr b="1">
                <a:solidFill>
                  <a:srgbClr val="00D860"/>
                </a:solidFill>
              </a:defRPr>
            </a:lvl1pPr>
            <a:lvl2pPr lvl="1" algn="l">
              <a:lnSpc>
                <a:spcPct val="100000"/>
              </a:lnSpc>
              <a:spcBef>
                <a:spcPts val="0"/>
              </a:spcBef>
              <a:spcAft>
                <a:spcPts val="0"/>
              </a:spcAft>
              <a:buClr>
                <a:srgbClr val="00D860"/>
              </a:buClr>
              <a:buSzPts val="2400"/>
              <a:buNone/>
              <a:defRPr b="1" sz="2400">
                <a:solidFill>
                  <a:srgbClr val="00D860"/>
                </a:solidFill>
              </a:defRPr>
            </a:lvl2pPr>
            <a:lvl3pPr lvl="2" algn="l">
              <a:lnSpc>
                <a:spcPct val="100000"/>
              </a:lnSpc>
              <a:spcBef>
                <a:spcPts val="0"/>
              </a:spcBef>
              <a:spcAft>
                <a:spcPts val="0"/>
              </a:spcAft>
              <a:buClr>
                <a:srgbClr val="00D860"/>
              </a:buClr>
              <a:buSzPts val="2400"/>
              <a:buNone/>
              <a:defRPr b="1" sz="2400">
                <a:solidFill>
                  <a:srgbClr val="00D860"/>
                </a:solidFill>
              </a:defRPr>
            </a:lvl3pPr>
            <a:lvl4pPr lvl="3" algn="l">
              <a:lnSpc>
                <a:spcPct val="100000"/>
              </a:lnSpc>
              <a:spcBef>
                <a:spcPts val="0"/>
              </a:spcBef>
              <a:spcAft>
                <a:spcPts val="0"/>
              </a:spcAft>
              <a:buClr>
                <a:srgbClr val="00D860"/>
              </a:buClr>
              <a:buSzPts val="2400"/>
              <a:buNone/>
              <a:defRPr b="1" sz="2400">
                <a:solidFill>
                  <a:srgbClr val="00D860"/>
                </a:solidFill>
              </a:defRPr>
            </a:lvl4pPr>
            <a:lvl5pPr lvl="4" algn="l">
              <a:lnSpc>
                <a:spcPct val="100000"/>
              </a:lnSpc>
              <a:spcBef>
                <a:spcPts val="0"/>
              </a:spcBef>
              <a:spcAft>
                <a:spcPts val="0"/>
              </a:spcAft>
              <a:buClr>
                <a:srgbClr val="00D860"/>
              </a:buClr>
              <a:buSzPts val="2400"/>
              <a:buNone/>
              <a:defRPr b="1" sz="2400">
                <a:solidFill>
                  <a:srgbClr val="00D860"/>
                </a:solidFill>
              </a:defRPr>
            </a:lvl5pPr>
            <a:lvl6pPr lvl="5" algn="l">
              <a:lnSpc>
                <a:spcPct val="100000"/>
              </a:lnSpc>
              <a:spcBef>
                <a:spcPts val="0"/>
              </a:spcBef>
              <a:spcAft>
                <a:spcPts val="0"/>
              </a:spcAft>
              <a:buClr>
                <a:srgbClr val="00D860"/>
              </a:buClr>
              <a:buSzPts val="2400"/>
              <a:buNone/>
              <a:defRPr b="1" sz="2400">
                <a:solidFill>
                  <a:srgbClr val="00D860"/>
                </a:solidFill>
              </a:defRPr>
            </a:lvl6pPr>
            <a:lvl7pPr lvl="6" algn="l">
              <a:lnSpc>
                <a:spcPct val="100000"/>
              </a:lnSpc>
              <a:spcBef>
                <a:spcPts val="0"/>
              </a:spcBef>
              <a:spcAft>
                <a:spcPts val="0"/>
              </a:spcAft>
              <a:buClr>
                <a:srgbClr val="00D860"/>
              </a:buClr>
              <a:buSzPts val="2400"/>
              <a:buNone/>
              <a:defRPr b="1" sz="2400">
                <a:solidFill>
                  <a:srgbClr val="00D860"/>
                </a:solidFill>
              </a:defRPr>
            </a:lvl7pPr>
            <a:lvl8pPr lvl="7" algn="l">
              <a:lnSpc>
                <a:spcPct val="100000"/>
              </a:lnSpc>
              <a:spcBef>
                <a:spcPts val="0"/>
              </a:spcBef>
              <a:spcAft>
                <a:spcPts val="0"/>
              </a:spcAft>
              <a:buClr>
                <a:srgbClr val="00D860"/>
              </a:buClr>
              <a:buSzPts val="2400"/>
              <a:buNone/>
              <a:defRPr b="1" sz="2400">
                <a:solidFill>
                  <a:srgbClr val="00D860"/>
                </a:solidFill>
              </a:defRPr>
            </a:lvl8pPr>
            <a:lvl9pPr lvl="8" algn="l">
              <a:lnSpc>
                <a:spcPct val="100000"/>
              </a:lnSpc>
              <a:spcBef>
                <a:spcPts val="0"/>
              </a:spcBef>
              <a:spcAft>
                <a:spcPts val="0"/>
              </a:spcAft>
              <a:buClr>
                <a:srgbClr val="00D860"/>
              </a:buClr>
              <a:buSzPts val="2400"/>
              <a:buNone/>
              <a:defRPr b="1" sz="2400">
                <a:solidFill>
                  <a:srgbClr val="00D860"/>
                </a:solidFill>
              </a:defRPr>
            </a:lvl9pPr>
          </a:lstStyle>
          <a:p/>
        </p:txBody>
      </p:sp>
      <p:sp>
        <p:nvSpPr>
          <p:cNvPr id="56" name="Google Shape;5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1 1 1">
  <p:cSld name="SECTION_HEADER_2_1_1_1">
    <p:bg>
      <p:bgPr>
        <a:solidFill>
          <a:schemeClr val="lt1"/>
        </a:solidFill>
      </p:bgPr>
    </p:bg>
    <p:spTree>
      <p:nvGrpSpPr>
        <p:cNvPr id="57" name="Shape 57"/>
        <p:cNvGrpSpPr/>
        <p:nvPr/>
      </p:nvGrpSpPr>
      <p:grpSpPr>
        <a:xfrm>
          <a:off x="0" y="0"/>
          <a:ext cx="0" cy="0"/>
          <a:chOff x="0" y="0"/>
          <a:chExt cx="0" cy="0"/>
        </a:xfrm>
      </p:grpSpPr>
      <p:sp>
        <p:nvSpPr>
          <p:cNvPr id="58" name="Google Shape;58;p23"/>
          <p:cNvSpPr txBox="1"/>
          <p:nvPr>
            <p:ph type="title"/>
          </p:nvPr>
        </p:nvSpPr>
        <p:spPr>
          <a:xfrm>
            <a:off x="311700" y="29710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102B7B"/>
              </a:buClr>
              <a:buSzPts val="2400"/>
              <a:buNone/>
              <a:defRPr b="1">
                <a:solidFill>
                  <a:srgbClr val="102B7B"/>
                </a:solidFill>
              </a:defRPr>
            </a:lvl1pPr>
            <a:lvl2pPr lvl="1" algn="ctr">
              <a:lnSpc>
                <a:spcPct val="100000"/>
              </a:lnSpc>
              <a:spcBef>
                <a:spcPts val="0"/>
              </a:spcBef>
              <a:spcAft>
                <a:spcPts val="0"/>
              </a:spcAft>
              <a:buClr>
                <a:srgbClr val="102B7B"/>
              </a:buClr>
              <a:buSzPts val="2400"/>
              <a:buNone/>
              <a:defRPr b="1" sz="2400">
                <a:solidFill>
                  <a:srgbClr val="102B7B"/>
                </a:solidFill>
              </a:defRPr>
            </a:lvl2pPr>
            <a:lvl3pPr lvl="2" algn="ctr">
              <a:lnSpc>
                <a:spcPct val="100000"/>
              </a:lnSpc>
              <a:spcBef>
                <a:spcPts val="0"/>
              </a:spcBef>
              <a:spcAft>
                <a:spcPts val="0"/>
              </a:spcAft>
              <a:buClr>
                <a:srgbClr val="102B7B"/>
              </a:buClr>
              <a:buSzPts val="2400"/>
              <a:buNone/>
              <a:defRPr b="1" sz="2400">
                <a:solidFill>
                  <a:srgbClr val="102B7B"/>
                </a:solidFill>
              </a:defRPr>
            </a:lvl3pPr>
            <a:lvl4pPr lvl="3" algn="ctr">
              <a:lnSpc>
                <a:spcPct val="100000"/>
              </a:lnSpc>
              <a:spcBef>
                <a:spcPts val="0"/>
              </a:spcBef>
              <a:spcAft>
                <a:spcPts val="0"/>
              </a:spcAft>
              <a:buClr>
                <a:srgbClr val="102B7B"/>
              </a:buClr>
              <a:buSzPts val="2400"/>
              <a:buNone/>
              <a:defRPr b="1" sz="2400">
                <a:solidFill>
                  <a:srgbClr val="102B7B"/>
                </a:solidFill>
              </a:defRPr>
            </a:lvl4pPr>
            <a:lvl5pPr lvl="4" algn="ctr">
              <a:lnSpc>
                <a:spcPct val="100000"/>
              </a:lnSpc>
              <a:spcBef>
                <a:spcPts val="0"/>
              </a:spcBef>
              <a:spcAft>
                <a:spcPts val="0"/>
              </a:spcAft>
              <a:buClr>
                <a:srgbClr val="102B7B"/>
              </a:buClr>
              <a:buSzPts val="2400"/>
              <a:buNone/>
              <a:defRPr b="1" sz="2400">
                <a:solidFill>
                  <a:srgbClr val="102B7B"/>
                </a:solidFill>
              </a:defRPr>
            </a:lvl5pPr>
            <a:lvl6pPr lvl="5" algn="ctr">
              <a:lnSpc>
                <a:spcPct val="100000"/>
              </a:lnSpc>
              <a:spcBef>
                <a:spcPts val="0"/>
              </a:spcBef>
              <a:spcAft>
                <a:spcPts val="0"/>
              </a:spcAft>
              <a:buClr>
                <a:srgbClr val="102B7B"/>
              </a:buClr>
              <a:buSzPts val="2400"/>
              <a:buNone/>
              <a:defRPr b="1" sz="2400">
                <a:solidFill>
                  <a:srgbClr val="102B7B"/>
                </a:solidFill>
              </a:defRPr>
            </a:lvl6pPr>
            <a:lvl7pPr lvl="6" algn="ctr">
              <a:lnSpc>
                <a:spcPct val="100000"/>
              </a:lnSpc>
              <a:spcBef>
                <a:spcPts val="0"/>
              </a:spcBef>
              <a:spcAft>
                <a:spcPts val="0"/>
              </a:spcAft>
              <a:buClr>
                <a:srgbClr val="102B7B"/>
              </a:buClr>
              <a:buSzPts val="2400"/>
              <a:buNone/>
              <a:defRPr b="1" sz="2400">
                <a:solidFill>
                  <a:srgbClr val="102B7B"/>
                </a:solidFill>
              </a:defRPr>
            </a:lvl7pPr>
            <a:lvl8pPr lvl="7" algn="ctr">
              <a:lnSpc>
                <a:spcPct val="100000"/>
              </a:lnSpc>
              <a:spcBef>
                <a:spcPts val="0"/>
              </a:spcBef>
              <a:spcAft>
                <a:spcPts val="0"/>
              </a:spcAft>
              <a:buClr>
                <a:srgbClr val="102B7B"/>
              </a:buClr>
              <a:buSzPts val="2400"/>
              <a:buNone/>
              <a:defRPr b="1" sz="2400">
                <a:solidFill>
                  <a:srgbClr val="102B7B"/>
                </a:solidFill>
              </a:defRPr>
            </a:lvl8pPr>
            <a:lvl9pPr lvl="8" algn="ctr">
              <a:lnSpc>
                <a:spcPct val="100000"/>
              </a:lnSpc>
              <a:spcBef>
                <a:spcPts val="0"/>
              </a:spcBef>
              <a:spcAft>
                <a:spcPts val="0"/>
              </a:spcAft>
              <a:buClr>
                <a:srgbClr val="102B7B"/>
              </a:buClr>
              <a:buSzPts val="2400"/>
              <a:buNone/>
              <a:defRPr b="1" sz="2400">
                <a:solidFill>
                  <a:srgbClr val="102B7B"/>
                </a:solidFill>
              </a:defRPr>
            </a:lvl9pPr>
          </a:lstStyle>
          <a:p/>
        </p:txBody>
      </p:sp>
      <p:sp>
        <p:nvSpPr>
          <p:cNvPr id="59" name="Google Shape;5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2 1 1">
  <p:cSld name="CUSTOM_2_2_1_1">
    <p:spTree>
      <p:nvGrpSpPr>
        <p:cNvPr id="60" name="Shape 60"/>
        <p:cNvGrpSpPr/>
        <p:nvPr/>
      </p:nvGrpSpPr>
      <p:grpSpPr>
        <a:xfrm>
          <a:off x="0" y="0"/>
          <a:ext cx="0" cy="0"/>
          <a:chOff x="0" y="0"/>
          <a:chExt cx="0" cy="0"/>
        </a:xfrm>
      </p:grpSpPr>
      <p:sp>
        <p:nvSpPr>
          <p:cNvPr id="61" name="Google Shape;61;p24"/>
          <p:cNvSpPr/>
          <p:nvPr/>
        </p:nvSpPr>
        <p:spPr>
          <a:xfrm>
            <a:off x="3642225" y="-10775"/>
            <a:ext cx="5501700" cy="5186100"/>
          </a:xfrm>
          <a:prstGeom prst="rect">
            <a:avLst/>
          </a:prstGeom>
          <a:solidFill>
            <a:srgbClr val="F0F3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4"/>
          <p:cNvSpPr txBox="1"/>
          <p:nvPr>
            <p:ph type="title"/>
          </p:nvPr>
        </p:nvSpPr>
        <p:spPr>
          <a:xfrm>
            <a:off x="3904225" y="229625"/>
            <a:ext cx="4509600" cy="5079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2400"/>
              <a:buNone/>
              <a:defRPr b="1" sz="2000">
                <a:solidFill>
                  <a:srgbClr val="666666"/>
                </a:solidFill>
              </a:defRPr>
            </a:lvl1pPr>
            <a:lvl2pPr lvl="1" algn="l">
              <a:lnSpc>
                <a:spcPct val="100000"/>
              </a:lnSpc>
              <a:spcBef>
                <a:spcPts val="0"/>
              </a:spcBef>
              <a:spcAft>
                <a:spcPts val="0"/>
              </a:spcAft>
              <a:buSzPts val="2800"/>
              <a:buNone/>
              <a:defRPr b="1">
                <a:solidFill>
                  <a:srgbClr val="666666"/>
                </a:solidFill>
              </a:defRPr>
            </a:lvl2pPr>
            <a:lvl3pPr lvl="2" algn="l">
              <a:lnSpc>
                <a:spcPct val="100000"/>
              </a:lnSpc>
              <a:spcBef>
                <a:spcPts val="0"/>
              </a:spcBef>
              <a:spcAft>
                <a:spcPts val="0"/>
              </a:spcAft>
              <a:buSzPts val="2800"/>
              <a:buNone/>
              <a:defRPr b="1">
                <a:solidFill>
                  <a:srgbClr val="666666"/>
                </a:solidFill>
              </a:defRPr>
            </a:lvl3pPr>
            <a:lvl4pPr lvl="3" algn="l">
              <a:lnSpc>
                <a:spcPct val="100000"/>
              </a:lnSpc>
              <a:spcBef>
                <a:spcPts val="0"/>
              </a:spcBef>
              <a:spcAft>
                <a:spcPts val="0"/>
              </a:spcAft>
              <a:buSzPts val="2800"/>
              <a:buNone/>
              <a:defRPr b="1">
                <a:solidFill>
                  <a:srgbClr val="666666"/>
                </a:solidFill>
              </a:defRPr>
            </a:lvl4pPr>
            <a:lvl5pPr lvl="4" algn="l">
              <a:lnSpc>
                <a:spcPct val="100000"/>
              </a:lnSpc>
              <a:spcBef>
                <a:spcPts val="0"/>
              </a:spcBef>
              <a:spcAft>
                <a:spcPts val="0"/>
              </a:spcAft>
              <a:buSzPts val="2800"/>
              <a:buNone/>
              <a:defRPr b="1">
                <a:solidFill>
                  <a:srgbClr val="666666"/>
                </a:solidFill>
              </a:defRPr>
            </a:lvl5pPr>
            <a:lvl6pPr lvl="5" algn="l">
              <a:lnSpc>
                <a:spcPct val="100000"/>
              </a:lnSpc>
              <a:spcBef>
                <a:spcPts val="0"/>
              </a:spcBef>
              <a:spcAft>
                <a:spcPts val="0"/>
              </a:spcAft>
              <a:buSzPts val="2800"/>
              <a:buNone/>
              <a:defRPr b="1">
                <a:solidFill>
                  <a:srgbClr val="666666"/>
                </a:solidFill>
              </a:defRPr>
            </a:lvl6pPr>
            <a:lvl7pPr lvl="6" algn="l">
              <a:lnSpc>
                <a:spcPct val="100000"/>
              </a:lnSpc>
              <a:spcBef>
                <a:spcPts val="0"/>
              </a:spcBef>
              <a:spcAft>
                <a:spcPts val="0"/>
              </a:spcAft>
              <a:buSzPts val="2800"/>
              <a:buNone/>
              <a:defRPr b="1">
                <a:solidFill>
                  <a:srgbClr val="666666"/>
                </a:solidFill>
              </a:defRPr>
            </a:lvl7pPr>
            <a:lvl8pPr lvl="7" algn="l">
              <a:lnSpc>
                <a:spcPct val="100000"/>
              </a:lnSpc>
              <a:spcBef>
                <a:spcPts val="0"/>
              </a:spcBef>
              <a:spcAft>
                <a:spcPts val="0"/>
              </a:spcAft>
              <a:buSzPts val="2800"/>
              <a:buNone/>
              <a:defRPr b="1">
                <a:solidFill>
                  <a:srgbClr val="666666"/>
                </a:solidFill>
              </a:defRPr>
            </a:lvl8pPr>
            <a:lvl9pPr lvl="8" algn="l">
              <a:lnSpc>
                <a:spcPct val="100000"/>
              </a:lnSpc>
              <a:spcBef>
                <a:spcPts val="0"/>
              </a:spcBef>
              <a:spcAft>
                <a:spcPts val="0"/>
              </a:spcAft>
              <a:buSzPts val="2800"/>
              <a:buNone/>
              <a:defRPr b="1">
                <a:solidFill>
                  <a:srgbClr val="666666"/>
                </a:solidFill>
              </a:defRPr>
            </a:lvl9pPr>
          </a:lstStyle>
          <a:p/>
        </p:txBody>
      </p:sp>
      <p:sp>
        <p:nvSpPr>
          <p:cNvPr id="63" name="Google Shape;63;p24"/>
          <p:cNvSpPr txBox="1"/>
          <p:nvPr>
            <p:ph idx="1" type="body"/>
          </p:nvPr>
        </p:nvSpPr>
        <p:spPr>
          <a:xfrm>
            <a:off x="4054350" y="971600"/>
            <a:ext cx="4737900" cy="2450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666666"/>
              </a:buClr>
              <a:buSzPts val="1400"/>
              <a:buChar char="●"/>
              <a:defRPr>
                <a:solidFill>
                  <a:srgbClr val="666666"/>
                </a:solidFill>
              </a:defRPr>
            </a:lvl1pPr>
            <a:lvl2pPr indent="-317500" lvl="1" marL="914400" algn="l">
              <a:lnSpc>
                <a:spcPct val="100000"/>
              </a:lnSpc>
              <a:spcBef>
                <a:spcPts val="1600"/>
              </a:spcBef>
              <a:spcAft>
                <a:spcPts val="0"/>
              </a:spcAft>
              <a:buClr>
                <a:srgbClr val="666666"/>
              </a:buClr>
              <a:buSzPts val="1400"/>
              <a:buChar char="○"/>
              <a:defRPr>
                <a:solidFill>
                  <a:srgbClr val="666666"/>
                </a:solidFill>
              </a:defRPr>
            </a:lvl2pPr>
            <a:lvl3pPr indent="-317500" lvl="2" marL="1371600" algn="l">
              <a:lnSpc>
                <a:spcPct val="100000"/>
              </a:lnSpc>
              <a:spcBef>
                <a:spcPts val="1600"/>
              </a:spcBef>
              <a:spcAft>
                <a:spcPts val="0"/>
              </a:spcAft>
              <a:buClr>
                <a:srgbClr val="666666"/>
              </a:buClr>
              <a:buSzPts val="1400"/>
              <a:buChar char="■"/>
              <a:defRPr>
                <a:solidFill>
                  <a:srgbClr val="666666"/>
                </a:solidFill>
              </a:defRPr>
            </a:lvl3pPr>
            <a:lvl4pPr indent="-317500" lvl="3" marL="1828800" algn="l">
              <a:lnSpc>
                <a:spcPct val="100000"/>
              </a:lnSpc>
              <a:spcBef>
                <a:spcPts val="1600"/>
              </a:spcBef>
              <a:spcAft>
                <a:spcPts val="0"/>
              </a:spcAft>
              <a:buClr>
                <a:srgbClr val="666666"/>
              </a:buClr>
              <a:buSzPts val="1400"/>
              <a:buChar char="●"/>
              <a:defRPr>
                <a:solidFill>
                  <a:srgbClr val="666666"/>
                </a:solidFill>
              </a:defRPr>
            </a:lvl4pPr>
            <a:lvl5pPr indent="-317500" lvl="4" marL="2286000" algn="l">
              <a:lnSpc>
                <a:spcPct val="100000"/>
              </a:lnSpc>
              <a:spcBef>
                <a:spcPts val="1600"/>
              </a:spcBef>
              <a:spcAft>
                <a:spcPts val="0"/>
              </a:spcAft>
              <a:buClr>
                <a:srgbClr val="666666"/>
              </a:buClr>
              <a:buSzPts val="1400"/>
              <a:buChar char="○"/>
              <a:defRPr>
                <a:solidFill>
                  <a:srgbClr val="666666"/>
                </a:solidFill>
              </a:defRPr>
            </a:lvl5pPr>
            <a:lvl6pPr indent="-317500" lvl="5" marL="2743200" algn="l">
              <a:lnSpc>
                <a:spcPct val="100000"/>
              </a:lnSpc>
              <a:spcBef>
                <a:spcPts val="1600"/>
              </a:spcBef>
              <a:spcAft>
                <a:spcPts val="0"/>
              </a:spcAft>
              <a:buClr>
                <a:srgbClr val="666666"/>
              </a:buClr>
              <a:buSzPts val="1400"/>
              <a:buChar char="■"/>
              <a:defRPr>
                <a:solidFill>
                  <a:srgbClr val="666666"/>
                </a:solidFill>
              </a:defRPr>
            </a:lvl6pPr>
            <a:lvl7pPr indent="-317500" lvl="6" marL="3200400" algn="l">
              <a:lnSpc>
                <a:spcPct val="100000"/>
              </a:lnSpc>
              <a:spcBef>
                <a:spcPts val="1600"/>
              </a:spcBef>
              <a:spcAft>
                <a:spcPts val="0"/>
              </a:spcAft>
              <a:buClr>
                <a:srgbClr val="666666"/>
              </a:buClr>
              <a:buSzPts val="1400"/>
              <a:buChar char="●"/>
              <a:defRPr>
                <a:solidFill>
                  <a:srgbClr val="666666"/>
                </a:solidFill>
              </a:defRPr>
            </a:lvl7pPr>
            <a:lvl8pPr indent="-317500" lvl="7" marL="3657600" algn="l">
              <a:lnSpc>
                <a:spcPct val="100000"/>
              </a:lnSpc>
              <a:spcBef>
                <a:spcPts val="1600"/>
              </a:spcBef>
              <a:spcAft>
                <a:spcPts val="0"/>
              </a:spcAft>
              <a:buClr>
                <a:srgbClr val="666666"/>
              </a:buClr>
              <a:buSzPts val="1400"/>
              <a:buChar char="○"/>
              <a:defRPr>
                <a:solidFill>
                  <a:srgbClr val="666666"/>
                </a:solidFill>
              </a:defRPr>
            </a:lvl8pPr>
            <a:lvl9pPr indent="-317500" lvl="8" marL="4114800" algn="l">
              <a:lnSpc>
                <a:spcPct val="100000"/>
              </a:lnSpc>
              <a:spcBef>
                <a:spcPts val="1600"/>
              </a:spcBef>
              <a:spcAft>
                <a:spcPts val="1600"/>
              </a:spcAft>
              <a:buClr>
                <a:srgbClr val="666666"/>
              </a:buClr>
              <a:buSzPts val="1400"/>
              <a:buChar char="■"/>
              <a:defRPr>
                <a:solidFill>
                  <a:srgbClr val="666666"/>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bg>
      <p:bgPr>
        <a:solidFill>
          <a:srgbClr val="F0F3F6"/>
        </a:solidFill>
      </p:bgPr>
    </p:bg>
    <p:spTree>
      <p:nvGrpSpPr>
        <p:cNvPr id="64" name="Shape 64"/>
        <p:cNvGrpSpPr/>
        <p:nvPr/>
      </p:nvGrpSpPr>
      <p:grpSpPr>
        <a:xfrm>
          <a:off x="0" y="0"/>
          <a:ext cx="0" cy="0"/>
          <a:chOff x="0" y="0"/>
          <a:chExt cx="0" cy="0"/>
        </a:xfrm>
      </p:grpSpPr>
      <p:sp>
        <p:nvSpPr>
          <p:cNvPr id="65" name="Google Shape;65;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13"/>
          <p:cNvSpPr txBox="1"/>
          <p:nvPr>
            <p:ph idx="1" type="body"/>
          </p:nvPr>
        </p:nvSpPr>
        <p:spPr>
          <a:xfrm>
            <a:off x="311700" y="956300"/>
            <a:ext cx="8520600" cy="3753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10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Clr>
                <a:srgbClr val="00D860"/>
              </a:buClr>
              <a:buSzPts val="1400"/>
              <a:buChar char="●"/>
              <a:defRPr/>
            </a:lvl4pPr>
            <a:lvl5pPr indent="-317500" lvl="4" marL="2286000" algn="l">
              <a:lnSpc>
                <a:spcPct val="115000"/>
              </a:lnSpc>
              <a:spcBef>
                <a:spcPts val="1000"/>
              </a:spcBef>
              <a:spcAft>
                <a:spcPts val="0"/>
              </a:spcAft>
              <a:buClr>
                <a:srgbClr val="00D860"/>
              </a:buClr>
              <a:buSzPts val="1400"/>
              <a:buChar char="○"/>
              <a:defRPr/>
            </a:lvl5pPr>
            <a:lvl6pPr indent="-317500" lvl="5" marL="2743200" algn="l">
              <a:lnSpc>
                <a:spcPct val="115000"/>
              </a:lnSpc>
              <a:spcBef>
                <a:spcPts val="1000"/>
              </a:spcBef>
              <a:spcAft>
                <a:spcPts val="0"/>
              </a:spcAft>
              <a:buClr>
                <a:srgbClr val="00D860"/>
              </a:buClr>
              <a:buSzPts val="1400"/>
              <a:buChar char="■"/>
              <a:defRPr/>
            </a:lvl6pPr>
            <a:lvl7pPr indent="-317500" lvl="6" marL="3200400" algn="l">
              <a:lnSpc>
                <a:spcPct val="115000"/>
              </a:lnSpc>
              <a:spcBef>
                <a:spcPts val="1000"/>
              </a:spcBef>
              <a:spcAft>
                <a:spcPts val="0"/>
              </a:spcAft>
              <a:buClr>
                <a:srgbClr val="00D860"/>
              </a:buClr>
              <a:buSzPts val="1400"/>
              <a:buChar char="●"/>
              <a:defRPr/>
            </a:lvl7pPr>
            <a:lvl8pPr indent="-317500" lvl="7" marL="3657600" algn="l">
              <a:lnSpc>
                <a:spcPct val="115000"/>
              </a:lnSpc>
              <a:spcBef>
                <a:spcPts val="1000"/>
              </a:spcBef>
              <a:spcAft>
                <a:spcPts val="0"/>
              </a:spcAft>
              <a:buClr>
                <a:srgbClr val="00D860"/>
              </a:buClr>
              <a:buSzPts val="1400"/>
              <a:buChar char="○"/>
              <a:defRPr/>
            </a:lvl8pPr>
            <a:lvl9pPr indent="-317500" lvl="8" marL="4114800" algn="l">
              <a:lnSpc>
                <a:spcPct val="115000"/>
              </a:lnSpc>
              <a:spcBef>
                <a:spcPts val="1000"/>
              </a:spcBef>
              <a:spcAft>
                <a:spcPts val="1000"/>
              </a:spcAft>
              <a:buClr>
                <a:srgbClr val="00D860"/>
              </a:buClr>
              <a:buSzPts val="1400"/>
              <a:buChar char="■"/>
              <a:defRPr/>
            </a:lvl9pPr>
          </a:lstStyle>
          <a:p/>
        </p:txBody>
      </p:sp>
      <p:sp>
        <p:nvSpPr>
          <p:cNvPr id="18" name="Google Shape;1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13"/>
          <p:cNvSpPr/>
          <p:nvPr/>
        </p:nvSpPr>
        <p:spPr>
          <a:xfrm>
            <a:off x="6019950" y="-1905000"/>
            <a:ext cx="3517200" cy="3390900"/>
          </a:xfrm>
          <a:prstGeom prst="ellipse">
            <a:avLst/>
          </a:prstGeom>
          <a:noFill/>
          <a:ln cap="flat" cmpd="sng" w="9525">
            <a:solidFill>
              <a:srgbClr val="00D8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3"/>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102B7B"/>
              </a:buClr>
              <a:buSzPts val="2400"/>
              <a:buNone/>
              <a:defRPr b="1" sz="2400">
                <a:solidFill>
                  <a:srgbClr val="102B7B"/>
                </a:solidFill>
              </a:defRPr>
            </a:lvl1pPr>
            <a:lvl2pPr lvl="1" algn="l">
              <a:lnSpc>
                <a:spcPct val="100000"/>
              </a:lnSpc>
              <a:spcBef>
                <a:spcPts val="0"/>
              </a:spcBef>
              <a:spcAft>
                <a:spcPts val="0"/>
              </a:spcAft>
              <a:buClr>
                <a:srgbClr val="102B7B"/>
              </a:buClr>
              <a:buSzPts val="2400"/>
              <a:buNone/>
              <a:defRPr b="1" sz="2400">
                <a:solidFill>
                  <a:srgbClr val="102B7B"/>
                </a:solidFill>
              </a:defRPr>
            </a:lvl2pPr>
            <a:lvl3pPr lvl="2" algn="l">
              <a:lnSpc>
                <a:spcPct val="100000"/>
              </a:lnSpc>
              <a:spcBef>
                <a:spcPts val="0"/>
              </a:spcBef>
              <a:spcAft>
                <a:spcPts val="0"/>
              </a:spcAft>
              <a:buClr>
                <a:srgbClr val="102B7B"/>
              </a:buClr>
              <a:buSzPts val="2400"/>
              <a:buNone/>
              <a:defRPr b="1" sz="2400">
                <a:solidFill>
                  <a:srgbClr val="102B7B"/>
                </a:solidFill>
              </a:defRPr>
            </a:lvl3pPr>
            <a:lvl4pPr lvl="3" algn="l">
              <a:lnSpc>
                <a:spcPct val="100000"/>
              </a:lnSpc>
              <a:spcBef>
                <a:spcPts val="0"/>
              </a:spcBef>
              <a:spcAft>
                <a:spcPts val="0"/>
              </a:spcAft>
              <a:buClr>
                <a:srgbClr val="102B7B"/>
              </a:buClr>
              <a:buSzPts val="2400"/>
              <a:buNone/>
              <a:defRPr b="1" sz="2400">
                <a:solidFill>
                  <a:srgbClr val="102B7B"/>
                </a:solidFill>
              </a:defRPr>
            </a:lvl4pPr>
            <a:lvl5pPr lvl="4" algn="l">
              <a:lnSpc>
                <a:spcPct val="100000"/>
              </a:lnSpc>
              <a:spcBef>
                <a:spcPts val="0"/>
              </a:spcBef>
              <a:spcAft>
                <a:spcPts val="0"/>
              </a:spcAft>
              <a:buClr>
                <a:srgbClr val="102B7B"/>
              </a:buClr>
              <a:buSzPts val="2400"/>
              <a:buNone/>
              <a:defRPr b="1" sz="2400">
                <a:solidFill>
                  <a:srgbClr val="102B7B"/>
                </a:solidFill>
              </a:defRPr>
            </a:lvl5pPr>
            <a:lvl6pPr lvl="5" algn="l">
              <a:lnSpc>
                <a:spcPct val="100000"/>
              </a:lnSpc>
              <a:spcBef>
                <a:spcPts val="0"/>
              </a:spcBef>
              <a:spcAft>
                <a:spcPts val="0"/>
              </a:spcAft>
              <a:buClr>
                <a:srgbClr val="102B7B"/>
              </a:buClr>
              <a:buSzPts val="2400"/>
              <a:buNone/>
              <a:defRPr b="1" sz="2400">
                <a:solidFill>
                  <a:srgbClr val="102B7B"/>
                </a:solidFill>
              </a:defRPr>
            </a:lvl6pPr>
            <a:lvl7pPr lvl="6" algn="l">
              <a:lnSpc>
                <a:spcPct val="100000"/>
              </a:lnSpc>
              <a:spcBef>
                <a:spcPts val="0"/>
              </a:spcBef>
              <a:spcAft>
                <a:spcPts val="0"/>
              </a:spcAft>
              <a:buClr>
                <a:srgbClr val="102B7B"/>
              </a:buClr>
              <a:buSzPts val="2400"/>
              <a:buNone/>
              <a:defRPr b="1" sz="2400">
                <a:solidFill>
                  <a:srgbClr val="102B7B"/>
                </a:solidFill>
              </a:defRPr>
            </a:lvl7pPr>
            <a:lvl8pPr lvl="7" algn="l">
              <a:lnSpc>
                <a:spcPct val="100000"/>
              </a:lnSpc>
              <a:spcBef>
                <a:spcPts val="0"/>
              </a:spcBef>
              <a:spcAft>
                <a:spcPts val="0"/>
              </a:spcAft>
              <a:buClr>
                <a:srgbClr val="102B7B"/>
              </a:buClr>
              <a:buSzPts val="2400"/>
              <a:buNone/>
              <a:defRPr b="1" sz="2400">
                <a:solidFill>
                  <a:srgbClr val="102B7B"/>
                </a:solidFill>
              </a:defRPr>
            </a:lvl8pPr>
            <a:lvl9pPr lvl="8" algn="l">
              <a:lnSpc>
                <a:spcPct val="100000"/>
              </a:lnSpc>
              <a:spcBef>
                <a:spcPts val="0"/>
              </a:spcBef>
              <a:spcAft>
                <a:spcPts val="0"/>
              </a:spcAft>
              <a:buClr>
                <a:srgbClr val="102B7B"/>
              </a:buClr>
              <a:buSzPts val="2400"/>
              <a:buNone/>
              <a:defRPr b="1" sz="2400">
                <a:solidFill>
                  <a:srgbClr val="102B7B"/>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bg>
      <p:bgPr>
        <a:solidFill>
          <a:srgbClr val="102B7B"/>
        </a:solidFill>
      </p:bgPr>
    </p:bg>
    <p:spTree>
      <p:nvGrpSpPr>
        <p:cNvPr id="21" name="Shape 21"/>
        <p:cNvGrpSpPr/>
        <p:nvPr/>
      </p:nvGrpSpPr>
      <p:grpSpPr>
        <a:xfrm>
          <a:off x="0" y="0"/>
          <a:ext cx="0" cy="0"/>
          <a:chOff x="0" y="0"/>
          <a:chExt cx="0" cy="0"/>
        </a:xfrm>
      </p:grpSpPr>
      <p:pic>
        <p:nvPicPr>
          <p:cNvPr id="22" name="Google Shape;22;p18"/>
          <p:cNvPicPr preferRelativeResize="0"/>
          <p:nvPr/>
        </p:nvPicPr>
        <p:blipFill rotWithShape="1">
          <a:blip r:embed="rId2">
            <a:alphaModFix/>
          </a:blip>
          <a:srcRect b="0" l="0" r="0" t="0"/>
          <a:stretch/>
        </p:blipFill>
        <p:spPr>
          <a:xfrm>
            <a:off x="4" y="0"/>
            <a:ext cx="7694742" cy="5143500"/>
          </a:xfrm>
          <a:prstGeom prst="rect">
            <a:avLst/>
          </a:prstGeom>
          <a:noFill/>
          <a:ln>
            <a:noFill/>
          </a:ln>
        </p:spPr>
      </p:pic>
      <p:sp>
        <p:nvSpPr>
          <p:cNvPr id="23" name="Google Shape;23;p18"/>
          <p:cNvSpPr txBox="1"/>
          <p:nvPr>
            <p:ph type="title"/>
          </p:nvPr>
        </p:nvSpPr>
        <p:spPr>
          <a:xfrm>
            <a:off x="464100" y="2150850"/>
            <a:ext cx="85206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3600"/>
              <a:buNone/>
              <a:defRPr b="1" sz="3600">
                <a:solidFill>
                  <a:srgbClr val="FFFFFF"/>
                </a:solidFill>
              </a:defRPr>
            </a:lvl1pPr>
            <a:lvl2pPr lvl="1" algn="l">
              <a:lnSpc>
                <a:spcPct val="100000"/>
              </a:lnSpc>
              <a:spcBef>
                <a:spcPts val="0"/>
              </a:spcBef>
              <a:spcAft>
                <a:spcPts val="0"/>
              </a:spcAft>
              <a:buSzPts val="3600"/>
              <a:buNone/>
              <a:defRPr b="1" sz="3600"/>
            </a:lvl2pPr>
            <a:lvl3pPr lvl="2" algn="l">
              <a:lnSpc>
                <a:spcPct val="100000"/>
              </a:lnSpc>
              <a:spcBef>
                <a:spcPts val="0"/>
              </a:spcBef>
              <a:spcAft>
                <a:spcPts val="0"/>
              </a:spcAft>
              <a:buSzPts val="3600"/>
              <a:buNone/>
              <a:defRPr b="1" sz="3600"/>
            </a:lvl3pPr>
            <a:lvl4pPr lvl="3" algn="l">
              <a:lnSpc>
                <a:spcPct val="100000"/>
              </a:lnSpc>
              <a:spcBef>
                <a:spcPts val="0"/>
              </a:spcBef>
              <a:spcAft>
                <a:spcPts val="0"/>
              </a:spcAft>
              <a:buSzPts val="3600"/>
              <a:buNone/>
              <a:defRPr b="1" sz="3600"/>
            </a:lvl4pPr>
            <a:lvl5pPr lvl="4" algn="l">
              <a:lnSpc>
                <a:spcPct val="100000"/>
              </a:lnSpc>
              <a:spcBef>
                <a:spcPts val="0"/>
              </a:spcBef>
              <a:spcAft>
                <a:spcPts val="0"/>
              </a:spcAft>
              <a:buSzPts val="3600"/>
              <a:buNone/>
              <a:defRPr b="1" sz="3600"/>
            </a:lvl5pPr>
            <a:lvl6pPr lvl="5" algn="l">
              <a:lnSpc>
                <a:spcPct val="100000"/>
              </a:lnSpc>
              <a:spcBef>
                <a:spcPts val="0"/>
              </a:spcBef>
              <a:spcAft>
                <a:spcPts val="0"/>
              </a:spcAft>
              <a:buSzPts val="3600"/>
              <a:buNone/>
              <a:defRPr b="1" sz="3600"/>
            </a:lvl6pPr>
            <a:lvl7pPr lvl="6" algn="l">
              <a:lnSpc>
                <a:spcPct val="100000"/>
              </a:lnSpc>
              <a:spcBef>
                <a:spcPts val="0"/>
              </a:spcBef>
              <a:spcAft>
                <a:spcPts val="0"/>
              </a:spcAft>
              <a:buSzPts val="3600"/>
              <a:buNone/>
              <a:defRPr b="1" sz="3600"/>
            </a:lvl7pPr>
            <a:lvl8pPr lvl="7" algn="l">
              <a:lnSpc>
                <a:spcPct val="100000"/>
              </a:lnSpc>
              <a:spcBef>
                <a:spcPts val="0"/>
              </a:spcBef>
              <a:spcAft>
                <a:spcPts val="0"/>
              </a:spcAft>
              <a:buSzPts val="3600"/>
              <a:buNone/>
              <a:defRPr b="1" sz="3600"/>
            </a:lvl8pPr>
            <a:lvl9pPr lvl="8" algn="l">
              <a:lnSpc>
                <a:spcPct val="100000"/>
              </a:lnSpc>
              <a:spcBef>
                <a:spcPts val="0"/>
              </a:spcBef>
              <a:spcAft>
                <a:spcPts val="0"/>
              </a:spcAft>
              <a:buSzPts val="3600"/>
              <a:buNone/>
              <a:defRPr b="1" sz="3600"/>
            </a:lvl9pPr>
          </a:lstStyle>
          <a:p/>
        </p:txBody>
      </p:sp>
      <p:sp>
        <p:nvSpPr>
          <p:cNvPr id="24" name="Google Shape;2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25" name="Shape 25"/>
        <p:cNvGrpSpPr/>
        <p:nvPr/>
      </p:nvGrpSpPr>
      <p:grpSpPr>
        <a:xfrm>
          <a:off x="0" y="0"/>
          <a:ext cx="0" cy="0"/>
          <a:chOff x="0" y="0"/>
          <a:chExt cx="0" cy="0"/>
        </a:xfrm>
      </p:grpSpPr>
      <p:sp>
        <p:nvSpPr>
          <p:cNvPr id="26" name="Google Shape;26;p14"/>
          <p:cNvSpPr txBox="1"/>
          <p:nvPr>
            <p:ph idx="1" type="body"/>
          </p:nvPr>
        </p:nvSpPr>
        <p:spPr>
          <a:xfrm>
            <a:off x="311700" y="956300"/>
            <a:ext cx="8520600" cy="3753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1000"/>
              </a:spcBef>
              <a:spcAft>
                <a:spcPts val="0"/>
              </a:spcAft>
              <a:buSzPts val="1400"/>
              <a:buChar char="○"/>
              <a:defRPr/>
            </a:lvl2pPr>
            <a:lvl3pPr indent="-317500" lvl="2" marL="1371600" algn="l">
              <a:lnSpc>
                <a:spcPct val="100000"/>
              </a:lnSpc>
              <a:spcBef>
                <a:spcPts val="1000"/>
              </a:spcBef>
              <a:spcAft>
                <a:spcPts val="0"/>
              </a:spcAft>
              <a:buSzPts val="1400"/>
              <a:buChar char="■"/>
              <a:defRPr/>
            </a:lvl3pPr>
            <a:lvl4pPr indent="-317500" lvl="3" marL="1828800" algn="l">
              <a:lnSpc>
                <a:spcPct val="100000"/>
              </a:lnSpc>
              <a:spcBef>
                <a:spcPts val="1000"/>
              </a:spcBef>
              <a:spcAft>
                <a:spcPts val="0"/>
              </a:spcAft>
              <a:buClr>
                <a:srgbClr val="00D860"/>
              </a:buClr>
              <a:buSzPts val="1400"/>
              <a:buChar char="●"/>
              <a:defRPr/>
            </a:lvl4pPr>
            <a:lvl5pPr indent="-317500" lvl="4" marL="2286000" algn="l">
              <a:lnSpc>
                <a:spcPct val="100000"/>
              </a:lnSpc>
              <a:spcBef>
                <a:spcPts val="1000"/>
              </a:spcBef>
              <a:spcAft>
                <a:spcPts val="0"/>
              </a:spcAft>
              <a:buClr>
                <a:srgbClr val="00D860"/>
              </a:buClr>
              <a:buSzPts val="1400"/>
              <a:buChar char="○"/>
              <a:defRPr/>
            </a:lvl5pPr>
            <a:lvl6pPr indent="-317500" lvl="5" marL="2743200" algn="l">
              <a:lnSpc>
                <a:spcPct val="100000"/>
              </a:lnSpc>
              <a:spcBef>
                <a:spcPts val="1000"/>
              </a:spcBef>
              <a:spcAft>
                <a:spcPts val="0"/>
              </a:spcAft>
              <a:buClr>
                <a:srgbClr val="00D860"/>
              </a:buClr>
              <a:buSzPts val="1400"/>
              <a:buChar char="■"/>
              <a:defRPr/>
            </a:lvl6pPr>
            <a:lvl7pPr indent="-317500" lvl="6" marL="3200400" algn="l">
              <a:lnSpc>
                <a:spcPct val="100000"/>
              </a:lnSpc>
              <a:spcBef>
                <a:spcPts val="1000"/>
              </a:spcBef>
              <a:spcAft>
                <a:spcPts val="0"/>
              </a:spcAft>
              <a:buClr>
                <a:srgbClr val="00D860"/>
              </a:buClr>
              <a:buSzPts val="1400"/>
              <a:buChar char="●"/>
              <a:defRPr/>
            </a:lvl7pPr>
            <a:lvl8pPr indent="-317500" lvl="7" marL="3657600" algn="l">
              <a:lnSpc>
                <a:spcPct val="100000"/>
              </a:lnSpc>
              <a:spcBef>
                <a:spcPts val="1000"/>
              </a:spcBef>
              <a:spcAft>
                <a:spcPts val="0"/>
              </a:spcAft>
              <a:buClr>
                <a:srgbClr val="00D860"/>
              </a:buClr>
              <a:buSzPts val="1400"/>
              <a:buChar char="○"/>
              <a:defRPr/>
            </a:lvl8pPr>
            <a:lvl9pPr indent="-317500" lvl="8" marL="4114800" algn="l">
              <a:lnSpc>
                <a:spcPct val="100000"/>
              </a:lnSpc>
              <a:spcBef>
                <a:spcPts val="1000"/>
              </a:spcBef>
              <a:spcAft>
                <a:spcPts val="1000"/>
              </a:spcAft>
              <a:buClr>
                <a:srgbClr val="00D860"/>
              </a:buClr>
              <a:buSzPts val="1400"/>
              <a:buChar char="■"/>
              <a:defRPr/>
            </a:lvl9pPr>
          </a:lstStyle>
          <a:p/>
        </p:txBody>
      </p:sp>
      <p:sp>
        <p:nvSpPr>
          <p:cNvPr id="27" name="Google Shape;2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
        <p:nvSpPr>
          <p:cNvPr id="28" name="Google Shape;28;p14"/>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102B7B"/>
              </a:buClr>
              <a:buSzPts val="2400"/>
              <a:buNone/>
              <a:defRPr b="1" sz="2400">
                <a:solidFill>
                  <a:srgbClr val="102B7B"/>
                </a:solidFill>
              </a:defRPr>
            </a:lvl1pPr>
            <a:lvl2pPr lvl="1" algn="l">
              <a:lnSpc>
                <a:spcPct val="100000"/>
              </a:lnSpc>
              <a:spcBef>
                <a:spcPts val="0"/>
              </a:spcBef>
              <a:spcAft>
                <a:spcPts val="0"/>
              </a:spcAft>
              <a:buClr>
                <a:srgbClr val="102B7B"/>
              </a:buClr>
              <a:buSzPts val="2400"/>
              <a:buNone/>
              <a:defRPr b="1" sz="2400">
                <a:solidFill>
                  <a:srgbClr val="102B7B"/>
                </a:solidFill>
              </a:defRPr>
            </a:lvl2pPr>
            <a:lvl3pPr lvl="2" algn="l">
              <a:lnSpc>
                <a:spcPct val="100000"/>
              </a:lnSpc>
              <a:spcBef>
                <a:spcPts val="0"/>
              </a:spcBef>
              <a:spcAft>
                <a:spcPts val="0"/>
              </a:spcAft>
              <a:buClr>
                <a:srgbClr val="102B7B"/>
              </a:buClr>
              <a:buSzPts val="2400"/>
              <a:buNone/>
              <a:defRPr b="1" sz="2400">
                <a:solidFill>
                  <a:srgbClr val="102B7B"/>
                </a:solidFill>
              </a:defRPr>
            </a:lvl3pPr>
            <a:lvl4pPr lvl="3" algn="l">
              <a:lnSpc>
                <a:spcPct val="100000"/>
              </a:lnSpc>
              <a:spcBef>
                <a:spcPts val="0"/>
              </a:spcBef>
              <a:spcAft>
                <a:spcPts val="0"/>
              </a:spcAft>
              <a:buClr>
                <a:srgbClr val="102B7B"/>
              </a:buClr>
              <a:buSzPts val="2400"/>
              <a:buNone/>
              <a:defRPr b="1" sz="2400">
                <a:solidFill>
                  <a:srgbClr val="102B7B"/>
                </a:solidFill>
              </a:defRPr>
            </a:lvl4pPr>
            <a:lvl5pPr lvl="4" algn="l">
              <a:lnSpc>
                <a:spcPct val="100000"/>
              </a:lnSpc>
              <a:spcBef>
                <a:spcPts val="0"/>
              </a:spcBef>
              <a:spcAft>
                <a:spcPts val="0"/>
              </a:spcAft>
              <a:buClr>
                <a:srgbClr val="102B7B"/>
              </a:buClr>
              <a:buSzPts val="2400"/>
              <a:buNone/>
              <a:defRPr b="1" sz="2400">
                <a:solidFill>
                  <a:srgbClr val="102B7B"/>
                </a:solidFill>
              </a:defRPr>
            </a:lvl5pPr>
            <a:lvl6pPr lvl="5" algn="l">
              <a:lnSpc>
                <a:spcPct val="100000"/>
              </a:lnSpc>
              <a:spcBef>
                <a:spcPts val="0"/>
              </a:spcBef>
              <a:spcAft>
                <a:spcPts val="0"/>
              </a:spcAft>
              <a:buClr>
                <a:srgbClr val="102B7B"/>
              </a:buClr>
              <a:buSzPts val="2400"/>
              <a:buNone/>
              <a:defRPr b="1" sz="2400">
                <a:solidFill>
                  <a:srgbClr val="102B7B"/>
                </a:solidFill>
              </a:defRPr>
            </a:lvl6pPr>
            <a:lvl7pPr lvl="6" algn="l">
              <a:lnSpc>
                <a:spcPct val="100000"/>
              </a:lnSpc>
              <a:spcBef>
                <a:spcPts val="0"/>
              </a:spcBef>
              <a:spcAft>
                <a:spcPts val="0"/>
              </a:spcAft>
              <a:buClr>
                <a:srgbClr val="102B7B"/>
              </a:buClr>
              <a:buSzPts val="2400"/>
              <a:buNone/>
              <a:defRPr b="1" sz="2400">
                <a:solidFill>
                  <a:srgbClr val="102B7B"/>
                </a:solidFill>
              </a:defRPr>
            </a:lvl7pPr>
            <a:lvl8pPr lvl="7" algn="l">
              <a:lnSpc>
                <a:spcPct val="100000"/>
              </a:lnSpc>
              <a:spcBef>
                <a:spcPts val="0"/>
              </a:spcBef>
              <a:spcAft>
                <a:spcPts val="0"/>
              </a:spcAft>
              <a:buClr>
                <a:srgbClr val="102B7B"/>
              </a:buClr>
              <a:buSzPts val="2400"/>
              <a:buNone/>
              <a:defRPr b="1" sz="2400">
                <a:solidFill>
                  <a:srgbClr val="102B7B"/>
                </a:solidFill>
              </a:defRPr>
            </a:lvl8pPr>
            <a:lvl9pPr lvl="8" algn="l">
              <a:lnSpc>
                <a:spcPct val="100000"/>
              </a:lnSpc>
              <a:spcBef>
                <a:spcPts val="0"/>
              </a:spcBef>
              <a:spcAft>
                <a:spcPts val="0"/>
              </a:spcAft>
              <a:buClr>
                <a:srgbClr val="102B7B"/>
              </a:buClr>
              <a:buSzPts val="2400"/>
              <a:buNone/>
              <a:defRPr b="1" sz="2400">
                <a:solidFill>
                  <a:srgbClr val="102B7B"/>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2">
  <p:cSld name="CUSTOM_2_2">
    <p:spTree>
      <p:nvGrpSpPr>
        <p:cNvPr id="31" name="Shape 31"/>
        <p:cNvGrpSpPr/>
        <p:nvPr/>
      </p:nvGrpSpPr>
      <p:grpSpPr>
        <a:xfrm>
          <a:off x="0" y="0"/>
          <a:ext cx="0" cy="0"/>
          <a:chOff x="0" y="0"/>
          <a:chExt cx="0" cy="0"/>
        </a:xfrm>
      </p:grpSpPr>
      <p:sp>
        <p:nvSpPr>
          <p:cNvPr id="32" name="Google Shape;32;p15"/>
          <p:cNvSpPr/>
          <p:nvPr/>
        </p:nvSpPr>
        <p:spPr>
          <a:xfrm>
            <a:off x="-37900" y="-21300"/>
            <a:ext cx="3776700" cy="5186100"/>
          </a:xfrm>
          <a:prstGeom prst="rect">
            <a:avLst/>
          </a:prstGeom>
          <a:solidFill>
            <a:srgbClr val="102B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5"/>
          <p:cNvSpPr txBox="1"/>
          <p:nvPr>
            <p:ph type="title"/>
          </p:nvPr>
        </p:nvSpPr>
        <p:spPr>
          <a:xfrm>
            <a:off x="280975" y="434500"/>
            <a:ext cx="3000000" cy="944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000">
                <a:solidFill>
                  <a:srgbClr val="FFFFFF"/>
                </a:solidFill>
              </a:defRPr>
            </a:lvl1pPr>
            <a:lvl2pPr lvl="1" algn="l">
              <a:lnSpc>
                <a:spcPct val="100000"/>
              </a:lnSpc>
              <a:spcBef>
                <a:spcPts val="0"/>
              </a:spcBef>
              <a:spcAft>
                <a:spcPts val="0"/>
              </a:spcAft>
              <a:buSzPts val="2800"/>
              <a:buNone/>
              <a:defRPr b="1"/>
            </a:lvl2pPr>
            <a:lvl3pPr lvl="2" algn="l">
              <a:lnSpc>
                <a:spcPct val="100000"/>
              </a:lnSpc>
              <a:spcBef>
                <a:spcPts val="0"/>
              </a:spcBef>
              <a:spcAft>
                <a:spcPts val="0"/>
              </a:spcAft>
              <a:buSzPts val="2800"/>
              <a:buNone/>
              <a:defRPr b="1"/>
            </a:lvl3pPr>
            <a:lvl4pPr lvl="3" algn="l">
              <a:lnSpc>
                <a:spcPct val="100000"/>
              </a:lnSpc>
              <a:spcBef>
                <a:spcPts val="0"/>
              </a:spcBef>
              <a:spcAft>
                <a:spcPts val="0"/>
              </a:spcAft>
              <a:buSzPts val="2800"/>
              <a:buNone/>
              <a:defRPr b="1"/>
            </a:lvl4pPr>
            <a:lvl5pPr lvl="4" algn="l">
              <a:lnSpc>
                <a:spcPct val="100000"/>
              </a:lnSpc>
              <a:spcBef>
                <a:spcPts val="0"/>
              </a:spcBef>
              <a:spcAft>
                <a:spcPts val="0"/>
              </a:spcAft>
              <a:buSzPts val="2800"/>
              <a:buNone/>
              <a:defRPr b="1"/>
            </a:lvl5pPr>
            <a:lvl6pPr lvl="5" algn="l">
              <a:lnSpc>
                <a:spcPct val="100000"/>
              </a:lnSpc>
              <a:spcBef>
                <a:spcPts val="0"/>
              </a:spcBef>
              <a:spcAft>
                <a:spcPts val="0"/>
              </a:spcAft>
              <a:buSzPts val="2800"/>
              <a:buNone/>
              <a:defRPr b="1"/>
            </a:lvl6pPr>
            <a:lvl7pPr lvl="6" algn="l">
              <a:lnSpc>
                <a:spcPct val="100000"/>
              </a:lnSpc>
              <a:spcBef>
                <a:spcPts val="0"/>
              </a:spcBef>
              <a:spcAft>
                <a:spcPts val="0"/>
              </a:spcAft>
              <a:buSzPts val="2800"/>
              <a:buNone/>
              <a:defRPr b="1"/>
            </a:lvl7pPr>
            <a:lvl8pPr lvl="7" algn="l">
              <a:lnSpc>
                <a:spcPct val="100000"/>
              </a:lnSpc>
              <a:spcBef>
                <a:spcPts val="0"/>
              </a:spcBef>
              <a:spcAft>
                <a:spcPts val="0"/>
              </a:spcAft>
              <a:buSzPts val="2800"/>
              <a:buNone/>
              <a:defRPr b="1"/>
            </a:lvl8pPr>
            <a:lvl9pPr lvl="8" algn="l">
              <a:lnSpc>
                <a:spcPct val="100000"/>
              </a:lnSpc>
              <a:spcBef>
                <a:spcPts val="0"/>
              </a:spcBef>
              <a:spcAft>
                <a:spcPts val="0"/>
              </a:spcAft>
              <a:buSzPts val="2800"/>
              <a:buNone/>
              <a:defRPr b="1"/>
            </a:lvl9pPr>
          </a:lstStyle>
          <a:p/>
        </p:txBody>
      </p:sp>
      <p:sp>
        <p:nvSpPr>
          <p:cNvPr id="34" name="Google Shape;34;p15"/>
          <p:cNvSpPr txBox="1"/>
          <p:nvPr>
            <p:ph idx="1" type="body"/>
          </p:nvPr>
        </p:nvSpPr>
        <p:spPr>
          <a:xfrm>
            <a:off x="280975" y="1378800"/>
            <a:ext cx="3034800" cy="2450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FFFFFF"/>
              </a:buClr>
              <a:buSzPts val="1400"/>
              <a:buChar char="●"/>
              <a:defRPr>
                <a:solidFill>
                  <a:srgbClr val="FFFFFF"/>
                </a:solidFill>
              </a:defRPr>
            </a:lvl1pPr>
            <a:lvl2pPr indent="-317500" lvl="1" marL="914400" algn="l">
              <a:lnSpc>
                <a:spcPct val="100000"/>
              </a:lnSpc>
              <a:spcBef>
                <a:spcPts val="1600"/>
              </a:spcBef>
              <a:spcAft>
                <a:spcPts val="0"/>
              </a:spcAft>
              <a:buClr>
                <a:srgbClr val="FFFFFF"/>
              </a:buClr>
              <a:buSzPts val="1400"/>
              <a:buChar char="○"/>
              <a:defRPr>
                <a:solidFill>
                  <a:srgbClr val="FFFFFF"/>
                </a:solidFill>
              </a:defRPr>
            </a:lvl2pPr>
            <a:lvl3pPr indent="-317500" lvl="2" marL="1371600" algn="l">
              <a:lnSpc>
                <a:spcPct val="100000"/>
              </a:lnSpc>
              <a:spcBef>
                <a:spcPts val="1600"/>
              </a:spcBef>
              <a:spcAft>
                <a:spcPts val="0"/>
              </a:spcAft>
              <a:buClr>
                <a:srgbClr val="FFFFFF"/>
              </a:buClr>
              <a:buSzPts val="1400"/>
              <a:buChar char="■"/>
              <a:defRPr>
                <a:solidFill>
                  <a:srgbClr val="FFFFFF"/>
                </a:solidFill>
              </a:defRPr>
            </a:lvl3pPr>
            <a:lvl4pPr indent="-317500" lvl="3" marL="1828800" algn="l">
              <a:lnSpc>
                <a:spcPct val="100000"/>
              </a:lnSpc>
              <a:spcBef>
                <a:spcPts val="1600"/>
              </a:spcBef>
              <a:spcAft>
                <a:spcPts val="0"/>
              </a:spcAft>
              <a:buClr>
                <a:srgbClr val="FFFFFF"/>
              </a:buClr>
              <a:buSzPts val="1400"/>
              <a:buChar char="●"/>
              <a:defRPr>
                <a:solidFill>
                  <a:srgbClr val="FFFFFF"/>
                </a:solidFill>
              </a:defRPr>
            </a:lvl4pPr>
            <a:lvl5pPr indent="-317500" lvl="4" marL="2286000" algn="l">
              <a:lnSpc>
                <a:spcPct val="100000"/>
              </a:lnSpc>
              <a:spcBef>
                <a:spcPts val="1600"/>
              </a:spcBef>
              <a:spcAft>
                <a:spcPts val="0"/>
              </a:spcAft>
              <a:buClr>
                <a:srgbClr val="FFFFFF"/>
              </a:buClr>
              <a:buSzPts val="1400"/>
              <a:buChar char="○"/>
              <a:defRPr>
                <a:solidFill>
                  <a:srgbClr val="FFFFFF"/>
                </a:solidFill>
              </a:defRPr>
            </a:lvl5pPr>
            <a:lvl6pPr indent="-317500" lvl="5" marL="2743200" algn="l">
              <a:lnSpc>
                <a:spcPct val="100000"/>
              </a:lnSpc>
              <a:spcBef>
                <a:spcPts val="1600"/>
              </a:spcBef>
              <a:spcAft>
                <a:spcPts val="0"/>
              </a:spcAft>
              <a:buClr>
                <a:srgbClr val="FFFFFF"/>
              </a:buClr>
              <a:buSzPts val="1400"/>
              <a:buChar char="■"/>
              <a:defRPr>
                <a:solidFill>
                  <a:srgbClr val="FFFFFF"/>
                </a:solidFill>
              </a:defRPr>
            </a:lvl6pPr>
            <a:lvl7pPr indent="-317500" lvl="6" marL="3200400" algn="l">
              <a:lnSpc>
                <a:spcPct val="100000"/>
              </a:lnSpc>
              <a:spcBef>
                <a:spcPts val="1600"/>
              </a:spcBef>
              <a:spcAft>
                <a:spcPts val="0"/>
              </a:spcAft>
              <a:buClr>
                <a:srgbClr val="FFFFFF"/>
              </a:buClr>
              <a:buSzPts val="1400"/>
              <a:buChar char="●"/>
              <a:defRPr>
                <a:solidFill>
                  <a:srgbClr val="FFFFFF"/>
                </a:solidFill>
              </a:defRPr>
            </a:lvl7pPr>
            <a:lvl8pPr indent="-317500" lvl="7" marL="3657600" algn="l">
              <a:lnSpc>
                <a:spcPct val="100000"/>
              </a:lnSpc>
              <a:spcBef>
                <a:spcPts val="1600"/>
              </a:spcBef>
              <a:spcAft>
                <a:spcPts val="0"/>
              </a:spcAft>
              <a:buClr>
                <a:srgbClr val="FFFFFF"/>
              </a:buClr>
              <a:buSzPts val="1400"/>
              <a:buChar char="○"/>
              <a:defRPr>
                <a:solidFill>
                  <a:srgbClr val="FFFFFF"/>
                </a:solidFill>
              </a:defRPr>
            </a:lvl8pPr>
            <a:lvl9pPr indent="-317500" lvl="8" marL="4114800" algn="l">
              <a:lnSpc>
                <a:spcPct val="100000"/>
              </a:lnSpc>
              <a:spcBef>
                <a:spcPts val="1600"/>
              </a:spcBef>
              <a:spcAft>
                <a:spcPts val="1600"/>
              </a:spcAft>
              <a:buClr>
                <a:srgbClr val="FFFFFF"/>
              </a:buClr>
              <a:buSzPts val="1400"/>
              <a:buChar char="■"/>
              <a:defRPr>
                <a:solidFill>
                  <a:srgbClr val="FFFFFF"/>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5" name="Shape 35"/>
        <p:cNvGrpSpPr/>
        <p:nvPr/>
      </p:nvGrpSpPr>
      <p:grpSpPr>
        <a:xfrm>
          <a:off x="0" y="0"/>
          <a:ext cx="0" cy="0"/>
          <a:chOff x="0" y="0"/>
          <a:chExt cx="0" cy="0"/>
        </a:xfrm>
      </p:grpSpPr>
      <p:sp>
        <p:nvSpPr>
          <p:cNvPr id="36" name="Google Shape;36;p16"/>
          <p:cNvSpPr txBox="1"/>
          <p:nvPr>
            <p:ph type="ctrTitle"/>
          </p:nvPr>
        </p:nvSpPr>
        <p:spPr>
          <a:xfrm>
            <a:off x="1366724" y="592175"/>
            <a:ext cx="6410700" cy="205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02B7B"/>
              </a:buClr>
              <a:buSzPts val="5200"/>
              <a:buFont typeface="Inter"/>
              <a:buNone/>
              <a:defRPr sz="5200">
                <a:solidFill>
                  <a:srgbClr val="102B7B"/>
                </a:solidFill>
                <a:latin typeface="Inter"/>
                <a:ea typeface="Inter"/>
                <a:cs typeface="Inter"/>
                <a:sym typeface="Inter"/>
              </a:defRPr>
            </a:lvl1pPr>
            <a:lvl2pPr lvl="1" algn="l">
              <a:lnSpc>
                <a:spcPct val="100000"/>
              </a:lnSpc>
              <a:spcBef>
                <a:spcPts val="0"/>
              </a:spcBef>
              <a:spcAft>
                <a:spcPts val="0"/>
              </a:spcAft>
              <a:buClr>
                <a:srgbClr val="102B7B"/>
              </a:buClr>
              <a:buSzPts val="5200"/>
              <a:buNone/>
              <a:defRPr b="0" sz="5200">
                <a:solidFill>
                  <a:srgbClr val="102B7B"/>
                </a:solidFill>
              </a:defRPr>
            </a:lvl2pPr>
            <a:lvl3pPr lvl="2" algn="l">
              <a:lnSpc>
                <a:spcPct val="100000"/>
              </a:lnSpc>
              <a:spcBef>
                <a:spcPts val="0"/>
              </a:spcBef>
              <a:spcAft>
                <a:spcPts val="0"/>
              </a:spcAft>
              <a:buClr>
                <a:srgbClr val="102B7B"/>
              </a:buClr>
              <a:buSzPts val="5200"/>
              <a:buNone/>
              <a:defRPr b="0" sz="5200">
                <a:solidFill>
                  <a:srgbClr val="102B7B"/>
                </a:solidFill>
              </a:defRPr>
            </a:lvl3pPr>
            <a:lvl4pPr lvl="3" algn="l">
              <a:lnSpc>
                <a:spcPct val="100000"/>
              </a:lnSpc>
              <a:spcBef>
                <a:spcPts val="0"/>
              </a:spcBef>
              <a:spcAft>
                <a:spcPts val="0"/>
              </a:spcAft>
              <a:buClr>
                <a:srgbClr val="102B7B"/>
              </a:buClr>
              <a:buSzPts val="5200"/>
              <a:buNone/>
              <a:defRPr b="0" sz="5200">
                <a:solidFill>
                  <a:srgbClr val="102B7B"/>
                </a:solidFill>
              </a:defRPr>
            </a:lvl4pPr>
            <a:lvl5pPr lvl="4" algn="l">
              <a:lnSpc>
                <a:spcPct val="100000"/>
              </a:lnSpc>
              <a:spcBef>
                <a:spcPts val="0"/>
              </a:spcBef>
              <a:spcAft>
                <a:spcPts val="0"/>
              </a:spcAft>
              <a:buClr>
                <a:srgbClr val="102B7B"/>
              </a:buClr>
              <a:buSzPts val="5200"/>
              <a:buNone/>
              <a:defRPr b="0" sz="5200">
                <a:solidFill>
                  <a:srgbClr val="102B7B"/>
                </a:solidFill>
              </a:defRPr>
            </a:lvl5pPr>
            <a:lvl6pPr lvl="5" algn="l">
              <a:lnSpc>
                <a:spcPct val="100000"/>
              </a:lnSpc>
              <a:spcBef>
                <a:spcPts val="0"/>
              </a:spcBef>
              <a:spcAft>
                <a:spcPts val="0"/>
              </a:spcAft>
              <a:buClr>
                <a:srgbClr val="102B7B"/>
              </a:buClr>
              <a:buSzPts val="5200"/>
              <a:buNone/>
              <a:defRPr b="0" sz="5200">
                <a:solidFill>
                  <a:srgbClr val="102B7B"/>
                </a:solidFill>
              </a:defRPr>
            </a:lvl6pPr>
            <a:lvl7pPr lvl="6" algn="l">
              <a:lnSpc>
                <a:spcPct val="100000"/>
              </a:lnSpc>
              <a:spcBef>
                <a:spcPts val="0"/>
              </a:spcBef>
              <a:spcAft>
                <a:spcPts val="0"/>
              </a:spcAft>
              <a:buClr>
                <a:srgbClr val="102B7B"/>
              </a:buClr>
              <a:buSzPts val="5200"/>
              <a:buNone/>
              <a:defRPr b="0" sz="5200">
                <a:solidFill>
                  <a:srgbClr val="102B7B"/>
                </a:solidFill>
              </a:defRPr>
            </a:lvl7pPr>
            <a:lvl8pPr lvl="7" algn="l">
              <a:lnSpc>
                <a:spcPct val="100000"/>
              </a:lnSpc>
              <a:spcBef>
                <a:spcPts val="0"/>
              </a:spcBef>
              <a:spcAft>
                <a:spcPts val="0"/>
              </a:spcAft>
              <a:buClr>
                <a:srgbClr val="102B7B"/>
              </a:buClr>
              <a:buSzPts val="5200"/>
              <a:buNone/>
              <a:defRPr b="0" sz="5200">
                <a:solidFill>
                  <a:srgbClr val="102B7B"/>
                </a:solidFill>
              </a:defRPr>
            </a:lvl8pPr>
            <a:lvl9pPr lvl="8" algn="l">
              <a:lnSpc>
                <a:spcPct val="100000"/>
              </a:lnSpc>
              <a:spcBef>
                <a:spcPts val="0"/>
              </a:spcBef>
              <a:spcAft>
                <a:spcPts val="0"/>
              </a:spcAft>
              <a:buClr>
                <a:srgbClr val="102B7B"/>
              </a:buClr>
              <a:buSzPts val="5200"/>
              <a:buNone/>
              <a:defRPr b="0" sz="5200">
                <a:solidFill>
                  <a:srgbClr val="102B7B"/>
                </a:solidFill>
              </a:defRPr>
            </a:lvl9pPr>
          </a:lstStyle>
          <a:p/>
        </p:txBody>
      </p:sp>
      <p:sp>
        <p:nvSpPr>
          <p:cNvPr id="37" name="Google Shape;37;p16"/>
          <p:cNvSpPr txBox="1"/>
          <p:nvPr>
            <p:ph idx="1" type="subTitle"/>
          </p:nvPr>
        </p:nvSpPr>
        <p:spPr>
          <a:xfrm>
            <a:off x="1366725" y="2681725"/>
            <a:ext cx="74655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2800"/>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
        <p:nvSpPr>
          <p:cNvPr id="38" name="Google Shape;3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
        <p:nvSpPr>
          <p:cNvPr id="39" name="Google Shape;39;p16"/>
          <p:cNvSpPr/>
          <p:nvPr/>
        </p:nvSpPr>
        <p:spPr>
          <a:xfrm>
            <a:off x="171600" y="3502025"/>
            <a:ext cx="3517200" cy="3390900"/>
          </a:xfrm>
          <a:prstGeom prst="ellipse">
            <a:avLst/>
          </a:prstGeom>
          <a:noFill/>
          <a:ln cap="flat" cmpd="sng" w="9525">
            <a:solidFill>
              <a:srgbClr val="00D8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2 1">
  <p:cSld name="CUSTOM_2_2_1">
    <p:spTree>
      <p:nvGrpSpPr>
        <p:cNvPr id="40" name="Shape 40"/>
        <p:cNvGrpSpPr/>
        <p:nvPr/>
      </p:nvGrpSpPr>
      <p:grpSpPr>
        <a:xfrm>
          <a:off x="0" y="0"/>
          <a:ext cx="0" cy="0"/>
          <a:chOff x="0" y="0"/>
          <a:chExt cx="0" cy="0"/>
        </a:xfrm>
      </p:grpSpPr>
      <p:sp>
        <p:nvSpPr>
          <p:cNvPr id="41" name="Google Shape;41;p17"/>
          <p:cNvSpPr/>
          <p:nvPr/>
        </p:nvSpPr>
        <p:spPr>
          <a:xfrm>
            <a:off x="5367300" y="-10775"/>
            <a:ext cx="3776700" cy="5186100"/>
          </a:xfrm>
          <a:prstGeom prst="rect">
            <a:avLst/>
          </a:prstGeom>
          <a:solidFill>
            <a:srgbClr val="102B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7"/>
          <p:cNvSpPr txBox="1"/>
          <p:nvPr>
            <p:ph type="title"/>
          </p:nvPr>
        </p:nvSpPr>
        <p:spPr>
          <a:xfrm>
            <a:off x="5686175" y="445025"/>
            <a:ext cx="3000000" cy="944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000">
                <a:solidFill>
                  <a:srgbClr val="FFFFFF"/>
                </a:solidFill>
              </a:defRPr>
            </a:lvl1pPr>
            <a:lvl2pPr lvl="1" algn="l">
              <a:lnSpc>
                <a:spcPct val="100000"/>
              </a:lnSpc>
              <a:spcBef>
                <a:spcPts val="0"/>
              </a:spcBef>
              <a:spcAft>
                <a:spcPts val="0"/>
              </a:spcAft>
              <a:buSzPts val="2800"/>
              <a:buNone/>
              <a:defRPr b="1"/>
            </a:lvl2pPr>
            <a:lvl3pPr lvl="2" algn="l">
              <a:lnSpc>
                <a:spcPct val="100000"/>
              </a:lnSpc>
              <a:spcBef>
                <a:spcPts val="0"/>
              </a:spcBef>
              <a:spcAft>
                <a:spcPts val="0"/>
              </a:spcAft>
              <a:buSzPts val="2800"/>
              <a:buNone/>
              <a:defRPr b="1"/>
            </a:lvl3pPr>
            <a:lvl4pPr lvl="3" algn="l">
              <a:lnSpc>
                <a:spcPct val="100000"/>
              </a:lnSpc>
              <a:spcBef>
                <a:spcPts val="0"/>
              </a:spcBef>
              <a:spcAft>
                <a:spcPts val="0"/>
              </a:spcAft>
              <a:buSzPts val="2800"/>
              <a:buNone/>
              <a:defRPr b="1"/>
            </a:lvl4pPr>
            <a:lvl5pPr lvl="4" algn="l">
              <a:lnSpc>
                <a:spcPct val="100000"/>
              </a:lnSpc>
              <a:spcBef>
                <a:spcPts val="0"/>
              </a:spcBef>
              <a:spcAft>
                <a:spcPts val="0"/>
              </a:spcAft>
              <a:buSzPts val="2800"/>
              <a:buNone/>
              <a:defRPr b="1"/>
            </a:lvl5pPr>
            <a:lvl6pPr lvl="5" algn="l">
              <a:lnSpc>
                <a:spcPct val="100000"/>
              </a:lnSpc>
              <a:spcBef>
                <a:spcPts val="0"/>
              </a:spcBef>
              <a:spcAft>
                <a:spcPts val="0"/>
              </a:spcAft>
              <a:buSzPts val="2800"/>
              <a:buNone/>
              <a:defRPr b="1"/>
            </a:lvl6pPr>
            <a:lvl7pPr lvl="6" algn="l">
              <a:lnSpc>
                <a:spcPct val="100000"/>
              </a:lnSpc>
              <a:spcBef>
                <a:spcPts val="0"/>
              </a:spcBef>
              <a:spcAft>
                <a:spcPts val="0"/>
              </a:spcAft>
              <a:buSzPts val="2800"/>
              <a:buNone/>
              <a:defRPr b="1"/>
            </a:lvl7pPr>
            <a:lvl8pPr lvl="7" algn="l">
              <a:lnSpc>
                <a:spcPct val="100000"/>
              </a:lnSpc>
              <a:spcBef>
                <a:spcPts val="0"/>
              </a:spcBef>
              <a:spcAft>
                <a:spcPts val="0"/>
              </a:spcAft>
              <a:buSzPts val="2800"/>
              <a:buNone/>
              <a:defRPr b="1"/>
            </a:lvl8pPr>
            <a:lvl9pPr lvl="8" algn="l">
              <a:lnSpc>
                <a:spcPct val="100000"/>
              </a:lnSpc>
              <a:spcBef>
                <a:spcPts val="0"/>
              </a:spcBef>
              <a:spcAft>
                <a:spcPts val="0"/>
              </a:spcAft>
              <a:buSzPts val="2800"/>
              <a:buNone/>
              <a:defRPr b="1"/>
            </a:lvl9pPr>
          </a:lstStyle>
          <a:p/>
        </p:txBody>
      </p:sp>
      <p:sp>
        <p:nvSpPr>
          <p:cNvPr id="43" name="Google Shape;43;p17"/>
          <p:cNvSpPr txBox="1"/>
          <p:nvPr>
            <p:ph idx="1" type="body"/>
          </p:nvPr>
        </p:nvSpPr>
        <p:spPr>
          <a:xfrm>
            <a:off x="5686175" y="1389325"/>
            <a:ext cx="3034800" cy="2450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FFFFFF"/>
              </a:buClr>
              <a:buSzPts val="1400"/>
              <a:buChar char="●"/>
              <a:defRPr>
                <a:solidFill>
                  <a:srgbClr val="FFFFFF"/>
                </a:solidFill>
              </a:defRPr>
            </a:lvl1pPr>
            <a:lvl2pPr indent="-317500" lvl="1" marL="914400" algn="l">
              <a:lnSpc>
                <a:spcPct val="100000"/>
              </a:lnSpc>
              <a:spcBef>
                <a:spcPts val="1600"/>
              </a:spcBef>
              <a:spcAft>
                <a:spcPts val="0"/>
              </a:spcAft>
              <a:buClr>
                <a:srgbClr val="FFFFFF"/>
              </a:buClr>
              <a:buSzPts val="1400"/>
              <a:buChar char="○"/>
              <a:defRPr>
                <a:solidFill>
                  <a:srgbClr val="FFFFFF"/>
                </a:solidFill>
              </a:defRPr>
            </a:lvl2pPr>
            <a:lvl3pPr indent="-317500" lvl="2" marL="1371600" algn="l">
              <a:lnSpc>
                <a:spcPct val="100000"/>
              </a:lnSpc>
              <a:spcBef>
                <a:spcPts val="1600"/>
              </a:spcBef>
              <a:spcAft>
                <a:spcPts val="0"/>
              </a:spcAft>
              <a:buClr>
                <a:srgbClr val="FFFFFF"/>
              </a:buClr>
              <a:buSzPts val="1400"/>
              <a:buChar char="■"/>
              <a:defRPr>
                <a:solidFill>
                  <a:srgbClr val="FFFFFF"/>
                </a:solidFill>
              </a:defRPr>
            </a:lvl3pPr>
            <a:lvl4pPr indent="-317500" lvl="3" marL="1828800" algn="l">
              <a:lnSpc>
                <a:spcPct val="100000"/>
              </a:lnSpc>
              <a:spcBef>
                <a:spcPts val="1600"/>
              </a:spcBef>
              <a:spcAft>
                <a:spcPts val="0"/>
              </a:spcAft>
              <a:buClr>
                <a:srgbClr val="FFFFFF"/>
              </a:buClr>
              <a:buSzPts val="1400"/>
              <a:buChar char="●"/>
              <a:defRPr>
                <a:solidFill>
                  <a:srgbClr val="FFFFFF"/>
                </a:solidFill>
              </a:defRPr>
            </a:lvl4pPr>
            <a:lvl5pPr indent="-317500" lvl="4" marL="2286000" algn="l">
              <a:lnSpc>
                <a:spcPct val="100000"/>
              </a:lnSpc>
              <a:spcBef>
                <a:spcPts val="1600"/>
              </a:spcBef>
              <a:spcAft>
                <a:spcPts val="0"/>
              </a:spcAft>
              <a:buClr>
                <a:srgbClr val="FFFFFF"/>
              </a:buClr>
              <a:buSzPts val="1400"/>
              <a:buChar char="○"/>
              <a:defRPr>
                <a:solidFill>
                  <a:srgbClr val="FFFFFF"/>
                </a:solidFill>
              </a:defRPr>
            </a:lvl5pPr>
            <a:lvl6pPr indent="-317500" lvl="5" marL="2743200" algn="l">
              <a:lnSpc>
                <a:spcPct val="100000"/>
              </a:lnSpc>
              <a:spcBef>
                <a:spcPts val="1600"/>
              </a:spcBef>
              <a:spcAft>
                <a:spcPts val="0"/>
              </a:spcAft>
              <a:buClr>
                <a:srgbClr val="FFFFFF"/>
              </a:buClr>
              <a:buSzPts val="1400"/>
              <a:buChar char="■"/>
              <a:defRPr>
                <a:solidFill>
                  <a:srgbClr val="FFFFFF"/>
                </a:solidFill>
              </a:defRPr>
            </a:lvl6pPr>
            <a:lvl7pPr indent="-317500" lvl="6" marL="3200400" algn="l">
              <a:lnSpc>
                <a:spcPct val="100000"/>
              </a:lnSpc>
              <a:spcBef>
                <a:spcPts val="1600"/>
              </a:spcBef>
              <a:spcAft>
                <a:spcPts val="0"/>
              </a:spcAft>
              <a:buClr>
                <a:srgbClr val="FFFFFF"/>
              </a:buClr>
              <a:buSzPts val="1400"/>
              <a:buChar char="●"/>
              <a:defRPr>
                <a:solidFill>
                  <a:srgbClr val="FFFFFF"/>
                </a:solidFill>
              </a:defRPr>
            </a:lvl7pPr>
            <a:lvl8pPr indent="-317500" lvl="7" marL="3657600" algn="l">
              <a:lnSpc>
                <a:spcPct val="100000"/>
              </a:lnSpc>
              <a:spcBef>
                <a:spcPts val="1600"/>
              </a:spcBef>
              <a:spcAft>
                <a:spcPts val="0"/>
              </a:spcAft>
              <a:buClr>
                <a:srgbClr val="FFFFFF"/>
              </a:buClr>
              <a:buSzPts val="1400"/>
              <a:buChar char="○"/>
              <a:defRPr>
                <a:solidFill>
                  <a:srgbClr val="FFFFFF"/>
                </a:solidFill>
              </a:defRPr>
            </a:lvl8pPr>
            <a:lvl9pPr indent="-317500" lvl="8" marL="4114800" algn="l">
              <a:lnSpc>
                <a:spcPct val="100000"/>
              </a:lnSpc>
              <a:spcBef>
                <a:spcPts val="1600"/>
              </a:spcBef>
              <a:spcAft>
                <a:spcPts val="1600"/>
              </a:spcAft>
              <a:buClr>
                <a:srgbClr val="FFFFFF"/>
              </a:buClr>
              <a:buSzPts val="1400"/>
              <a:buChar char="■"/>
              <a:defRPr>
                <a:solidFill>
                  <a:srgbClr val="FFFFFF"/>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1">
  <p:cSld name="SECTION_HEADER_2_1">
    <p:bg>
      <p:bgPr>
        <a:solidFill>
          <a:srgbClr val="102B7B"/>
        </a:solidFill>
      </p:bgPr>
    </p:bg>
    <p:spTree>
      <p:nvGrpSpPr>
        <p:cNvPr id="44" name="Shape 44"/>
        <p:cNvGrpSpPr/>
        <p:nvPr/>
      </p:nvGrpSpPr>
      <p:grpSpPr>
        <a:xfrm>
          <a:off x="0" y="0"/>
          <a:ext cx="0" cy="0"/>
          <a:chOff x="0" y="0"/>
          <a:chExt cx="0" cy="0"/>
        </a:xfrm>
      </p:grpSpPr>
      <p:sp>
        <p:nvSpPr>
          <p:cNvPr id="45" name="Google Shape;45;p19"/>
          <p:cNvSpPr txBox="1"/>
          <p:nvPr>
            <p:ph type="title"/>
          </p:nvPr>
        </p:nvSpPr>
        <p:spPr>
          <a:xfrm>
            <a:off x="464100" y="2150850"/>
            <a:ext cx="85206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3600"/>
              <a:buNone/>
              <a:defRPr b="1" sz="3600">
                <a:solidFill>
                  <a:srgbClr val="FFFFFF"/>
                </a:solidFill>
              </a:defRPr>
            </a:lvl1pPr>
            <a:lvl2pPr lvl="1" algn="l">
              <a:lnSpc>
                <a:spcPct val="100000"/>
              </a:lnSpc>
              <a:spcBef>
                <a:spcPts val="0"/>
              </a:spcBef>
              <a:spcAft>
                <a:spcPts val="0"/>
              </a:spcAft>
              <a:buSzPts val="3600"/>
              <a:buNone/>
              <a:defRPr b="1" sz="3600"/>
            </a:lvl2pPr>
            <a:lvl3pPr lvl="2" algn="l">
              <a:lnSpc>
                <a:spcPct val="100000"/>
              </a:lnSpc>
              <a:spcBef>
                <a:spcPts val="0"/>
              </a:spcBef>
              <a:spcAft>
                <a:spcPts val="0"/>
              </a:spcAft>
              <a:buSzPts val="3600"/>
              <a:buNone/>
              <a:defRPr b="1" sz="3600"/>
            </a:lvl3pPr>
            <a:lvl4pPr lvl="3" algn="l">
              <a:lnSpc>
                <a:spcPct val="100000"/>
              </a:lnSpc>
              <a:spcBef>
                <a:spcPts val="0"/>
              </a:spcBef>
              <a:spcAft>
                <a:spcPts val="0"/>
              </a:spcAft>
              <a:buSzPts val="3600"/>
              <a:buNone/>
              <a:defRPr b="1" sz="3600"/>
            </a:lvl4pPr>
            <a:lvl5pPr lvl="4" algn="l">
              <a:lnSpc>
                <a:spcPct val="100000"/>
              </a:lnSpc>
              <a:spcBef>
                <a:spcPts val="0"/>
              </a:spcBef>
              <a:spcAft>
                <a:spcPts val="0"/>
              </a:spcAft>
              <a:buSzPts val="3600"/>
              <a:buNone/>
              <a:defRPr b="1" sz="3600"/>
            </a:lvl5pPr>
            <a:lvl6pPr lvl="5" algn="l">
              <a:lnSpc>
                <a:spcPct val="100000"/>
              </a:lnSpc>
              <a:spcBef>
                <a:spcPts val="0"/>
              </a:spcBef>
              <a:spcAft>
                <a:spcPts val="0"/>
              </a:spcAft>
              <a:buSzPts val="3600"/>
              <a:buNone/>
              <a:defRPr b="1" sz="3600"/>
            </a:lvl6pPr>
            <a:lvl7pPr lvl="6" algn="l">
              <a:lnSpc>
                <a:spcPct val="100000"/>
              </a:lnSpc>
              <a:spcBef>
                <a:spcPts val="0"/>
              </a:spcBef>
              <a:spcAft>
                <a:spcPts val="0"/>
              </a:spcAft>
              <a:buSzPts val="3600"/>
              <a:buNone/>
              <a:defRPr b="1" sz="3600"/>
            </a:lvl7pPr>
            <a:lvl8pPr lvl="7" algn="l">
              <a:lnSpc>
                <a:spcPct val="100000"/>
              </a:lnSpc>
              <a:spcBef>
                <a:spcPts val="0"/>
              </a:spcBef>
              <a:spcAft>
                <a:spcPts val="0"/>
              </a:spcAft>
              <a:buSzPts val="3600"/>
              <a:buNone/>
              <a:defRPr b="1" sz="3600"/>
            </a:lvl8pPr>
            <a:lvl9pPr lvl="8" algn="l">
              <a:lnSpc>
                <a:spcPct val="100000"/>
              </a:lnSpc>
              <a:spcBef>
                <a:spcPts val="0"/>
              </a:spcBef>
              <a:spcAft>
                <a:spcPts val="0"/>
              </a:spcAft>
              <a:buSzPts val="3600"/>
              <a:buNone/>
              <a:defRPr b="1" sz="3600"/>
            </a:lvl9pPr>
          </a:lstStyle>
          <a:p/>
        </p:txBody>
      </p:sp>
      <p:sp>
        <p:nvSpPr>
          <p:cNvPr id="46" name="Google Shape;4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310425"/>
            <a:ext cx="8520600" cy="606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02B7B"/>
              </a:buClr>
              <a:buSzPts val="2400"/>
              <a:buFont typeface="Inter"/>
              <a:buNone/>
              <a:defRPr b="0" i="0" sz="2400" u="none" cap="none" strike="noStrike">
                <a:solidFill>
                  <a:srgbClr val="102B7B"/>
                </a:solidFill>
                <a:latin typeface="Inter"/>
                <a:ea typeface="Inter"/>
                <a:cs typeface="Inter"/>
                <a:sym typeface="Inter"/>
              </a:defRPr>
            </a:lvl1pPr>
            <a:lvl2pPr lvl="1" marR="0" rtl="0" algn="l">
              <a:lnSpc>
                <a:spcPct val="100000"/>
              </a:lnSpc>
              <a:spcBef>
                <a:spcPts val="0"/>
              </a:spcBef>
              <a:spcAft>
                <a:spcPts val="0"/>
              </a:spcAft>
              <a:buClr>
                <a:srgbClr val="102B7B"/>
              </a:buClr>
              <a:buSzPts val="2800"/>
              <a:buFont typeface="Inter"/>
              <a:buNone/>
              <a:defRPr b="0" i="0" sz="2800" u="none" cap="none" strike="noStrike">
                <a:solidFill>
                  <a:srgbClr val="102B7B"/>
                </a:solidFill>
                <a:latin typeface="Inter"/>
                <a:ea typeface="Inter"/>
                <a:cs typeface="Inter"/>
                <a:sym typeface="Inter"/>
              </a:defRPr>
            </a:lvl2pPr>
            <a:lvl3pPr lvl="2" marR="0" rtl="0" algn="l">
              <a:lnSpc>
                <a:spcPct val="100000"/>
              </a:lnSpc>
              <a:spcBef>
                <a:spcPts val="0"/>
              </a:spcBef>
              <a:spcAft>
                <a:spcPts val="0"/>
              </a:spcAft>
              <a:buClr>
                <a:srgbClr val="102B7B"/>
              </a:buClr>
              <a:buSzPts val="2800"/>
              <a:buFont typeface="Inter"/>
              <a:buNone/>
              <a:defRPr b="0" i="0" sz="2800" u="none" cap="none" strike="noStrike">
                <a:solidFill>
                  <a:srgbClr val="102B7B"/>
                </a:solidFill>
                <a:latin typeface="Inter"/>
                <a:ea typeface="Inter"/>
                <a:cs typeface="Inter"/>
                <a:sym typeface="Inter"/>
              </a:defRPr>
            </a:lvl3pPr>
            <a:lvl4pPr lvl="3" marR="0" rtl="0" algn="l">
              <a:lnSpc>
                <a:spcPct val="100000"/>
              </a:lnSpc>
              <a:spcBef>
                <a:spcPts val="0"/>
              </a:spcBef>
              <a:spcAft>
                <a:spcPts val="0"/>
              </a:spcAft>
              <a:buClr>
                <a:srgbClr val="102B7B"/>
              </a:buClr>
              <a:buSzPts val="2800"/>
              <a:buFont typeface="Inter"/>
              <a:buNone/>
              <a:defRPr b="0" i="0" sz="2800" u="none" cap="none" strike="noStrike">
                <a:solidFill>
                  <a:srgbClr val="102B7B"/>
                </a:solidFill>
                <a:latin typeface="Inter"/>
                <a:ea typeface="Inter"/>
                <a:cs typeface="Inter"/>
                <a:sym typeface="Inter"/>
              </a:defRPr>
            </a:lvl4pPr>
            <a:lvl5pPr lvl="4" marR="0" rtl="0" algn="l">
              <a:lnSpc>
                <a:spcPct val="100000"/>
              </a:lnSpc>
              <a:spcBef>
                <a:spcPts val="0"/>
              </a:spcBef>
              <a:spcAft>
                <a:spcPts val="0"/>
              </a:spcAft>
              <a:buClr>
                <a:srgbClr val="102B7B"/>
              </a:buClr>
              <a:buSzPts val="2800"/>
              <a:buFont typeface="Inter"/>
              <a:buNone/>
              <a:defRPr b="0" i="0" sz="2800" u="none" cap="none" strike="noStrike">
                <a:solidFill>
                  <a:srgbClr val="102B7B"/>
                </a:solidFill>
                <a:latin typeface="Inter"/>
                <a:ea typeface="Inter"/>
                <a:cs typeface="Inter"/>
                <a:sym typeface="Inter"/>
              </a:defRPr>
            </a:lvl5pPr>
            <a:lvl6pPr lvl="5" marR="0" rtl="0" algn="l">
              <a:lnSpc>
                <a:spcPct val="100000"/>
              </a:lnSpc>
              <a:spcBef>
                <a:spcPts val="0"/>
              </a:spcBef>
              <a:spcAft>
                <a:spcPts val="0"/>
              </a:spcAft>
              <a:buClr>
                <a:srgbClr val="102B7B"/>
              </a:buClr>
              <a:buSzPts val="2800"/>
              <a:buFont typeface="Inter"/>
              <a:buNone/>
              <a:defRPr b="0" i="0" sz="2800" u="none" cap="none" strike="noStrike">
                <a:solidFill>
                  <a:srgbClr val="102B7B"/>
                </a:solidFill>
                <a:latin typeface="Inter"/>
                <a:ea typeface="Inter"/>
                <a:cs typeface="Inter"/>
                <a:sym typeface="Inter"/>
              </a:defRPr>
            </a:lvl6pPr>
            <a:lvl7pPr lvl="6" marR="0" rtl="0" algn="l">
              <a:lnSpc>
                <a:spcPct val="100000"/>
              </a:lnSpc>
              <a:spcBef>
                <a:spcPts val="0"/>
              </a:spcBef>
              <a:spcAft>
                <a:spcPts val="0"/>
              </a:spcAft>
              <a:buClr>
                <a:srgbClr val="102B7B"/>
              </a:buClr>
              <a:buSzPts val="2800"/>
              <a:buFont typeface="Inter"/>
              <a:buNone/>
              <a:defRPr b="0" i="0" sz="2800" u="none" cap="none" strike="noStrike">
                <a:solidFill>
                  <a:srgbClr val="102B7B"/>
                </a:solidFill>
                <a:latin typeface="Inter"/>
                <a:ea typeface="Inter"/>
                <a:cs typeface="Inter"/>
                <a:sym typeface="Inter"/>
              </a:defRPr>
            </a:lvl7pPr>
            <a:lvl8pPr lvl="7" marR="0" rtl="0" algn="l">
              <a:lnSpc>
                <a:spcPct val="100000"/>
              </a:lnSpc>
              <a:spcBef>
                <a:spcPts val="0"/>
              </a:spcBef>
              <a:spcAft>
                <a:spcPts val="0"/>
              </a:spcAft>
              <a:buClr>
                <a:srgbClr val="102B7B"/>
              </a:buClr>
              <a:buSzPts val="2800"/>
              <a:buFont typeface="Inter"/>
              <a:buNone/>
              <a:defRPr b="0" i="0" sz="2800" u="none" cap="none" strike="noStrike">
                <a:solidFill>
                  <a:srgbClr val="102B7B"/>
                </a:solidFill>
                <a:latin typeface="Inter"/>
                <a:ea typeface="Inter"/>
                <a:cs typeface="Inter"/>
                <a:sym typeface="Inter"/>
              </a:defRPr>
            </a:lvl8pPr>
            <a:lvl9pPr lvl="8" marR="0" rtl="0" algn="l">
              <a:lnSpc>
                <a:spcPct val="100000"/>
              </a:lnSpc>
              <a:spcBef>
                <a:spcPts val="0"/>
              </a:spcBef>
              <a:spcAft>
                <a:spcPts val="0"/>
              </a:spcAft>
              <a:buClr>
                <a:srgbClr val="102B7B"/>
              </a:buClr>
              <a:buSzPts val="2800"/>
              <a:buFont typeface="Inter"/>
              <a:buNone/>
              <a:defRPr b="0" i="0" sz="2800" u="none" cap="none" strike="noStrike">
                <a:solidFill>
                  <a:srgbClr val="102B7B"/>
                </a:solidFill>
                <a:latin typeface="Inter"/>
                <a:ea typeface="Inter"/>
                <a:cs typeface="Inter"/>
                <a:sym typeface="Inter"/>
              </a:defRPr>
            </a:lvl9pPr>
          </a:lstStyle>
          <a:p/>
        </p:txBody>
      </p:sp>
      <p:sp>
        <p:nvSpPr>
          <p:cNvPr id="7" name="Google Shape;7;p11"/>
          <p:cNvSpPr txBox="1"/>
          <p:nvPr>
            <p:ph idx="1" type="body"/>
          </p:nvPr>
        </p:nvSpPr>
        <p:spPr>
          <a:xfrm>
            <a:off x="311700" y="956300"/>
            <a:ext cx="8520600" cy="37539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CB5B"/>
              </a:buClr>
              <a:buSzPts val="1400"/>
              <a:buFont typeface="Domine"/>
              <a:buChar char="●"/>
              <a:defRPr b="0" i="0" sz="1400" u="none" cap="none" strike="noStrike">
                <a:solidFill>
                  <a:schemeClr val="dk2"/>
                </a:solidFill>
                <a:latin typeface="Domine"/>
                <a:ea typeface="Domine"/>
                <a:cs typeface="Domine"/>
                <a:sym typeface="Domine"/>
              </a:defRPr>
            </a:lvl1pPr>
            <a:lvl2pPr indent="-317500" lvl="1" marL="914400" marR="0" rtl="0" algn="l">
              <a:lnSpc>
                <a:spcPct val="100000"/>
              </a:lnSpc>
              <a:spcBef>
                <a:spcPts val="1600"/>
              </a:spcBef>
              <a:spcAft>
                <a:spcPts val="0"/>
              </a:spcAft>
              <a:buClr>
                <a:srgbClr val="00CB5B"/>
              </a:buClr>
              <a:buSzPts val="1400"/>
              <a:buFont typeface="Domine"/>
              <a:buChar char="○"/>
              <a:defRPr b="0" i="0" sz="1400" u="none" cap="none" strike="noStrike">
                <a:solidFill>
                  <a:schemeClr val="dk2"/>
                </a:solidFill>
                <a:latin typeface="Domine"/>
                <a:ea typeface="Domine"/>
                <a:cs typeface="Domine"/>
                <a:sym typeface="Domine"/>
              </a:defRPr>
            </a:lvl2pPr>
            <a:lvl3pPr indent="-317500" lvl="2" marL="1371600" marR="0" rtl="0" algn="l">
              <a:lnSpc>
                <a:spcPct val="100000"/>
              </a:lnSpc>
              <a:spcBef>
                <a:spcPts val="1600"/>
              </a:spcBef>
              <a:spcAft>
                <a:spcPts val="0"/>
              </a:spcAft>
              <a:buClr>
                <a:srgbClr val="00CB5B"/>
              </a:buClr>
              <a:buSzPts val="1400"/>
              <a:buFont typeface="Domine"/>
              <a:buChar char="■"/>
              <a:defRPr b="0" i="0" sz="1400" u="none" cap="none" strike="noStrike">
                <a:solidFill>
                  <a:schemeClr val="dk2"/>
                </a:solidFill>
                <a:latin typeface="Domine"/>
                <a:ea typeface="Domine"/>
                <a:cs typeface="Domine"/>
                <a:sym typeface="Domine"/>
              </a:defRPr>
            </a:lvl3pPr>
            <a:lvl4pPr indent="-317500" lvl="3" marL="1828800" marR="0" rtl="0" algn="l">
              <a:lnSpc>
                <a:spcPct val="100000"/>
              </a:lnSpc>
              <a:spcBef>
                <a:spcPts val="1600"/>
              </a:spcBef>
              <a:spcAft>
                <a:spcPts val="0"/>
              </a:spcAft>
              <a:buClr>
                <a:srgbClr val="00CB5B"/>
              </a:buClr>
              <a:buSzPts val="1400"/>
              <a:buFont typeface="Domine"/>
              <a:buChar char="●"/>
              <a:defRPr b="0" i="0" sz="1400" u="none" cap="none" strike="noStrike">
                <a:solidFill>
                  <a:schemeClr val="dk2"/>
                </a:solidFill>
                <a:latin typeface="Domine"/>
                <a:ea typeface="Domine"/>
                <a:cs typeface="Domine"/>
                <a:sym typeface="Domine"/>
              </a:defRPr>
            </a:lvl4pPr>
            <a:lvl5pPr indent="-317500" lvl="4" marL="2286000" marR="0" rtl="0" algn="l">
              <a:lnSpc>
                <a:spcPct val="100000"/>
              </a:lnSpc>
              <a:spcBef>
                <a:spcPts val="1600"/>
              </a:spcBef>
              <a:spcAft>
                <a:spcPts val="0"/>
              </a:spcAft>
              <a:buClr>
                <a:srgbClr val="00CB5B"/>
              </a:buClr>
              <a:buSzPts val="1400"/>
              <a:buFont typeface="Domine"/>
              <a:buChar char="○"/>
              <a:defRPr b="0" i="0" sz="1400" u="none" cap="none" strike="noStrike">
                <a:solidFill>
                  <a:schemeClr val="dk2"/>
                </a:solidFill>
                <a:latin typeface="Domine"/>
                <a:ea typeface="Domine"/>
                <a:cs typeface="Domine"/>
                <a:sym typeface="Domine"/>
              </a:defRPr>
            </a:lvl5pPr>
            <a:lvl6pPr indent="-317500" lvl="5" marL="2743200" marR="0" rtl="0" algn="l">
              <a:lnSpc>
                <a:spcPct val="100000"/>
              </a:lnSpc>
              <a:spcBef>
                <a:spcPts val="1600"/>
              </a:spcBef>
              <a:spcAft>
                <a:spcPts val="0"/>
              </a:spcAft>
              <a:buClr>
                <a:srgbClr val="00CB5B"/>
              </a:buClr>
              <a:buSzPts val="1400"/>
              <a:buFont typeface="Domine"/>
              <a:buChar char="■"/>
              <a:defRPr b="0" i="0" sz="1400" u="none" cap="none" strike="noStrike">
                <a:solidFill>
                  <a:schemeClr val="dk2"/>
                </a:solidFill>
                <a:latin typeface="Domine"/>
                <a:ea typeface="Domine"/>
                <a:cs typeface="Domine"/>
                <a:sym typeface="Domine"/>
              </a:defRPr>
            </a:lvl6pPr>
            <a:lvl7pPr indent="-317500" lvl="6" marL="3200400" marR="0" rtl="0" algn="l">
              <a:lnSpc>
                <a:spcPct val="100000"/>
              </a:lnSpc>
              <a:spcBef>
                <a:spcPts val="1600"/>
              </a:spcBef>
              <a:spcAft>
                <a:spcPts val="0"/>
              </a:spcAft>
              <a:buClr>
                <a:srgbClr val="00CB5B"/>
              </a:buClr>
              <a:buSzPts val="1400"/>
              <a:buFont typeface="Domine"/>
              <a:buChar char="●"/>
              <a:defRPr b="0" i="0" sz="1400" u="none" cap="none" strike="noStrike">
                <a:solidFill>
                  <a:schemeClr val="dk2"/>
                </a:solidFill>
                <a:latin typeface="Domine"/>
                <a:ea typeface="Domine"/>
                <a:cs typeface="Domine"/>
                <a:sym typeface="Domine"/>
              </a:defRPr>
            </a:lvl7pPr>
            <a:lvl8pPr indent="-317500" lvl="7" marL="3657600" marR="0" rtl="0" algn="l">
              <a:lnSpc>
                <a:spcPct val="100000"/>
              </a:lnSpc>
              <a:spcBef>
                <a:spcPts val="1600"/>
              </a:spcBef>
              <a:spcAft>
                <a:spcPts val="0"/>
              </a:spcAft>
              <a:buClr>
                <a:srgbClr val="00CB5B"/>
              </a:buClr>
              <a:buSzPts val="1400"/>
              <a:buFont typeface="Domine"/>
              <a:buChar char="○"/>
              <a:defRPr b="0" i="0" sz="1400" u="none" cap="none" strike="noStrike">
                <a:solidFill>
                  <a:schemeClr val="dk2"/>
                </a:solidFill>
                <a:latin typeface="Domine"/>
                <a:ea typeface="Domine"/>
                <a:cs typeface="Domine"/>
                <a:sym typeface="Domine"/>
              </a:defRPr>
            </a:lvl8pPr>
            <a:lvl9pPr indent="-317500" lvl="8" marL="4114800" marR="0" rtl="0" algn="l">
              <a:lnSpc>
                <a:spcPct val="100000"/>
              </a:lnSpc>
              <a:spcBef>
                <a:spcPts val="1600"/>
              </a:spcBef>
              <a:spcAft>
                <a:spcPts val="1600"/>
              </a:spcAft>
              <a:buClr>
                <a:srgbClr val="00CB5B"/>
              </a:buClr>
              <a:buSzPts val="1400"/>
              <a:buFont typeface="Domine"/>
              <a:buChar char="■"/>
              <a:defRPr b="0" i="0" sz="1400" u="none" cap="none" strike="noStrike">
                <a:solidFill>
                  <a:schemeClr val="dk2"/>
                </a:solidFill>
                <a:latin typeface="Domine"/>
                <a:ea typeface="Domine"/>
                <a:cs typeface="Domine"/>
                <a:sym typeface="Domine"/>
              </a:defRPr>
            </a:lvl9pPr>
          </a:lstStyle>
          <a:p/>
        </p:txBody>
      </p:sp>
      <p:sp>
        <p:nvSpPr>
          <p:cNvPr id="8" name="Google Shape;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docs.google.com/document/d/1GocUKfxwFNGFHYCPuoukX_5AivC6-0lU/edit?usp=drive_web&amp;ouid=113532621830645679151&amp;rtpof=tru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
          <p:cNvSpPr txBox="1"/>
          <p:nvPr>
            <p:ph type="title"/>
          </p:nvPr>
        </p:nvSpPr>
        <p:spPr>
          <a:xfrm>
            <a:off x="4797200" y="3469325"/>
            <a:ext cx="4185900" cy="148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3700">
                <a:latin typeface="Domine"/>
                <a:ea typeface="Domine"/>
                <a:cs typeface="Domine"/>
                <a:sym typeface="Domine"/>
              </a:rPr>
              <a:t>Database Design</a:t>
            </a:r>
            <a:endParaRPr sz="3700">
              <a:latin typeface="Domine"/>
              <a:ea typeface="Domine"/>
              <a:cs typeface="Domine"/>
              <a:sym typeface="Domin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eab401e644_1_70"/>
          <p:cNvSpPr txBox="1"/>
          <p:nvPr>
            <p:ph idx="1" type="body"/>
          </p:nvPr>
        </p:nvSpPr>
        <p:spPr>
          <a:xfrm>
            <a:off x="311700" y="956300"/>
            <a:ext cx="8520600" cy="3753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400"/>
              <a:buNone/>
            </a:pPr>
            <a:r>
              <a:rPr b="1" lang="en"/>
              <a:t>Data Model:</a:t>
            </a:r>
            <a:endParaRPr b="1">
              <a:solidFill>
                <a:schemeClr val="dk1"/>
              </a:solidFill>
            </a:endParaRPr>
          </a:p>
          <a:p>
            <a:pPr indent="-317500" lvl="0" marL="457200" rtl="0" algn="l">
              <a:lnSpc>
                <a:spcPct val="150000"/>
              </a:lnSpc>
              <a:spcBef>
                <a:spcPts val="1000"/>
              </a:spcBef>
              <a:spcAft>
                <a:spcPts val="0"/>
              </a:spcAft>
              <a:buSzPts val="1400"/>
              <a:buChar char="●"/>
            </a:pPr>
            <a:r>
              <a:rPr lang="en"/>
              <a:t>Abstract model that illustrates the data elements and the relationships between the data elements.</a:t>
            </a:r>
            <a:endParaRPr/>
          </a:p>
          <a:p>
            <a:pPr indent="-317500" lvl="0" marL="457200" rtl="0" algn="l">
              <a:lnSpc>
                <a:spcPct val="150000"/>
              </a:lnSpc>
              <a:spcBef>
                <a:spcPts val="0"/>
              </a:spcBef>
              <a:spcAft>
                <a:spcPts val="0"/>
              </a:spcAft>
              <a:buSzPts val="1400"/>
              <a:buChar char="●"/>
            </a:pPr>
            <a:r>
              <a:rPr lang="en"/>
              <a:t>Shows how data is stored, connected, accessed and updated in the database management system.</a:t>
            </a:r>
            <a:endParaRPr>
              <a:solidFill>
                <a:schemeClr val="dk1"/>
              </a:solidFill>
            </a:endParaRPr>
          </a:p>
          <a:p>
            <a:pPr indent="0" lvl="0" marL="0" marR="0" rtl="0" algn="l">
              <a:lnSpc>
                <a:spcPct val="150000"/>
              </a:lnSpc>
              <a:spcBef>
                <a:spcPts val="1000"/>
              </a:spcBef>
              <a:spcAft>
                <a:spcPts val="0"/>
              </a:spcAft>
              <a:buSzPts val="1400"/>
              <a:buNone/>
            </a:pPr>
            <a:r>
              <a:rPr b="1" lang="en"/>
              <a:t>Types of Data Models:</a:t>
            </a:r>
            <a:endParaRPr b="1"/>
          </a:p>
          <a:p>
            <a:pPr indent="-317500" lvl="0" marL="457200" marR="0" rtl="0" algn="l">
              <a:lnSpc>
                <a:spcPct val="150000"/>
              </a:lnSpc>
              <a:spcBef>
                <a:spcPts val="1000"/>
              </a:spcBef>
              <a:spcAft>
                <a:spcPts val="0"/>
              </a:spcAft>
              <a:buSzPts val="1400"/>
              <a:buChar char="●"/>
            </a:pPr>
            <a:r>
              <a:rPr lang="en"/>
              <a:t>There are many data models being used nowadays:</a:t>
            </a:r>
            <a:endParaRPr/>
          </a:p>
          <a:p>
            <a:pPr indent="-317500" lvl="1" marL="914400" marR="0" rtl="0" algn="l">
              <a:lnSpc>
                <a:spcPct val="150000"/>
              </a:lnSpc>
              <a:spcBef>
                <a:spcPts val="0"/>
              </a:spcBef>
              <a:spcAft>
                <a:spcPts val="0"/>
              </a:spcAft>
              <a:buSzPts val="1400"/>
              <a:buChar char="○"/>
            </a:pPr>
            <a:r>
              <a:rPr lang="en"/>
              <a:t>Hierarchical Model</a:t>
            </a:r>
            <a:endParaRPr/>
          </a:p>
          <a:p>
            <a:pPr indent="-317500" lvl="1" marL="914400" marR="0" rtl="0" algn="l">
              <a:lnSpc>
                <a:spcPct val="150000"/>
              </a:lnSpc>
              <a:spcBef>
                <a:spcPts val="0"/>
              </a:spcBef>
              <a:spcAft>
                <a:spcPts val="0"/>
              </a:spcAft>
              <a:buSzPts val="1400"/>
              <a:buChar char="○"/>
            </a:pPr>
            <a:r>
              <a:rPr lang="en"/>
              <a:t>Relational Model</a:t>
            </a:r>
            <a:endParaRPr/>
          </a:p>
          <a:p>
            <a:pPr indent="-317500" lvl="1" marL="914400" marR="0" rtl="0" algn="l">
              <a:lnSpc>
                <a:spcPct val="150000"/>
              </a:lnSpc>
              <a:spcBef>
                <a:spcPts val="0"/>
              </a:spcBef>
              <a:spcAft>
                <a:spcPts val="0"/>
              </a:spcAft>
              <a:buSzPts val="1400"/>
              <a:buChar char="○"/>
            </a:pPr>
            <a:r>
              <a:rPr lang="en"/>
              <a:t>Entity-Relationship Model, etc.</a:t>
            </a:r>
            <a:endParaRPr/>
          </a:p>
          <a:p>
            <a:pPr indent="0" lvl="0" marL="0" marR="0" rtl="0" algn="l">
              <a:lnSpc>
                <a:spcPct val="150000"/>
              </a:lnSpc>
              <a:spcBef>
                <a:spcPts val="1000"/>
              </a:spcBef>
              <a:spcAft>
                <a:spcPts val="0"/>
              </a:spcAft>
              <a:buSzPts val="1400"/>
              <a:buNone/>
            </a:pPr>
            <a:r>
              <a:t/>
            </a:r>
            <a:endParaRPr/>
          </a:p>
          <a:p>
            <a:pPr indent="0" lvl="0" marL="0" marR="0" rtl="0" algn="l">
              <a:lnSpc>
                <a:spcPct val="150000"/>
              </a:lnSpc>
              <a:spcBef>
                <a:spcPts val="1000"/>
              </a:spcBef>
              <a:spcAft>
                <a:spcPts val="1000"/>
              </a:spcAft>
              <a:buSzPts val="1400"/>
              <a:buNone/>
            </a:pPr>
            <a:r>
              <a:t/>
            </a:r>
            <a:endParaRPr/>
          </a:p>
        </p:txBody>
      </p:sp>
      <p:sp>
        <p:nvSpPr>
          <p:cNvPr id="121" name="Google Shape;121;geab401e644_1_70"/>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Model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eb5d718399_2_4"/>
          <p:cNvSpPr txBox="1"/>
          <p:nvPr>
            <p:ph idx="1" type="body"/>
          </p:nvPr>
        </p:nvSpPr>
        <p:spPr>
          <a:xfrm>
            <a:off x="311700" y="956300"/>
            <a:ext cx="8520600" cy="3753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SzPts val="1400"/>
              <a:buChar char="●"/>
            </a:pPr>
            <a:r>
              <a:rPr lang="en"/>
              <a:t>High-level data model diagram.</a:t>
            </a:r>
            <a:endParaRPr/>
          </a:p>
          <a:p>
            <a:pPr indent="-317500" lvl="0" marL="457200" marR="0" rtl="0" algn="l">
              <a:lnSpc>
                <a:spcPct val="150000"/>
              </a:lnSpc>
              <a:spcBef>
                <a:spcPts val="0"/>
              </a:spcBef>
              <a:spcAft>
                <a:spcPts val="0"/>
              </a:spcAft>
              <a:buSzPts val="1400"/>
              <a:buChar char="●"/>
            </a:pPr>
            <a:r>
              <a:rPr lang="en"/>
              <a:t>Represent relationships between different entities.</a:t>
            </a:r>
            <a:endParaRPr/>
          </a:p>
          <a:p>
            <a:pPr indent="-317500" lvl="0" marL="457200" marR="0" rtl="0" algn="l">
              <a:lnSpc>
                <a:spcPct val="150000"/>
              </a:lnSpc>
              <a:spcBef>
                <a:spcPts val="0"/>
              </a:spcBef>
              <a:spcAft>
                <a:spcPts val="0"/>
              </a:spcAft>
              <a:buSzPts val="1400"/>
              <a:buChar char="●"/>
            </a:pPr>
            <a:r>
              <a:rPr lang="en"/>
              <a:t>ER diagram is used  as a visual tool to represent an ER Model.</a:t>
            </a:r>
            <a:endParaRPr/>
          </a:p>
          <a:p>
            <a:pPr indent="-317500" lvl="0" marL="457200" marR="0" rtl="0" algn="l">
              <a:lnSpc>
                <a:spcPct val="150000"/>
              </a:lnSpc>
              <a:spcBef>
                <a:spcPts val="0"/>
              </a:spcBef>
              <a:spcAft>
                <a:spcPts val="0"/>
              </a:spcAft>
              <a:buSzPts val="1400"/>
              <a:buChar char="●"/>
            </a:pPr>
            <a:r>
              <a:rPr lang="en"/>
              <a:t>ER diagram has the following three components:</a:t>
            </a:r>
            <a:endParaRPr/>
          </a:p>
          <a:p>
            <a:pPr indent="-317500" lvl="1" marL="914400" marR="0" rtl="0" algn="l">
              <a:lnSpc>
                <a:spcPct val="150000"/>
              </a:lnSpc>
              <a:spcBef>
                <a:spcPts val="0"/>
              </a:spcBef>
              <a:spcAft>
                <a:spcPts val="0"/>
              </a:spcAft>
              <a:buSzPts val="1400"/>
              <a:buChar char="○"/>
            </a:pPr>
            <a:r>
              <a:rPr b="1" lang="en"/>
              <a:t>Entities: </a:t>
            </a:r>
            <a:r>
              <a:rPr lang="en"/>
              <a:t>a real-world object that represents data.</a:t>
            </a:r>
            <a:endParaRPr/>
          </a:p>
          <a:p>
            <a:pPr indent="-317500" lvl="1" marL="914400" marR="0" rtl="0" algn="l">
              <a:lnSpc>
                <a:spcPct val="150000"/>
              </a:lnSpc>
              <a:spcBef>
                <a:spcPts val="0"/>
              </a:spcBef>
              <a:spcAft>
                <a:spcPts val="0"/>
              </a:spcAft>
              <a:buSzPts val="1400"/>
              <a:buChar char="○"/>
            </a:pPr>
            <a:r>
              <a:rPr b="1" lang="en"/>
              <a:t>Attributes:</a:t>
            </a:r>
            <a:r>
              <a:rPr lang="en"/>
              <a:t> property that describes an entity</a:t>
            </a:r>
            <a:endParaRPr/>
          </a:p>
          <a:p>
            <a:pPr indent="-317500" lvl="1" marL="914400" marR="0" rtl="0" algn="l">
              <a:lnSpc>
                <a:spcPct val="150000"/>
              </a:lnSpc>
              <a:spcBef>
                <a:spcPts val="0"/>
              </a:spcBef>
              <a:spcAft>
                <a:spcPts val="0"/>
              </a:spcAft>
              <a:buSzPts val="1400"/>
              <a:buChar char="○"/>
            </a:pPr>
            <a:r>
              <a:rPr b="1" lang="en"/>
              <a:t>Relationship:</a:t>
            </a:r>
            <a:r>
              <a:rPr lang="en"/>
              <a:t> association that exists between the entities</a:t>
            </a:r>
            <a:endParaRPr/>
          </a:p>
          <a:p>
            <a:pPr indent="0" lvl="0" marL="0" rtl="0" algn="l">
              <a:lnSpc>
                <a:spcPct val="150000"/>
              </a:lnSpc>
              <a:spcBef>
                <a:spcPts val="1000"/>
              </a:spcBef>
              <a:spcAft>
                <a:spcPts val="0"/>
              </a:spcAft>
              <a:buSzPts val="1400"/>
              <a:buNone/>
            </a:pPr>
            <a:r>
              <a:rPr b="1" lang="en"/>
              <a:t>Different types of notations:</a:t>
            </a:r>
            <a:endParaRPr b="1">
              <a:solidFill>
                <a:schemeClr val="dk1"/>
              </a:solidFill>
            </a:endParaRPr>
          </a:p>
          <a:p>
            <a:pPr indent="-317500" lvl="0" marL="457200" rtl="0" algn="l">
              <a:lnSpc>
                <a:spcPct val="150000"/>
              </a:lnSpc>
              <a:spcBef>
                <a:spcPts val="1000"/>
              </a:spcBef>
              <a:spcAft>
                <a:spcPts val="0"/>
              </a:spcAft>
              <a:buSzPts val="1400"/>
              <a:buChar char="●"/>
            </a:pPr>
            <a:r>
              <a:rPr lang="en"/>
              <a:t>Crow’s Foot (IE) Notation</a:t>
            </a:r>
            <a:endParaRPr/>
          </a:p>
          <a:p>
            <a:pPr indent="-317500" lvl="0" marL="457200" rtl="0" algn="l">
              <a:lnSpc>
                <a:spcPct val="150000"/>
              </a:lnSpc>
              <a:spcBef>
                <a:spcPts val="0"/>
              </a:spcBef>
              <a:spcAft>
                <a:spcPts val="0"/>
              </a:spcAft>
              <a:buSzPts val="1400"/>
              <a:buChar char="●"/>
            </a:pPr>
            <a:r>
              <a:rPr lang="en"/>
              <a:t>IDEF1X Notation</a:t>
            </a:r>
            <a:endParaRPr/>
          </a:p>
          <a:p>
            <a:pPr indent="-317500" lvl="0" marL="457200" rtl="0" algn="l">
              <a:lnSpc>
                <a:spcPct val="150000"/>
              </a:lnSpc>
              <a:spcBef>
                <a:spcPts val="0"/>
              </a:spcBef>
              <a:spcAft>
                <a:spcPts val="0"/>
              </a:spcAft>
              <a:buSzPts val="1400"/>
              <a:buChar char="●"/>
            </a:pPr>
            <a:r>
              <a:rPr lang="en"/>
              <a:t>Chen ERD Notation</a:t>
            </a:r>
            <a:endParaRPr/>
          </a:p>
        </p:txBody>
      </p:sp>
      <p:sp>
        <p:nvSpPr>
          <p:cNvPr id="127" name="Google Shape;127;geb5d718399_2_4"/>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Entity-Relationship Model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eab401e644_1_34"/>
          <p:cNvSpPr txBox="1"/>
          <p:nvPr>
            <p:ph idx="1" type="body"/>
          </p:nvPr>
        </p:nvSpPr>
        <p:spPr>
          <a:xfrm>
            <a:off x="311700" y="956300"/>
            <a:ext cx="8520600" cy="3753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SzPts val="1400"/>
              <a:buChar char="●"/>
            </a:pPr>
            <a:r>
              <a:rPr lang="en"/>
              <a:t>Also known as Information Engineering</a:t>
            </a:r>
            <a:endParaRPr/>
          </a:p>
          <a:p>
            <a:pPr indent="-317500" lvl="0" marL="457200" marR="0" rtl="0" algn="l">
              <a:lnSpc>
                <a:spcPct val="150000"/>
              </a:lnSpc>
              <a:spcBef>
                <a:spcPts val="0"/>
              </a:spcBef>
              <a:spcAft>
                <a:spcPts val="0"/>
              </a:spcAft>
              <a:buSzPts val="1400"/>
              <a:buChar char="●"/>
            </a:pPr>
            <a:r>
              <a:rPr lang="en"/>
              <a:t>Entity is represented by a rectangle, with its name in the top section</a:t>
            </a:r>
            <a:endParaRPr/>
          </a:p>
          <a:p>
            <a:pPr indent="-317500" lvl="0" marL="457200" marR="0" rtl="0" algn="l">
              <a:lnSpc>
                <a:spcPct val="150000"/>
              </a:lnSpc>
              <a:spcBef>
                <a:spcPts val="0"/>
              </a:spcBef>
              <a:spcAft>
                <a:spcPts val="0"/>
              </a:spcAft>
              <a:buSzPts val="1400"/>
              <a:buChar char="●"/>
            </a:pPr>
            <a:r>
              <a:rPr lang="en"/>
              <a:t>Attributes are listed in the second section of the box. To mark the attribute that acts as an identifier, an asterisk (*) is used at the front of the attribute.</a:t>
            </a:r>
            <a:endParaRPr/>
          </a:p>
          <a:p>
            <a:pPr indent="-317500" lvl="0" marL="457200" marR="0" rtl="0" algn="l">
              <a:lnSpc>
                <a:spcPct val="150000"/>
              </a:lnSpc>
              <a:spcBef>
                <a:spcPts val="0"/>
              </a:spcBef>
              <a:spcAft>
                <a:spcPts val="0"/>
              </a:spcAft>
              <a:buSzPts val="1400"/>
              <a:buChar char="●"/>
            </a:pPr>
            <a:r>
              <a:rPr lang="en"/>
              <a:t>A relationship is represented by a solid line. Usually, each relationship has a name written on the relationship line. This describes what kind of relationship connects the objects.</a:t>
            </a:r>
            <a:endParaRPr>
              <a:solidFill>
                <a:schemeClr val="dk1"/>
              </a:solidFill>
              <a:latin typeface="Arial"/>
              <a:ea typeface="Arial"/>
              <a:cs typeface="Arial"/>
              <a:sym typeface="Arial"/>
            </a:endParaRPr>
          </a:p>
        </p:txBody>
      </p:sp>
      <p:sp>
        <p:nvSpPr>
          <p:cNvPr id="133" name="Google Shape;133;geab401e644_1_34"/>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400"/>
              <a:buFont typeface="Arial"/>
              <a:buNone/>
            </a:pPr>
            <a:r>
              <a:rPr lang="en"/>
              <a:t>Crow’s Foot (IE) Notation</a:t>
            </a:r>
            <a:endParaRPr/>
          </a:p>
        </p:txBody>
      </p:sp>
      <p:pic>
        <p:nvPicPr>
          <p:cNvPr id="134" name="Google Shape;134;geab401e644_1_34"/>
          <p:cNvPicPr preferRelativeResize="0"/>
          <p:nvPr/>
        </p:nvPicPr>
        <p:blipFill rotWithShape="1">
          <a:blip r:embed="rId3">
            <a:alphaModFix/>
          </a:blip>
          <a:srcRect b="0" l="0" r="0" t="0"/>
          <a:stretch/>
        </p:blipFill>
        <p:spPr>
          <a:xfrm>
            <a:off x="3332388" y="3101525"/>
            <a:ext cx="2479225" cy="1393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eab401e644_1_48"/>
          <p:cNvSpPr txBox="1"/>
          <p:nvPr>
            <p:ph idx="1" type="body"/>
          </p:nvPr>
        </p:nvSpPr>
        <p:spPr>
          <a:xfrm>
            <a:off x="311700" y="956300"/>
            <a:ext cx="8520600" cy="8925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SzPts val="1400"/>
              <a:buChar char="●"/>
            </a:pPr>
            <a:r>
              <a:rPr lang="en"/>
              <a:t>IE has a set of symbols to indicate the cardinality and modality of the data in the relationships.</a:t>
            </a:r>
            <a:endParaRPr>
              <a:solidFill>
                <a:schemeClr val="dk1"/>
              </a:solidFill>
              <a:latin typeface="Arial"/>
              <a:ea typeface="Arial"/>
              <a:cs typeface="Arial"/>
              <a:sym typeface="Arial"/>
            </a:endParaRPr>
          </a:p>
        </p:txBody>
      </p:sp>
      <p:sp>
        <p:nvSpPr>
          <p:cNvPr id="140" name="Google Shape;140;geab401e644_1_48"/>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Crow’s Foot (IE) Notation</a:t>
            </a:r>
            <a:endParaRPr/>
          </a:p>
        </p:txBody>
      </p:sp>
      <p:pic>
        <p:nvPicPr>
          <p:cNvPr id="141" name="Google Shape;141;geab401e644_1_48"/>
          <p:cNvPicPr preferRelativeResize="0"/>
          <p:nvPr/>
        </p:nvPicPr>
        <p:blipFill rotWithShape="1">
          <a:blip r:embed="rId3">
            <a:alphaModFix/>
          </a:blip>
          <a:srcRect b="0" l="0" r="0" t="0"/>
          <a:stretch/>
        </p:blipFill>
        <p:spPr>
          <a:xfrm>
            <a:off x="6707100" y="1951748"/>
            <a:ext cx="1126936" cy="1016475"/>
          </a:xfrm>
          <a:prstGeom prst="rect">
            <a:avLst/>
          </a:prstGeom>
          <a:noFill/>
          <a:ln>
            <a:noFill/>
          </a:ln>
        </p:spPr>
      </p:pic>
      <p:sp>
        <p:nvSpPr>
          <p:cNvPr id="142" name="Google Shape;142;geab401e644_1_48"/>
          <p:cNvSpPr txBox="1"/>
          <p:nvPr>
            <p:ph idx="1" type="body"/>
          </p:nvPr>
        </p:nvSpPr>
        <p:spPr>
          <a:xfrm>
            <a:off x="311700" y="1745625"/>
            <a:ext cx="6780600" cy="301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a:t>Cardinality (Upper bound)</a:t>
            </a:r>
            <a:endParaRPr b="1">
              <a:solidFill>
                <a:schemeClr val="dk1"/>
              </a:solidFill>
              <a:latin typeface="Arial"/>
              <a:ea typeface="Arial"/>
              <a:cs typeface="Arial"/>
              <a:sym typeface="Arial"/>
            </a:endParaRPr>
          </a:p>
          <a:p>
            <a:pPr indent="-317500" lvl="0" marL="457200" marR="0" rtl="0" algn="l">
              <a:lnSpc>
                <a:spcPct val="150000"/>
              </a:lnSpc>
              <a:spcBef>
                <a:spcPts val="1000"/>
              </a:spcBef>
              <a:spcAft>
                <a:spcPts val="0"/>
              </a:spcAft>
              <a:buSzPts val="1400"/>
              <a:buChar char="●"/>
            </a:pPr>
            <a:r>
              <a:rPr lang="en"/>
              <a:t>The maximum number of times an instance in one entity can be associated with instances in the related entity.</a:t>
            </a:r>
            <a:endParaRPr/>
          </a:p>
          <a:p>
            <a:pPr indent="-317500" lvl="0" marL="457200" marR="0" rtl="0" algn="l">
              <a:lnSpc>
                <a:spcPct val="150000"/>
              </a:lnSpc>
              <a:spcBef>
                <a:spcPts val="0"/>
              </a:spcBef>
              <a:spcAft>
                <a:spcPts val="0"/>
              </a:spcAft>
              <a:buSzPts val="1400"/>
              <a:buChar char="●"/>
            </a:pPr>
            <a:r>
              <a:rPr lang="en"/>
              <a:t>Can be 1 or many</a:t>
            </a:r>
            <a:endParaRPr/>
          </a:p>
          <a:p>
            <a:pPr indent="0" lvl="0" marL="0" rtl="0" algn="l">
              <a:lnSpc>
                <a:spcPct val="115000"/>
              </a:lnSpc>
              <a:spcBef>
                <a:spcPts val="1000"/>
              </a:spcBef>
              <a:spcAft>
                <a:spcPts val="0"/>
              </a:spcAft>
              <a:buSzPts val="1400"/>
              <a:buNone/>
            </a:pPr>
            <a:r>
              <a:rPr b="1" lang="en"/>
              <a:t>Modality (Lower bound)</a:t>
            </a:r>
            <a:endParaRPr b="1">
              <a:solidFill>
                <a:schemeClr val="dk1"/>
              </a:solidFill>
              <a:latin typeface="Arial"/>
              <a:ea typeface="Arial"/>
              <a:cs typeface="Arial"/>
              <a:sym typeface="Arial"/>
            </a:endParaRPr>
          </a:p>
          <a:p>
            <a:pPr indent="-317500" lvl="0" marL="457200" rtl="0" algn="l">
              <a:lnSpc>
                <a:spcPct val="150000"/>
              </a:lnSpc>
              <a:spcBef>
                <a:spcPts val="1000"/>
              </a:spcBef>
              <a:spcAft>
                <a:spcPts val="0"/>
              </a:spcAft>
              <a:buSzPts val="1400"/>
              <a:buChar char="●"/>
            </a:pPr>
            <a:r>
              <a:rPr lang="en"/>
              <a:t>The minimum number of times an instance in one entity can be associated with an instance in the related entity.</a:t>
            </a:r>
            <a:endParaRPr/>
          </a:p>
        </p:txBody>
      </p:sp>
      <p:pic>
        <p:nvPicPr>
          <p:cNvPr id="143" name="Google Shape;143;geab401e644_1_48"/>
          <p:cNvPicPr preferRelativeResize="0"/>
          <p:nvPr/>
        </p:nvPicPr>
        <p:blipFill rotWithShape="1">
          <a:blip r:embed="rId4">
            <a:alphaModFix/>
          </a:blip>
          <a:srcRect b="0" l="0" r="0" t="0"/>
          <a:stretch/>
        </p:blipFill>
        <p:spPr>
          <a:xfrm>
            <a:off x="6707100" y="3453275"/>
            <a:ext cx="1211950" cy="1016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eab401e644_1_75"/>
          <p:cNvSpPr txBox="1"/>
          <p:nvPr>
            <p:ph idx="1" type="body"/>
          </p:nvPr>
        </p:nvSpPr>
        <p:spPr>
          <a:xfrm>
            <a:off x="311700" y="956300"/>
            <a:ext cx="8520600" cy="3753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SzPts val="1400"/>
              <a:buChar char="●"/>
            </a:pPr>
            <a:r>
              <a:rPr lang="en"/>
              <a:t>Cardinality and modality are indicated at both ends of the relationship line. Once this has been done, the relationships are read as being 1 to 1 (1:1), 1 to many (1:M), or many to many (M:N).</a:t>
            </a:r>
            <a:endParaRPr>
              <a:solidFill>
                <a:schemeClr val="dk1"/>
              </a:solidFill>
              <a:latin typeface="Arial"/>
              <a:ea typeface="Arial"/>
              <a:cs typeface="Arial"/>
              <a:sym typeface="Arial"/>
            </a:endParaRPr>
          </a:p>
        </p:txBody>
      </p:sp>
      <p:sp>
        <p:nvSpPr>
          <p:cNvPr id="149" name="Google Shape;149;geab401e644_1_75"/>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Crow’s Foot (IE) Notation</a:t>
            </a:r>
            <a:endParaRPr/>
          </a:p>
        </p:txBody>
      </p:sp>
      <p:pic>
        <p:nvPicPr>
          <p:cNvPr id="150" name="Google Shape;150;geab401e644_1_75"/>
          <p:cNvPicPr preferRelativeResize="0"/>
          <p:nvPr/>
        </p:nvPicPr>
        <p:blipFill rotWithShape="1">
          <a:blip r:embed="rId3">
            <a:alphaModFix/>
          </a:blip>
          <a:srcRect b="0" l="0" r="0" t="0"/>
          <a:stretch/>
        </p:blipFill>
        <p:spPr>
          <a:xfrm>
            <a:off x="4860275" y="1928625"/>
            <a:ext cx="3785050" cy="2906200"/>
          </a:xfrm>
          <a:prstGeom prst="rect">
            <a:avLst/>
          </a:prstGeom>
          <a:noFill/>
          <a:ln>
            <a:noFill/>
          </a:ln>
        </p:spPr>
      </p:pic>
      <p:pic>
        <p:nvPicPr>
          <p:cNvPr id="151" name="Google Shape;151;geab401e644_1_75"/>
          <p:cNvPicPr preferRelativeResize="0"/>
          <p:nvPr/>
        </p:nvPicPr>
        <p:blipFill rotWithShape="1">
          <a:blip r:embed="rId4">
            <a:alphaModFix/>
          </a:blip>
          <a:srcRect b="0" l="0" r="0" t="0"/>
          <a:stretch/>
        </p:blipFill>
        <p:spPr>
          <a:xfrm>
            <a:off x="1720950" y="2673041"/>
            <a:ext cx="2267425" cy="1302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eab401e644_1_86"/>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ER-Diagram</a:t>
            </a:r>
            <a:endParaRPr/>
          </a:p>
        </p:txBody>
      </p:sp>
      <p:pic>
        <p:nvPicPr>
          <p:cNvPr id="157" name="Google Shape;157;geab401e644_1_86"/>
          <p:cNvPicPr preferRelativeResize="0"/>
          <p:nvPr/>
        </p:nvPicPr>
        <p:blipFill rotWithShape="1">
          <a:blip r:embed="rId3">
            <a:alphaModFix/>
          </a:blip>
          <a:srcRect b="0" l="0" r="0" t="0"/>
          <a:stretch/>
        </p:blipFill>
        <p:spPr>
          <a:xfrm>
            <a:off x="1052513" y="1108225"/>
            <a:ext cx="7038975" cy="3314700"/>
          </a:xfrm>
          <a:prstGeom prst="rect">
            <a:avLst/>
          </a:prstGeom>
          <a:noFill/>
          <a:ln>
            <a:noFill/>
          </a:ln>
        </p:spPr>
      </p:pic>
      <p:sp>
        <p:nvSpPr>
          <p:cNvPr id="158" name="Google Shape;158;geab401e644_1_86"/>
          <p:cNvSpPr txBox="1"/>
          <p:nvPr/>
        </p:nvSpPr>
        <p:spPr>
          <a:xfrm>
            <a:off x="3307475" y="3971575"/>
            <a:ext cx="54831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Domine"/>
                <a:ea typeface="Domine"/>
                <a:cs typeface="Domine"/>
                <a:sym typeface="Domine"/>
              </a:rPr>
              <a:t>Assignment: Convert this diagram using Chen Notation and IDEF1X notation.</a:t>
            </a:r>
            <a:endParaRPr b="0" i="0" sz="1400" u="none" cap="none" strike="noStrike">
              <a:solidFill>
                <a:srgbClr val="000000"/>
              </a:solidFill>
              <a:latin typeface="Domine"/>
              <a:ea typeface="Domine"/>
              <a:cs typeface="Domine"/>
              <a:sym typeface="Domin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eabce4a9aa_0_12"/>
          <p:cNvSpPr txBox="1"/>
          <p:nvPr>
            <p:ph idx="1" type="body"/>
          </p:nvPr>
        </p:nvSpPr>
        <p:spPr>
          <a:xfrm>
            <a:off x="311700" y="956300"/>
            <a:ext cx="8478900" cy="3753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SzPts val="1400"/>
              <a:buChar char="●"/>
            </a:pPr>
            <a:r>
              <a:rPr lang="en"/>
              <a:t>Database relationships are associations between tables that are created using join statements to retrieve data.</a:t>
            </a:r>
            <a:endParaRPr/>
          </a:p>
          <a:p>
            <a:pPr indent="-317500" lvl="1" marL="914400" marR="0" rtl="0" algn="l">
              <a:lnSpc>
                <a:spcPct val="150000"/>
              </a:lnSpc>
              <a:spcBef>
                <a:spcPts val="0"/>
              </a:spcBef>
              <a:spcAft>
                <a:spcPts val="0"/>
              </a:spcAft>
              <a:buSzPts val="1400"/>
              <a:buAutoNum type="alphaLcPeriod"/>
            </a:pPr>
            <a:r>
              <a:rPr lang="en"/>
              <a:t>1-to-1 (1:1)</a:t>
            </a:r>
            <a:endParaRPr/>
          </a:p>
          <a:p>
            <a:pPr indent="-317500" lvl="2" marL="1371600" marR="0" rtl="0" algn="l">
              <a:lnSpc>
                <a:spcPct val="150000"/>
              </a:lnSpc>
              <a:spcBef>
                <a:spcPts val="0"/>
              </a:spcBef>
              <a:spcAft>
                <a:spcPts val="0"/>
              </a:spcAft>
              <a:buSzPts val="1400"/>
              <a:buChar char="■"/>
            </a:pPr>
            <a:r>
              <a:rPr lang="en"/>
              <a:t>Each record in Table A relates to one record in Table B, and each record in Table B relates to one record in Table A.</a:t>
            </a:r>
            <a:endParaRPr/>
          </a:p>
          <a:p>
            <a:pPr indent="-317500" lvl="2" marL="1371600" marR="0" rtl="0" algn="l">
              <a:lnSpc>
                <a:spcPct val="150000"/>
              </a:lnSpc>
              <a:spcBef>
                <a:spcPts val="0"/>
              </a:spcBef>
              <a:spcAft>
                <a:spcPts val="0"/>
              </a:spcAft>
              <a:buSzPts val="1400"/>
              <a:buChar char="■"/>
            </a:pPr>
            <a:r>
              <a:rPr lang="en"/>
              <a:t>Each primary key value relates to none or only one record in the related table.</a:t>
            </a:r>
            <a:endParaRPr/>
          </a:p>
          <a:p>
            <a:pPr indent="0" lvl="0" marL="457200" marR="0" rtl="0" algn="l">
              <a:lnSpc>
                <a:spcPct val="150000"/>
              </a:lnSpc>
              <a:spcBef>
                <a:spcPts val="1000"/>
              </a:spcBef>
              <a:spcAft>
                <a:spcPts val="1000"/>
              </a:spcAft>
              <a:buSzPts val="1400"/>
              <a:buNone/>
            </a:pPr>
            <a:r>
              <a:t/>
            </a:r>
            <a:endParaRPr/>
          </a:p>
        </p:txBody>
      </p:sp>
      <p:sp>
        <p:nvSpPr>
          <p:cNvPr id="164" name="Google Shape;164;geabce4a9aa_0_12"/>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Types of Relationship</a:t>
            </a:r>
            <a:endParaRPr/>
          </a:p>
        </p:txBody>
      </p:sp>
      <p:pic>
        <p:nvPicPr>
          <p:cNvPr id="165" name="Google Shape;165;geabce4a9aa_0_12"/>
          <p:cNvPicPr preferRelativeResize="0"/>
          <p:nvPr/>
        </p:nvPicPr>
        <p:blipFill rotWithShape="1">
          <a:blip r:embed="rId3">
            <a:alphaModFix/>
          </a:blip>
          <a:srcRect b="0" l="0" r="0" t="0"/>
          <a:stretch/>
        </p:blipFill>
        <p:spPr>
          <a:xfrm>
            <a:off x="2151852" y="3192925"/>
            <a:ext cx="4840300" cy="1517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eabce4a9aa_0_35"/>
          <p:cNvSpPr txBox="1"/>
          <p:nvPr>
            <p:ph idx="1" type="body"/>
          </p:nvPr>
        </p:nvSpPr>
        <p:spPr>
          <a:xfrm>
            <a:off x="311700" y="956300"/>
            <a:ext cx="8478900" cy="515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SzPts val="1400"/>
              <a:buChar char="●"/>
            </a:pPr>
            <a:r>
              <a:rPr lang="en"/>
              <a:t>Representing above diagram in relational table:</a:t>
            </a:r>
            <a:endParaRPr/>
          </a:p>
          <a:p>
            <a:pPr indent="0" lvl="0" marL="457200" marR="0" rtl="0" algn="l">
              <a:lnSpc>
                <a:spcPct val="150000"/>
              </a:lnSpc>
              <a:spcBef>
                <a:spcPts val="1000"/>
              </a:spcBef>
              <a:spcAft>
                <a:spcPts val="1000"/>
              </a:spcAft>
              <a:buSzPts val="1400"/>
              <a:buNone/>
            </a:pPr>
            <a:r>
              <a:t/>
            </a:r>
            <a:endParaRPr/>
          </a:p>
        </p:txBody>
      </p:sp>
      <p:sp>
        <p:nvSpPr>
          <p:cNvPr id="171" name="Google Shape;171;geabce4a9aa_0_35"/>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Types of Relationship: 1-to-1 (1:1)</a:t>
            </a:r>
            <a:endParaRPr/>
          </a:p>
        </p:txBody>
      </p:sp>
      <p:sp>
        <p:nvSpPr>
          <p:cNvPr id="172" name="Google Shape;172;geabce4a9aa_0_35"/>
          <p:cNvSpPr txBox="1"/>
          <p:nvPr>
            <p:ph idx="1" type="body"/>
          </p:nvPr>
        </p:nvSpPr>
        <p:spPr>
          <a:xfrm>
            <a:off x="426500" y="2746500"/>
            <a:ext cx="1221000" cy="515100"/>
          </a:xfrm>
          <a:prstGeom prst="rect">
            <a:avLst/>
          </a:prstGeom>
          <a:noFill/>
          <a:ln>
            <a:noFill/>
          </a:ln>
        </p:spPr>
        <p:txBody>
          <a:bodyPr anchorCtr="0" anchor="t" bIns="91425" lIns="91425" spcFirstLastPara="1" rIns="91425" wrap="square" tIns="91425">
            <a:noAutofit/>
          </a:bodyPr>
          <a:lstStyle/>
          <a:p>
            <a:pPr indent="0" lvl="0" marL="457200" marR="0" rtl="0" algn="l">
              <a:lnSpc>
                <a:spcPct val="150000"/>
              </a:lnSpc>
              <a:spcBef>
                <a:spcPts val="0"/>
              </a:spcBef>
              <a:spcAft>
                <a:spcPts val="0"/>
              </a:spcAft>
              <a:buSzPts val="1400"/>
              <a:buNone/>
            </a:pPr>
            <a:r>
              <a:rPr lang="en"/>
              <a:t>Or,</a:t>
            </a:r>
            <a:endParaRPr/>
          </a:p>
          <a:p>
            <a:pPr indent="0" lvl="0" marL="457200" marR="0" rtl="0" algn="l">
              <a:lnSpc>
                <a:spcPct val="150000"/>
              </a:lnSpc>
              <a:spcBef>
                <a:spcPts val="1000"/>
              </a:spcBef>
              <a:spcAft>
                <a:spcPts val="1000"/>
              </a:spcAft>
              <a:buSzPts val="1400"/>
              <a:buNone/>
            </a:pPr>
            <a:r>
              <a:t/>
            </a:r>
            <a:endParaRPr/>
          </a:p>
        </p:txBody>
      </p:sp>
      <p:pic>
        <p:nvPicPr>
          <p:cNvPr id="173" name="Google Shape;173;geabce4a9aa_0_35"/>
          <p:cNvPicPr preferRelativeResize="0"/>
          <p:nvPr/>
        </p:nvPicPr>
        <p:blipFill rotWithShape="1">
          <a:blip r:embed="rId3">
            <a:alphaModFix/>
          </a:blip>
          <a:srcRect b="0" l="0" r="0" t="0"/>
          <a:stretch/>
        </p:blipFill>
        <p:spPr>
          <a:xfrm>
            <a:off x="1081088" y="1394950"/>
            <a:ext cx="6981825" cy="1238250"/>
          </a:xfrm>
          <a:prstGeom prst="rect">
            <a:avLst/>
          </a:prstGeom>
          <a:noFill/>
          <a:ln>
            <a:noFill/>
          </a:ln>
        </p:spPr>
      </p:pic>
      <p:pic>
        <p:nvPicPr>
          <p:cNvPr id="174" name="Google Shape;174;geabce4a9aa_0_35"/>
          <p:cNvPicPr preferRelativeResize="0"/>
          <p:nvPr/>
        </p:nvPicPr>
        <p:blipFill rotWithShape="1">
          <a:blip r:embed="rId4">
            <a:alphaModFix/>
          </a:blip>
          <a:srcRect b="0" l="0" r="0" t="0"/>
          <a:stretch/>
        </p:blipFill>
        <p:spPr>
          <a:xfrm>
            <a:off x="1204925" y="3295700"/>
            <a:ext cx="6858000" cy="1114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eabce4a9aa_0_27"/>
          <p:cNvSpPr txBox="1"/>
          <p:nvPr>
            <p:ph idx="1" type="body"/>
          </p:nvPr>
        </p:nvSpPr>
        <p:spPr>
          <a:xfrm>
            <a:off x="311700" y="956300"/>
            <a:ext cx="8478900" cy="1042500"/>
          </a:xfrm>
          <a:prstGeom prst="rect">
            <a:avLst/>
          </a:prstGeom>
          <a:noFill/>
          <a:ln>
            <a:noFill/>
          </a:ln>
        </p:spPr>
        <p:txBody>
          <a:bodyPr anchorCtr="0" anchor="t" bIns="91425" lIns="91425" spcFirstLastPara="1" rIns="91425" wrap="square" tIns="91425">
            <a:noAutofit/>
          </a:bodyPr>
          <a:lstStyle/>
          <a:p>
            <a:pPr indent="-317500" lvl="1" marL="914400" marR="0" rtl="0" algn="l">
              <a:lnSpc>
                <a:spcPct val="150000"/>
              </a:lnSpc>
              <a:spcBef>
                <a:spcPts val="0"/>
              </a:spcBef>
              <a:spcAft>
                <a:spcPts val="0"/>
              </a:spcAft>
              <a:buSzPts val="1400"/>
              <a:buAutoNum type="alphaLcPeriod" startAt="2"/>
            </a:pPr>
            <a:r>
              <a:rPr lang="en"/>
              <a:t>1-to-many (1:M)</a:t>
            </a:r>
            <a:endParaRPr/>
          </a:p>
          <a:p>
            <a:pPr indent="-317500" lvl="2" marL="1371600" marR="0" rtl="0" algn="l">
              <a:lnSpc>
                <a:spcPct val="150000"/>
              </a:lnSpc>
              <a:spcBef>
                <a:spcPts val="0"/>
              </a:spcBef>
              <a:spcAft>
                <a:spcPts val="0"/>
              </a:spcAft>
              <a:buSzPts val="1400"/>
              <a:buChar char="■"/>
            </a:pPr>
            <a:r>
              <a:rPr lang="en"/>
              <a:t>A record in Table A can relate to zero, one, or many records in Table B. Many records in Table B can relate to one record in Table A.</a:t>
            </a:r>
            <a:endParaRPr/>
          </a:p>
          <a:p>
            <a:pPr indent="0" lvl="0" marL="457200" marR="0" rtl="0" algn="l">
              <a:lnSpc>
                <a:spcPct val="150000"/>
              </a:lnSpc>
              <a:spcBef>
                <a:spcPts val="1000"/>
              </a:spcBef>
              <a:spcAft>
                <a:spcPts val="1000"/>
              </a:spcAft>
              <a:buSzPts val="1400"/>
              <a:buNone/>
            </a:pPr>
            <a:r>
              <a:t/>
            </a:r>
            <a:endParaRPr/>
          </a:p>
        </p:txBody>
      </p:sp>
      <p:sp>
        <p:nvSpPr>
          <p:cNvPr id="180" name="Google Shape;180;geabce4a9aa_0_27"/>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Types of Relationship: 1-to-many (1:M)</a:t>
            </a:r>
            <a:endParaRPr/>
          </a:p>
        </p:txBody>
      </p:sp>
      <p:pic>
        <p:nvPicPr>
          <p:cNvPr id="181" name="Google Shape;181;geabce4a9aa_0_27"/>
          <p:cNvPicPr preferRelativeResize="0"/>
          <p:nvPr/>
        </p:nvPicPr>
        <p:blipFill rotWithShape="1">
          <a:blip r:embed="rId3">
            <a:alphaModFix/>
          </a:blip>
          <a:srcRect b="0" l="0" r="0" t="0"/>
          <a:stretch/>
        </p:blipFill>
        <p:spPr>
          <a:xfrm>
            <a:off x="1921712" y="2261125"/>
            <a:ext cx="5300575" cy="1550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e8da7b7cd2_2_10"/>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Types of Relationship: 1-to-many (1:M)</a:t>
            </a:r>
            <a:endParaRPr/>
          </a:p>
        </p:txBody>
      </p:sp>
      <p:sp>
        <p:nvSpPr>
          <p:cNvPr id="187" name="Google Shape;187;ge8da7b7cd2_2_10"/>
          <p:cNvSpPr txBox="1"/>
          <p:nvPr>
            <p:ph idx="1" type="body"/>
          </p:nvPr>
        </p:nvSpPr>
        <p:spPr>
          <a:xfrm>
            <a:off x="729150" y="1100050"/>
            <a:ext cx="8217000" cy="498300"/>
          </a:xfrm>
          <a:prstGeom prst="rect">
            <a:avLst/>
          </a:prstGeom>
          <a:noFill/>
          <a:ln>
            <a:noFill/>
          </a:ln>
        </p:spPr>
        <p:txBody>
          <a:bodyPr anchorCtr="0" anchor="t" bIns="91425" lIns="91425" spcFirstLastPara="1" rIns="91425" wrap="square" tIns="91425">
            <a:noAutofit/>
          </a:bodyPr>
          <a:lstStyle/>
          <a:p>
            <a:pPr indent="-317500" lvl="0" marL="914400" marR="0" rtl="0" algn="l">
              <a:lnSpc>
                <a:spcPct val="150000"/>
              </a:lnSpc>
              <a:spcBef>
                <a:spcPts val="0"/>
              </a:spcBef>
              <a:spcAft>
                <a:spcPts val="0"/>
              </a:spcAft>
              <a:buSzPts val="1400"/>
              <a:buChar char="■"/>
            </a:pPr>
            <a:r>
              <a:rPr lang="en"/>
              <a:t>Representing above diagram in relational table:</a:t>
            </a:r>
            <a:endParaRPr/>
          </a:p>
          <a:p>
            <a:pPr indent="0" lvl="0" marL="457200" marR="0" rtl="0" algn="l">
              <a:lnSpc>
                <a:spcPct val="150000"/>
              </a:lnSpc>
              <a:spcBef>
                <a:spcPts val="1000"/>
              </a:spcBef>
              <a:spcAft>
                <a:spcPts val="1000"/>
              </a:spcAft>
              <a:buSzPts val="1400"/>
              <a:buNone/>
            </a:pPr>
            <a:r>
              <a:t/>
            </a:r>
            <a:endParaRPr/>
          </a:p>
        </p:txBody>
      </p:sp>
      <p:pic>
        <p:nvPicPr>
          <p:cNvPr id="188" name="Google Shape;188;ge8da7b7cd2_2_10"/>
          <p:cNvPicPr preferRelativeResize="0"/>
          <p:nvPr/>
        </p:nvPicPr>
        <p:blipFill rotWithShape="1">
          <a:blip r:embed="rId3">
            <a:alphaModFix/>
          </a:blip>
          <a:srcRect b="0" l="0" r="0" t="0"/>
          <a:stretch/>
        </p:blipFill>
        <p:spPr>
          <a:xfrm>
            <a:off x="1051463" y="1895300"/>
            <a:ext cx="7572375" cy="1743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eb38d0ba6c_0_0"/>
          <p:cNvSpPr txBox="1"/>
          <p:nvPr>
            <p:ph idx="1" type="body"/>
          </p:nvPr>
        </p:nvSpPr>
        <p:spPr>
          <a:xfrm>
            <a:off x="311700" y="956300"/>
            <a:ext cx="8520600" cy="37539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Database Design </a:t>
            </a:r>
            <a:endParaRPr/>
          </a:p>
          <a:p>
            <a:pPr indent="-317500" lvl="1" marL="914400" rtl="0" algn="l">
              <a:lnSpc>
                <a:spcPct val="150000"/>
              </a:lnSpc>
              <a:spcBef>
                <a:spcPts val="0"/>
              </a:spcBef>
              <a:spcAft>
                <a:spcPts val="0"/>
              </a:spcAft>
              <a:buSzPts val="1400"/>
              <a:buChar char="-"/>
            </a:pPr>
            <a:r>
              <a:rPr lang="en"/>
              <a:t>What and Why?</a:t>
            </a:r>
            <a:endParaRPr/>
          </a:p>
          <a:p>
            <a:pPr indent="-317500" lvl="0" marL="457200" rtl="0" algn="l">
              <a:lnSpc>
                <a:spcPct val="150000"/>
              </a:lnSpc>
              <a:spcBef>
                <a:spcPts val="0"/>
              </a:spcBef>
              <a:spcAft>
                <a:spcPts val="0"/>
              </a:spcAft>
              <a:buSzPts val="1400"/>
              <a:buChar char="-"/>
            </a:pPr>
            <a:r>
              <a:rPr lang="en"/>
              <a:t>Requirement Gathering</a:t>
            </a:r>
            <a:endParaRPr/>
          </a:p>
          <a:p>
            <a:pPr indent="-317500" lvl="1" marL="914400" rtl="0" algn="l">
              <a:lnSpc>
                <a:spcPct val="150000"/>
              </a:lnSpc>
              <a:spcBef>
                <a:spcPts val="0"/>
              </a:spcBef>
              <a:spcAft>
                <a:spcPts val="0"/>
              </a:spcAft>
              <a:buSzPts val="1400"/>
              <a:buChar char="-"/>
            </a:pPr>
            <a:r>
              <a:rPr lang="en"/>
              <a:t>Data Model </a:t>
            </a:r>
            <a:endParaRPr/>
          </a:p>
          <a:p>
            <a:pPr indent="-317500" lvl="2" marL="1371600" rtl="0" algn="l">
              <a:lnSpc>
                <a:spcPct val="150000"/>
              </a:lnSpc>
              <a:spcBef>
                <a:spcPts val="0"/>
              </a:spcBef>
              <a:spcAft>
                <a:spcPts val="0"/>
              </a:spcAft>
              <a:buSzPts val="1400"/>
              <a:buChar char="-"/>
            </a:pPr>
            <a:r>
              <a:rPr lang="en"/>
              <a:t>Different Data Model</a:t>
            </a:r>
            <a:endParaRPr/>
          </a:p>
          <a:p>
            <a:pPr indent="-317500" lvl="2" marL="1371600" rtl="0" algn="l">
              <a:lnSpc>
                <a:spcPct val="150000"/>
              </a:lnSpc>
              <a:spcBef>
                <a:spcPts val="0"/>
              </a:spcBef>
              <a:spcAft>
                <a:spcPts val="0"/>
              </a:spcAft>
              <a:buSzPts val="1400"/>
              <a:buChar char="-"/>
            </a:pPr>
            <a:r>
              <a:rPr lang="en"/>
              <a:t>Relationship Cardinality</a:t>
            </a:r>
            <a:endParaRPr/>
          </a:p>
          <a:p>
            <a:pPr indent="-317500" lvl="2" marL="1371600" rtl="0" algn="l">
              <a:lnSpc>
                <a:spcPct val="150000"/>
              </a:lnSpc>
              <a:spcBef>
                <a:spcPts val="0"/>
              </a:spcBef>
              <a:spcAft>
                <a:spcPts val="0"/>
              </a:spcAft>
              <a:buSzPts val="1400"/>
              <a:buChar char="-"/>
            </a:pPr>
            <a:r>
              <a:rPr lang="en"/>
              <a:t>Keys</a:t>
            </a:r>
            <a:endParaRPr/>
          </a:p>
          <a:p>
            <a:pPr indent="-317500" lvl="0" marL="457200" rtl="0" algn="l">
              <a:lnSpc>
                <a:spcPct val="150000"/>
              </a:lnSpc>
              <a:spcBef>
                <a:spcPts val="0"/>
              </a:spcBef>
              <a:spcAft>
                <a:spcPts val="0"/>
              </a:spcAft>
              <a:buSzPts val="1400"/>
              <a:buChar char="-"/>
            </a:pPr>
            <a:r>
              <a:rPr lang="en"/>
              <a:t>Conceptual Data Model</a:t>
            </a:r>
            <a:endParaRPr/>
          </a:p>
          <a:p>
            <a:pPr indent="-317500" lvl="0" marL="457200" rtl="0" algn="l">
              <a:lnSpc>
                <a:spcPct val="150000"/>
              </a:lnSpc>
              <a:spcBef>
                <a:spcPts val="0"/>
              </a:spcBef>
              <a:spcAft>
                <a:spcPts val="0"/>
              </a:spcAft>
              <a:buSzPts val="1400"/>
              <a:buChar char="-"/>
            </a:pPr>
            <a:r>
              <a:rPr lang="en"/>
              <a:t>Logical Data Model</a:t>
            </a:r>
            <a:endParaRPr/>
          </a:p>
          <a:p>
            <a:pPr indent="-317500" lvl="0" marL="457200" rtl="0" algn="l">
              <a:lnSpc>
                <a:spcPct val="150000"/>
              </a:lnSpc>
              <a:spcBef>
                <a:spcPts val="0"/>
              </a:spcBef>
              <a:spcAft>
                <a:spcPts val="0"/>
              </a:spcAft>
              <a:buSzPts val="1400"/>
              <a:buChar char="-"/>
            </a:pPr>
            <a:r>
              <a:rPr lang="en"/>
              <a:t>Normalization</a:t>
            </a:r>
            <a:endParaRPr/>
          </a:p>
          <a:p>
            <a:pPr indent="-317500" lvl="0" marL="457200" rtl="0" algn="l">
              <a:lnSpc>
                <a:spcPct val="150000"/>
              </a:lnSpc>
              <a:spcBef>
                <a:spcPts val="0"/>
              </a:spcBef>
              <a:spcAft>
                <a:spcPts val="0"/>
              </a:spcAft>
              <a:buSzPts val="1400"/>
              <a:buChar char="-"/>
            </a:pPr>
            <a:r>
              <a:rPr lang="en"/>
              <a:t>Physical Data Model</a:t>
            </a:r>
            <a:endParaRPr/>
          </a:p>
        </p:txBody>
      </p:sp>
      <p:sp>
        <p:nvSpPr>
          <p:cNvPr id="76" name="Google Shape;76;geb38d0ba6c_0_0"/>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Database Design Workshop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eabce4a9aa_0_68"/>
          <p:cNvSpPr txBox="1"/>
          <p:nvPr>
            <p:ph idx="1" type="body"/>
          </p:nvPr>
        </p:nvSpPr>
        <p:spPr>
          <a:xfrm>
            <a:off x="311700" y="956300"/>
            <a:ext cx="8478900" cy="1140300"/>
          </a:xfrm>
          <a:prstGeom prst="rect">
            <a:avLst/>
          </a:prstGeom>
          <a:noFill/>
          <a:ln>
            <a:noFill/>
          </a:ln>
        </p:spPr>
        <p:txBody>
          <a:bodyPr anchorCtr="0" anchor="t" bIns="91425" lIns="91425" spcFirstLastPara="1" rIns="91425" wrap="square" tIns="91425">
            <a:noAutofit/>
          </a:bodyPr>
          <a:lstStyle/>
          <a:p>
            <a:pPr indent="-317500" lvl="1" marL="914400" marR="0" rtl="0" algn="l">
              <a:lnSpc>
                <a:spcPct val="150000"/>
              </a:lnSpc>
              <a:spcBef>
                <a:spcPts val="0"/>
              </a:spcBef>
              <a:spcAft>
                <a:spcPts val="0"/>
              </a:spcAft>
              <a:buSzPts val="1400"/>
              <a:buAutoNum type="alphaLcPeriod" startAt="3"/>
            </a:pPr>
            <a:r>
              <a:rPr lang="en"/>
              <a:t>Many-to-many (M:N)</a:t>
            </a:r>
            <a:endParaRPr/>
          </a:p>
          <a:p>
            <a:pPr indent="-317500" lvl="2" marL="1371600" marR="0" rtl="0" algn="l">
              <a:lnSpc>
                <a:spcPct val="150000"/>
              </a:lnSpc>
              <a:spcBef>
                <a:spcPts val="0"/>
              </a:spcBef>
              <a:spcAft>
                <a:spcPts val="0"/>
              </a:spcAft>
              <a:buSzPts val="1400"/>
              <a:buChar char="■"/>
            </a:pPr>
            <a:r>
              <a:rPr lang="en"/>
              <a:t>Each record in both tables can relate to none or any number of records in the other table.</a:t>
            </a:r>
            <a:endParaRPr/>
          </a:p>
          <a:p>
            <a:pPr indent="0" lvl="0" marL="457200" marR="0" rtl="0" algn="l">
              <a:lnSpc>
                <a:spcPct val="150000"/>
              </a:lnSpc>
              <a:spcBef>
                <a:spcPts val="1000"/>
              </a:spcBef>
              <a:spcAft>
                <a:spcPts val="1000"/>
              </a:spcAft>
              <a:buSzPts val="1400"/>
              <a:buNone/>
            </a:pPr>
            <a:r>
              <a:t/>
            </a:r>
            <a:endParaRPr/>
          </a:p>
        </p:txBody>
      </p:sp>
      <p:sp>
        <p:nvSpPr>
          <p:cNvPr id="194" name="Google Shape;194;geabce4a9aa_0_68"/>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Types of Relationship: Many-to-many (M:N)</a:t>
            </a:r>
            <a:endParaRPr/>
          </a:p>
        </p:txBody>
      </p:sp>
      <p:sp>
        <p:nvSpPr>
          <p:cNvPr id="195" name="Google Shape;195;geabce4a9aa_0_68"/>
          <p:cNvSpPr txBox="1"/>
          <p:nvPr>
            <p:ph idx="1" type="body"/>
          </p:nvPr>
        </p:nvSpPr>
        <p:spPr>
          <a:xfrm>
            <a:off x="573800" y="3095850"/>
            <a:ext cx="8478900" cy="816600"/>
          </a:xfrm>
          <a:prstGeom prst="rect">
            <a:avLst/>
          </a:prstGeom>
          <a:noFill/>
          <a:ln>
            <a:noFill/>
          </a:ln>
        </p:spPr>
        <p:txBody>
          <a:bodyPr anchorCtr="0" anchor="t" bIns="91425" lIns="91425" spcFirstLastPara="1" rIns="91425" wrap="square" tIns="91425">
            <a:noAutofit/>
          </a:bodyPr>
          <a:lstStyle/>
          <a:p>
            <a:pPr indent="-317500" lvl="2" marL="1143000" marR="0" rtl="0" algn="l">
              <a:lnSpc>
                <a:spcPct val="150000"/>
              </a:lnSpc>
              <a:spcBef>
                <a:spcPts val="0"/>
              </a:spcBef>
              <a:spcAft>
                <a:spcPts val="0"/>
              </a:spcAft>
              <a:buSzPts val="1400"/>
              <a:buChar char="■"/>
            </a:pPr>
            <a:r>
              <a:rPr lang="en"/>
              <a:t>The usual solution is to break this relationship down into two one-to-many relationships by creating a linking table.</a:t>
            </a:r>
            <a:endParaRPr/>
          </a:p>
          <a:p>
            <a:pPr indent="0" lvl="0" marL="457200" marR="0" rtl="0" algn="l">
              <a:lnSpc>
                <a:spcPct val="150000"/>
              </a:lnSpc>
              <a:spcBef>
                <a:spcPts val="1000"/>
              </a:spcBef>
              <a:spcAft>
                <a:spcPts val="1000"/>
              </a:spcAft>
              <a:buSzPts val="1400"/>
              <a:buNone/>
            </a:pPr>
            <a:r>
              <a:t/>
            </a:r>
            <a:endParaRPr/>
          </a:p>
        </p:txBody>
      </p:sp>
      <p:pic>
        <p:nvPicPr>
          <p:cNvPr id="196" name="Google Shape;196;geabce4a9aa_0_68"/>
          <p:cNvPicPr preferRelativeResize="0"/>
          <p:nvPr/>
        </p:nvPicPr>
        <p:blipFill rotWithShape="1">
          <a:blip r:embed="rId3">
            <a:alphaModFix/>
          </a:blip>
          <a:srcRect b="0" l="0" r="0" t="0"/>
          <a:stretch/>
        </p:blipFill>
        <p:spPr>
          <a:xfrm>
            <a:off x="3126200" y="1779200"/>
            <a:ext cx="4020011" cy="1140300"/>
          </a:xfrm>
          <a:prstGeom prst="rect">
            <a:avLst/>
          </a:prstGeom>
          <a:noFill/>
          <a:ln>
            <a:noFill/>
          </a:ln>
        </p:spPr>
      </p:pic>
      <p:pic>
        <p:nvPicPr>
          <p:cNvPr id="197" name="Google Shape;197;geabce4a9aa_0_68"/>
          <p:cNvPicPr preferRelativeResize="0"/>
          <p:nvPr/>
        </p:nvPicPr>
        <p:blipFill rotWithShape="1">
          <a:blip r:embed="rId4">
            <a:alphaModFix/>
          </a:blip>
          <a:srcRect b="0" l="0" r="0" t="0"/>
          <a:stretch/>
        </p:blipFill>
        <p:spPr>
          <a:xfrm>
            <a:off x="2364550" y="3836250"/>
            <a:ext cx="5989100" cy="1055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eabce4a9aa_0_98"/>
          <p:cNvSpPr txBox="1"/>
          <p:nvPr>
            <p:ph idx="1" type="body"/>
          </p:nvPr>
        </p:nvSpPr>
        <p:spPr>
          <a:xfrm>
            <a:off x="311700" y="2937500"/>
            <a:ext cx="8478900" cy="851700"/>
          </a:xfrm>
          <a:prstGeom prst="rect">
            <a:avLst/>
          </a:prstGeom>
          <a:noFill/>
          <a:ln>
            <a:noFill/>
          </a:ln>
        </p:spPr>
        <p:txBody>
          <a:bodyPr anchorCtr="0" anchor="t" bIns="91425" lIns="91425" spcFirstLastPara="1" rIns="91425" wrap="square" tIns="91425">
            <a:spAutoFit/>
          </a:bodyPr>
          <a:lstStyle/>
          <a:p>
            <a:pPr indent="0" lvl="0" marL="457200" marR="0" rtl="0" algn="l">
              <a:lnSpc>
                <a:spcPct val="150000"/>
              </a:lnSpc>
              <a:spcBef>
                <a:spcPts val="0"/>
              </a:spcBef>
              <a:spcAft>
                <a:spcPts val="0"/>
              </a:spcAft>
              <a:buSzPts val="1400"/>
              <a:buNone/>
            </a:pPr>
            <a:r>
              <a:t/>
            </a:r>
            <a:endParaRPr/>
          </a:p>
          <a:p>
            <a:pPr indent="0" lvl="0" marL="457200" marR="0" rtl="0" algn="l">
              <a:lnSpc>
                <a:spcPct val="150000"/>
              </a:lnSpc>
              <a:spcBef>
                <a:spcPts val="1000"/>
              </a:spcBef>
              <a:spcAft>
                <a:spcPts val="1000"/>
              </a:spcAft>
              <a:buSzPts val="1400"/>
              <a:buNone/>
            </a:pPr>
            <a:r>
              <a:t/>
            </a:r>
            <a:endParaRPr/>
          </a:p>
        </p:txBody>
      </p:sp>
      <p:sp>
        <p:nvSpPr>
          <p:cNvPr id="203" name="Google Shape;203;geabce4a9aa_0_98"/>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Types of Relationship: Many-to-many (M:N)</a:t>
            </a:r>
            <a:endParaRPr/>
          </a:p>
        </p:txBody>
      </p:sp>
      <p:sp>
        <p:nvSpPr>
          <p:cNvPr id="204" name="Google Shape;204;geabce4a9aa_0_98"/>
          <p:cNvSpPr txBox="1"/>
          <p:nvPr>
            <p:ph idx="1" type="body"/>
          </p:nvPr>
        </p:nvSpPr>
        <p:spPr>
          <a:xfrm>
            <a:off x="348150" y="947650"/>
            <a:ext cx="8478900" cy="851700"/>
          </a:xfrm>
          <a:prstGeom prst="rect">
            <a:avLst/>
          </a:prstGeom>
          <a:noFill/>
          <a:ln>
            <a:noFill/>
          </a:ln>
        </p:spPr>
        <p:txBody>
          <a:bodyPr anchorCtr="0" anchor="t" bIns="91425" lIns="91425" spcFirstLastPara="1" rIns="91425" wrap="square" tIns="91425">
            <a:spAutoFit/>
          </a:bodyPr>
          <a:lstStyle/>
          <a:p>
            <a:pPr indent="-317500" lvl="0" marL="914400" marR="0" rtl="0" algn="l">
              <a:lnSpc>
                <a:spcPct val="150000"/>
              </a:lnSpc>
              <a:spcBef>
                <a:spcPts val="0"/>
              </a:spcBef>
              <a:spcAft>
                <a:spcPts val="0"/>
              </a:spcAft>
              <a:buSzPts val="1400"/>
              <a:buChar char="■"/>
            </a:pPr>
            <a:r>
              <a:rPr lang="en"/>
              <a:t>Representing above diagram in relational table:</a:t>
            </a:r>
            <a:endParaRPr/>
          </a:p>
          <a:p>
            <a:pPr indent="0" lvl="0" marL="457200" marR="0" rtl="0" algn="l">
              <a:lnSpc>
                <a:spcPct val="150000"/>
              </a:lnSpc>
              <a:spcBef>
                <a:spcPts val="1000"/>
              </a:spcBef>
              <a:spcAft>
                <a:spcPts val="1000"/>
              </a:spcAft>
              <a:buSzPts val="1400"/>
              <a:buNone/>
            </a:pPr>
            <a:r>
              <a:t/>
            </a:r>
            <a:endParaRPr/>
          </a:p>
        </p:txBody>
      </p:sp>
      <p:pic>
        <p:nvPicPr>
          <p:cNvPr id="205" name="Google Shape;205;geabce4a9aa_0_98"/>
          <p:cNvPicPr preferRelativeResize="0"/>
          <p:nvPr/>
        </p:nvPicPr>
        <p:blipFill rotWithShape="1">
          <a:blip r:embed="rId3">
            <a:alphaModFix/>
          </a:blip>
          <a:srcRect b="0" l="0" r="0" t="0"/>
          <a:stretch/>
        </p:blipFill>
        <p:spPr>
          <a:xfrm>
            <a:off x="708000" y="1583000"/>
            <a:ext cx="8060026" cy="1150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eb38d0ba6c_2_6"/>
          <p:cNvSpPr txBox="1"/>
          <p:nvPr>
            <p:ph idx="1" type="body"/>
          </p:nvPr>
        </p:nvSpPr>
        <p:spPr>
          <a:xfrm>
            <a:off x="290850" y="1153425"/>
            <a:ext cx="8520600" cy="3753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400"/>
              <a:buFont typeface="Arial"/>
              <a:buNone/>
            </a:pPr>
            <a:r>
              <a:rPr lang="en"/>
              <a:t>Choose any 2 domains and gather requirements for the system to be built.</a:t>
            </a:r>
            <a:endParaRPr/>
          </a:p>
          <a:p>
            <a:pPr indent="0" lvl="0" marL="0" rtl="0" algn="l">
              <a:lnSpc>
                <a:spcPct val="150000"/>
              </a:lnSpc>
              <a:spcBef>
                <a:spcPts val="0"/>
              </a:spcBef>
              <a:spcAft>
                <a:spcPts val="0"/>
              </a:spcAft>
              <a:buClr>
                <a:schemeClr val="dk1"/>
              </a:buClr>
              <a:buSzPts val="1400"/>
              <a:buFont typeface="Arial"/>
              <a:buNone/>
            </a:pPr>
            <a:r>
              <a:rPr b="1" lang="en"/>
              <a:t>Domains:</a:t>
            </a:r>
            <a:endParaRPr b="1"/>
          </a:p>
          <a:p>
            <a:pPr indent="-317500" lvl="0" marL="457200" rtl="0" algn="l">
              <a:lnSpc>
                <a:spcPct val="150000"/>
              </a:lnSpc>
              <a:spcBef>
                <a:spcPts val="0"/>
              </a:spcBef>
              <a:spcAft>
                <a:spcPts val="0"/>
              </a:spcAft>
              <a:buClr>
                <a:schemeClr val="dk2"/>
              </a:buClr>
              <a:buSzPts val="1400"/>
              <a:buFont typeface="Domine"/>
              <a:buChar char="●"/>
            </a:pPr>
            <a:r>
              <a:rPr lang="en"/>
              <a:t>Nepal Football League</a:t>
            </a:r>
            <a:endParaRPr/>
          </a:p>
          <a:p>
            <a:pPr indent="-317500" lvl="0" marL="457200" rtl="0" algn="l">
              <a:lnSpc>
                <a:spcPct val="150000"/>
              </a:lnSpc>
              <a:spcBef>
                <a:spcPts val="0"/>
              </a:spcBef>
              <a:spcAft>
                <a:spcPts val="0"/>
              </a:spcAft>
              <a:buClr>
                <a:schemeClr val="dk2"/>
              </a:buClr>
              <a:buSzPts val="1400"/>
              <a:buFont typeface="Domine"/>
              <a:buChar char="●"/>
            </a:pPr>
            <a:r>
              <a:rPr lang="en"/>
              <a:t>Car Dealership and Parts</a:t>
            </a:r>
            <a:endParaRPr/>
          </a:p>
          <a:p>
            <a:pPr indent="-317500" lvl="0" marL="457200" rtl="0" algn="l">
              <a:lnSpc>
                <a:spcPct val="150000"/>
              </a:lnSpc>
              <a:spcBef>
                <a:spcPts val="0"/>
              </a:spcBef>
              <a:spcAft>
                <a:spcPts val="0"/>
              </a:spcAft>
              <a:buClr>
                <a:schemeClr val="dk2"/>
              </a:buClr>
              <a:buSzPts val="1400"/>
              <a:buFont typeface="Domine"/>
              <a:buChar char="●"/>
            </a:pPr>
            <a:r>
              <a:rPr lang="en"/>
              <a:t>Employee Recruitment and Training</a:t>
            </a:r>
            <a:endParaRPr/>
          </a:p>
          <a:p>
            <a:pPr indent="-317500" lvl="0" marL="457200" rtl="0" algn="l">
              <a:lnSpc>
                <a:spcPct val="150000"/>
              </a:lnSpc>
              <a:spcBef>
                <a:spcPts val="0"/>
              </a:spcBef>
              <a:spcAft>
                <a:spcPts val="0"/>
              </a:spcAft>
              <a:buClr>
                <a:schemeClr val="dk2"/>
              </a:buClr>
              <a:buSzPts val="1400"/>
              <a:buFont typeface="Domine"/>
              <a:buChar char="●"/>
            </a:pPr>
            <a:r>
              <a:rPr lang="en"/>
              <a:t>Health Care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Create a Crow’s Foot ERD for each of the following descriptions.</a:t>
            </a:r>
            <a:endParaRPr/>
          </a:p>
          <a:p>
            <a:pPr indent="0" lvl="0" marL="0" rtl="0" algn="l">
              <a:lnSpc>
                <a:spcPct val="100000"/>
              </a:lnSpc>
              <a:spcBef>
                <a:spcPts val="0"/>
              </a:spcBef>
              <a:spcAft>
                <a:spcPts val="0"/>
              </a:spcAft>
              <a:buSzPts val="1400"/>
              <a:buNone/>
            </a:pPr>
            <a:r>
              <a:rPr i="1" lang="en"/>
              <a:t> Questions will be provided separately.</a:t>
            </a:r>
            <a:endParaRPr i="1"/>
          </a:p>
          <a:p>
            <a:pPr indent="0" lvl="0" marL="0" rtl="0" algn="l">
              <a:lnSpc>
                <a:spcPct val="100000"/>
              </a:lnSpc>
              <a:spcBef>
                <a:spcPts val="0"/>
              </a:spcBef>
              <a:spcAft>
                <a:spcPts val="0"/>
              </a:spcAft>
              <a:buSzPts val="1400"/>
              <a:buNone/>
            </a:pPr>
            <a:r>
              <a:t/>
            </a:r>
            <a:endParaRPr i="1"/>
          </a:p>
          <a:p>
            <a:pPr indent="0" lvl="0" marL="0" rtl="0" algn="l">
              <a:lnSpc>
                <a:spcPct val="100000"/>
              </a:lnSpc>
              <a:spcBef>
                <a:spcPts val="0"/>
              </a:spcBef>
              <a:spcAft>
                <a:spcPts val="0"/>
              </a:spcAft>
              <a:buSzPts val="1400"/>
              <a:buNone/>
            </a:pPr>
            <a:r>
              <a:t/>
            </a:r>
            <a:endParaRPr/>
          </a:p>
        </p:txBody>
      </p:sp>
      <p:sp>
        <p:nvSpPr>
          <p:cNvPr id="211" name="Google Shape;211;geb38d0ba6c_2_6"/>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Assignment</a:t>
            </a:r>
            <a:endParaRPr/>
          </a:p>
        </p:txBody>
      </p:sp>
      <p:sp>
        <p:nvSpPr>
          <p:cNvPr id="212" name="Google Shape;212;geb38d0ba6c_2_6"/>
          <p:cNvSpPr txBox="1"/>
          <p:nvPr/>
        </p:nvSpPr>
        <p:spPr>
          <a:xfrm>
            <a:off x="4622275" y="1727675"/>
            <a:ext cx="3525000" cy="13698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50000"/>
              </a:lnSpc>
              <a:spcBef>
                <a:spcPts val="0"/>
              </a:spcBef>
              <a:spcAft>
                <a:spcPts val="0"/>
              </a:spcAft>
              <a:buClr>
                <a:schemeClr val="dk2"/>
              </a:buClr>
              <a:buSzPts val="1400"/>
              <a:buFont typeface="Domine"/>
              <a:buChar char="●"/>
            </a:pPr>
            <a:r>
              <a:rPr b="0" i="0" lang="en" sz="1400" u="none" cap="none" strike="noStrike">
                <a:solidFill>
                  <a:schemeClr val="dk2"/>
                </a:solidFill>
                <a:latin typeface="Domine"/>
                <a:ea typeface="Domine"/>
                <a:cs typeface="Domine"/>
                <a:sym typeface="Domine"/>
              </a:rPr>
              <a:t>Ecommerce</a:t>
            </a:r>
            <a:endParaRPr b="0" i="0" sz="1400" u="none" cap="none" strike="noStrike">
              <a:solidFill>
                <a:schemeClr val="dk2"/>
              </a:solidFill>
              <a:latin typeface="Domine"/>
              <a:ea typeface="Domine"/>
              <a:cs typeface="Domine"/>
              <a:sym typeface="Domine"/>
            </a:endParaRPr>
          </a:p>
          <a:p>
            <a:pPr indent="-317500" lvl="0" marL="457200" marR="0" rtl="0" algn="l">
              <a:lnSpc>
                <a:spcPct val="150000"/>
              </a:lnSpc>
              <a:spcBef>
                <a:spcPts val="0"/>
              </a:spcBef>
              <a:spcAft>
                <a:spcPts val="0"/>
              </a:spcAft>
              <a:buClr>
                <a:schemeClr val="dk2"/>
              </a:buClr>
              <a:buSzPts val="1400"/>
              <a:buFont typeface="Domine"/>
              <a:buChar char="●"/>
            </a:pPr>
            <a:r>
              <a:rPr b="0" i="0" lang="en" sz="1400" u="none" cap="none" strike="noStrike">
                <a:solidFill>
                  <a:schemeClr val="dk2"/>
                </a:solidFill>
                <a:latin typeface="Domine"/>
                <a:ea typeface="Domine"/>
                <a:cs typeface="Domine"/>
                <a:sym typeface="Domine"/>
              </a:rPr>
              <a:t>Food Delivery System</a:t>
            </a:r>
            <a:endParaRPr b="0" i="0" sz="1400" u="none" cap="none" strike="noStrike">
              <a:solidFill>
                <a:schemeClr val="dk2"/>
              </a:solidFill>
              <a:latin typeface="Domine"/>
              <a:ea typeface="Domine"/>
              <a:cs typeface="Domine"/>
              <a:sym typeface="Domine"/>
            </a:endParaRPr>
          </a:p>
          <a:p>
            <a:pPr indent="-317500" lvl="0" marL="457200" marR="0" rtl="0" algn="l">
              <a:lnSpc>
                <a:spcPct val="150000"/>
              </a:lnSpc>
              <a:spcBef>
                <a:spcPts val="0"/>
              </a:spcBef>
              <a:spcAft>
                <a:spcPts val="0"/>
              </a:spcAft>
              <a:buClr>
                <a:schemeClr val="dk2"/>
              </a:buClr>
              <a:buSzPts val="1400"/>
              <a:buFont typeface="Domine"/>
              <a:buChar char="●"/>
            </a:pPr>
            <a:r>
              <a:rPr b="0" i="0" lang="en" sz="1400" u="none" cap="none" strike="noStrike">
                <a:solidFill>
                  <a:schemeClr val="dk2"/>
                </a:solidFill>
                <a:latin typeface="Domine"/>
                <a:ea typeface="Domine"/>
                <a:cs typeface="Domine"/>
                <a:sym typeface="Domine"/>
              </a:rPr>
              <a:t>Travel Agency</a:t>
            </a:r>
            <a:endParaRPr b="0" i="0" sz="1400" u="none" cap="none" strike="noStrike">
              <a:solidFill>
                <a:schemeClr val="dk2"/>
              </a:solidFill>
              <a:latin typeface="Domine"/>
              <a:ea typeface="Domine"/>
              <a:cs typeface="Domine"/>
              <a:sym typeface="Domine"/>
            </a:endParaRPr>
          </a:p>
          <a:p>
            <a:pPr indent="-317500" lvl="0" marL="457200" marR="0" rtl="0" algn="l">
              <a:lnSpc>
                <a:spcPct val="150000"/>
              </a:lnSpc>
              <a:spcBef>
                <a:spcPts val="0"/>
              </a:spcBef>
              <a:spcAft>
                <a:spcPts val="0"/>
              </a:spcAft>
              <a:buClr>
                <a:schemeClr val="dk2"/>
              </a:buClr>
              <a:buSzPts val="1400"/>
              <a:buFont typeface="Domine"/>
              <a:buChar char="●"/>
            </a:pPr>
            <a:r>
              <a:rPr b="0" i="0" lang="en" sz="1400" u="none" cap="none" strike="noStrike">
                <a:solidFill>
                  <a:schemeClr val="dk2"/>
                </a:solidFill>
                <a:latin typeface="Domine"/>
                <a:ea typeface="Domine"/>
                <a:cs typeface="Domine"/>
                <a:sym typeface="Domine"/>
              </a:rPr>
              <a:t>Book Publishing House</a:t>
            </a:r>
            <a:endParaRPr b="0" i="0" sz="1400" u="none" cap="none" strike="noStrike">
              <a:solidFill>
                <a:srgbClr val="000000"/>
              </a:solidFill>
              <a:latin typeface="Domine"/>
              <a:ea typeface="Domine"/>
              <a:cs typeface="Domine"/>
              <a:sym typeface="Domin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ee52134f5d_0_0"/>
          <p:cNvSpPr txBox="1"/>
          <p:nvPr>
            <p:ph idx="1" type="body"/>
          </p:nvPr>
        </p:nvSpPr>
        <p:spPr>
          <a:xfrm>
            <a:off x="311700" y="956300"/>
            <a:ext cx="8520600" cy="37539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t>I want to create a music streaming service where users can sign up for free. Users can listen to the songs that are uploaded by the artists. Users can create multiple playlists and each playlist can have multiple numbers of songs. A playlist can only be owned by a single user. An artist can either have a single release or have an album containing several songs. A song could only appear in one album. Songs can be categorized based on their genre.</a:t>
            </a:r>
            <a:endParaRPr/>
          </a:p>
          <a:p>
            <a:pPr indent="0" lvl="0" marL="0" rtl="0" algn="just">
              <a:lnSpc>
                <a:spcPct val="150000"/>
              </a:lnSpc>
              <a:spcBef>
                <a:spcPts val="1000"/>
              </a:spcBef>
              <a:spcAft>
                <a:spcPts val="0"/>
              </a:spcAft>
              <a:buClr>
                <a:schemeClr val="dk1"/>
              </a:buClr>
              <a:buSzPts val="1100"/>
              <a:buFont typeface="Arial"/>
              <a:buNone/>
            </a:pPr>
            <a:r>
              <a:rPr lang="en"/>
              <a:t>Users need to be able to save its preferences such as language, theme while using the service. </a:t>
            </a:r>
            <a:endParaRPr/>
          </a:p>
          <a:p>
            <a:pPr indent="0" lvl="0" marL="457200" rtl="0" algn="l">
              <a:lnSpc>
                <a:spcPct val="150000"/>
              </a:lnSpc>
              <a:spcBef>
                <a:spcPts val="1000"/>
              </a:spcBef>
              <a:spcAft>
                <a:spcPts val="0"/>
              </a:spcAft>
              <a:buClr>
                <a:schemeClr val="dk1"/>
              </a:buClr>
              <a:buSzPts val="1100"/>
              <a:buFont typeface="Arial"/>
              <a:buNone/>
            </a:pPr>
            <a:r>
              <a:t/>
            </a:r>
            <a:endParaRPr/>
          </a:p>
          <a:p>
            <a:pPr indent="0" lvl="0" marL="457200" rtl="0" algn="l">
              <a:lnSpc>
                <a:spcPct val="150000"/>
              </a:lnSpc>
              <a:spcBef>
                <a:spcPts val="1000"/>
              </a:spcBef>
              <a:spcAft>
                <a:spcPts val="1000"/>
              </a:spcAft>
              <a:buSzPts val="1400"/>
              <a:buNone/>
            </a:pPr>
            <a:r>
              <a:t/>
            </a:r>
            <a:endParaRPr/>
          </a:p>
        </p:txBody>
      </p:sp>
      <p:sp>
        <p:nvSpPr>
          <p:cNvPr id="218" name="Google Shape;218;gee52134f5d_0_0"/>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Example Scenario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2"/>
          <p:cNvSpPr txBox="1"/>
          <p:nvPr>
            <p:ph idx="1" type="body"/>
          </p:nvPr>
        </p:nvSpPr>
        <p:spPr>
          <a:xfrm>
            <a:off x="311700" y="956300"/>
            <a:ext cx="8520600" cy="3753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SzPts val="1400"/>
              <a:buChar char="●"/>
            </a:pPr>
            <a:r>
              <a:rPr lang="en"/>
              <a:t>Collection of steps that help with designing, development, implementation and maintenance of data management systems.</a:t>
            </a:r>
            <a:endParaRPr/>
          </a:p>
          <a:p>
            <a:pPr indent="-317500" lvl="0" marL="457200" marR="0" rtl="0" algn="l">
              <a:lnSpc>
                <a:spcPct val="150000"/>
              </a:lnSpc>
              <a:spcBef>
                <a:spcPts val="0"/>
              </a:spcBef>
              <a:spcAft>
                <a:spcPts val="0"/>
              </a:spcAft>
              <a:buSzPts val="1400"/>
              <a:buChar char="●"/>
            </a:pPr>
            <a:r>
              <a:rPr lang="en"/>
              <a:t>Purpose: produce conceptual, logical and physical models of designs for the proposed database system.</a:t>
            </a:r>
            <a:endParaRPr>
              <a:solidFill>
                <a:schemeClr val="dk1"/>
              </a:solidFill>
              <a:latin typeface="Arial"/>
              <a:ea typeface="Arial"/>
              <a:cs typeface="Arial"/>
              <a:sym typeface="Arial"/>
            </a:endParaRPr>
          </a:p>
          <a:p>
            <a:pPr indent="0" lvl="0" marL="0" rtl="0" algn="l">
              <a:lnSpc>
                <a:spcPct val="150000"/>
              </a:lnSpc>
              <a:spcBef>
                <a:spcPts val="1000"/>
              </a:spcBef>
              <a:spcAft>
                <a:spcPts val="0"/>
              </a:spcAft>
              <a:buSzPts val="1400"/>
              <a:buNone/>
            </a:pPr>
            <a:r>
              <a:rPr b="1" lang="en">
                <a:solidFill>
                  <a:schemeClr val="dk1"/>
                </a:solidFill>
              </a:rPr>
              <a:t>Why Database Design is Important ?</a:t>
            </a:r>
            <a:endParaRPr b="1">
              <a:solidFill>
                <a:schemeClr val="dk1"/>
              </a:solidFill>
            </a:endParaRPr>
          </a:p>
          <a:p>
            <a:pPr indent="-317500" lvl="0" marL="457200" marR="0" rtl="0" algn="l">
              <a:lnSpc>
                <a:spcPct val="150000"/>
              </a:lnSpc>
              <a:spcBef>
                <a:spcPts val="1000"/>
              </a:spcBef>
              <a:spcAft>
                <a:spcPts val="0"/>
              </a:spcAft>
              <a:buSzPts val="1400"/>
              <a:buChar char="●"/>
            </a:pPr>
            <a:r>
              <a:rPr lang="en"/>
              <a:t>Meet the requirements of the users</a:t>
            </a:r>
            <a:endParaRPr/>
          </a:p>
          <a:p>
            <a:pPr indent="-317500" lvl="0" marL="457200" marR="0" rtl="0" algn="l">
              <a:lnSpc>
                <a:spcPct val="150000"/>
              </a:lnSpc>
              <a:spcBef>
                <a:spcPts val="0"/>
              </a:spcBef>
              <a:spcAft>
                <a:spcPts val="0"/>
              </a:spcAft>
              <a:buSzPts val="1400"/>
              <a:buChar char="●"/>
            </a:pPr>
            <a:r>
              <a:rPr lang="en"/>
              <a:t>Avoid unnecessary redundant data</a:t>
            </a:r>
            <a:endParaRPr/>
          </a:p>
          <a:p>
            <a:pPr indent="-317500" lvl="0" marL="457200" marR="0" rtl="0" algn="l">
              <a:lnSpc>
                <a:spcPct val="150000"/>
              </a:lnSpc>
              <a:spcBef>
                <a:spcPts val="0"/>
              </a:spcBef>
              <a:spcAft>
                <a:spcPts val="0"/>
              </a:spcAft>
              <a:buSzPts val="1400"/>
              <a:buChar char="●"/>
            </a:pPr>
            <a:r>
              <a:rPr lang="en"/>
              <a:t>Improves data consistency</a:t>
            </a:r>
            <a:endParaRPr/>
          </a:p>
          <a:p>
            <a:pPr indent="-317500" lvl="0" marL="457200" marR="0" rtl="0" algn="l">
              <a:lnSpc>
                <a:spcPct val="150000"/>
              </a:lnSpc>
              <a:spcBef>
                <a:spcPts val="0"/>
              </a:spcBef>
              <a:spcAft>
                <a:spcPts val="0"/>
              </a:spcAft>
              <a:buSzPts val="1400"/>
              <a:buChar char="●"/>
            </a:pPr>
            <a:r>
              <a:rPr lang="en"/>
              <a:t>Easy to maintain</a:t>
            </a:r>
            <a:endParaRPr/>
          </a:p>
          <a:p>
            <a:pPr indent="-317500" lvl="0" marL="457200" marR="0" rtl="0" algn="l">
              <a:lnSpc>
                <a:spcPct val="150000"/>
              </a:lnSpc>
              <a:spcBef>
                <a:spcPts val="0"/>
              </a:spcBef>
              <a:spcAft>
                <a:spcPts val="0"/>
              </a:spcAft>
              <a:buSzPts val="1400"/>
              <a:buChar char="●"/>
            </a:pPr>
            <a:r>
              <a:rPr lang="en"/>
              <a:t>Performance</a:t>
            </a:r>
            <a:endParaRPr/>
          </a:p>
          <a:p>
            <a:pPr indent="0" lvl="0" marL="457200" marR="0" rtl="0" algn="l">
              <a:lnSpc>
                <a:spcPct val="150000"/>
              </a:lnSpc>
              <a:spcBef>
                <a:spcPts val="1000"/>
              </a:spcBef>
              <a:spcAft>
                <a:spcPts val="1000"/>
              </a:spcAft>
              <a:buSzPts val="1400"/>
              <a:buNone/>
            </a:pPr>
            <a:r>
              <a:t/>
            </a:r>
            <a:endParaRPr/>
          </a:p>
        </p:txBody>
      </p:sp>
      <p:sp>
        <p:nvSpPr>
          <p:cNvPr id="82" name="Google Shape;82;p2"/>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Database Design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eae26c085a_1_0"/>
          <p:cNvSpPr txBox="1"/>
          <p:nvPr>
            <p:ph type="title"/>
          </p:nvPr>
        </p:nvSpPr>
        <p:spPr>
          <a:xfrm>
            <a:off x="464100" y="2150850"/>
            <a:ext cx="85206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3000"/>
              <a:t>Planning is the key to good database design.</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eb539cfac6_1_0"/>
          <p:cNvSpPr txBox="1"/>
          <p:nvPr>
            <p:ph type="title"/>
          </p:nvPr>
        </p:nvSpPr>
        <p:spPr>
          <a:xfrm>
            <a:off x="464100" y="2150850"/>
            <a:ext cx="85206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Requirement Gathering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eab401e644_1_2"/>
          <p:cNvSpPr txBox="1"/>
          <p:nvPr>
            <p:ph idx="1" type="body"/>
          </p:nvPr>
        </p:nvSpPr>
        <p:spPr>
          <a:xfrm>
            <a:off x="311700" y="956300"/>
            <a:ext cx="8520600" cy="3753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SzPts val="1400"/>
              <a:buChar char="●"/>
            </a:pPr>
            <a:r>
              <a:rPr lang="en"/>
              <a:t>Understand the proposed system</a:t>
            </a:r>
            <a:endParaRPr/>
          </a:p>
          <a:p>
            <a:pPr indent="-317500" lvl="0" marL="457200" marR="0" rtl="0" algn="l">
              <a:lnSpc>
                <a:spcPct val="150000"/>
              </a:lnSpc>
              <a:spcBef>
                <a:spcPts val="0"/>
              </a:spcBef>
              <a:spcAft>
                <a:spcPts val="0"/>
              </a:spcAft>
              <a:buSzPts val="1400"/>
              <a:buChar char="●"/>
            </a:pPr>
            <a:r>
              <a:rPr lang="en"/>
              <a:t>The information needed to build a data model is gathered.</a:t>
            </a:r>
            <a:endParaRPr/>
          </a:p>
          <a:p>
            <a:pPr indent="-317500" lvl="0" marL="457200" marR="0" rtl="0" algn="l">
              <a:lnSpc>
                <a:spcPct val="150000"/>
              </a:lnSpc>
              <a:spcBef>
                <a:spcPts val="0"/>
              </a:spcBef>
              <a:spcAft>
                <a:spcPts val="0"/>
              </a:spcAft>
              <a:buSzPts val="1400"/>
              <a:buChar char="●"/>
            </a:pPr>
            <a:r>
              <a:rPr lang="en"/>
              <a:t>Should not define how the data will be processed but rather what the data items are, what attributes they have and how the data items are related.</a:t>
            </a:r>
            <a:endParaRPr/>
          </a:p>
          <a:p>
            <a:pPr indent="-317500" lvl="0" marL="457200" marR="0" rtl="0" algn="l">
              <a:lnSpc>
                <a:spcPct val="150000"/>
              </a:lnSpc>
              <a:spcBef>
                <a:spcPts val="0"/>
              </a:spcBef>
              <a:spcAft>
                <a:spcPts val="0"/>
              </a:spcAft>
              <a:buSzPts val="1400"/>
              <a:buChar char="●"/>
            </a:pPr>
            <a:r>
              <a:rPr lang="en"/>
              <a:t>The database designer need to discover/acquire all of the followings:</a:t>
            </a:r>
            <a:endParaRPr/>
          </a:p>
          <a:p>
            <a:pPr indent="-317500" lvl="1" marL="914400" marR="0" rtl="0" algn="l">
              <a:lnSpc>
                <a:spcPct val="150000"/>
              </a:lnSpc>
              <a:spcBef>
                <a:spcPts val="0"/>
              </a:spcBef>
              <a:spcAft>
                <a:spcPts val="0"/>
              </a:spcAft>
              <a:buSzPts val="1400"/>
              <a:buChar char="○"/>
            </a:pPr>
            <a:r>
              <a:rPr lang="en"/>
              <a:t>Entities</a:t>
            </a:r>
            <a:endParaRPr/>
          </a:p>
          <a:p>
            <a:pPr indent="-317500" lvl="1" marL="914400" marR="0" rtl="0" algn="l">
              <a:lnSpc>
                <a:spcPct val="150000"/>
              </a:lnSpc>
              <a:spcBef>
                <a:spcPts val="0"/>
              </a:spcBef>
              <a:spcAft>
                <a:spcPts val="0"/>
              </a:spcAft>
              <a:buSzPts val="1400"/>
              <a:buChar char="○"/>
            </a:pPr>
            <a:r>
              <a:rPr lang="en"/>
              <a:t>Attributes</a:t>
            </a:r>
            <a:endParaRPr/>
          </a:p>
          <a:p>
            <a:pPr indent="-317500" lvl="1" marL="914400" marR="0" rtl="0" algn="l">
              <a:lnSpc>
                <a:spcPct val="150000"/>
              </a:lnSpc>
              <a:spcBef>
                <a:spcPts val="0"/>
              </a:spcBef>
              <a:spcAft>
                <a:spcPts val="0"/>
              </a:spcAft>
              <a:buSzPts val="1400"/>
              <a:buChar char="○"/>
            </a:pPr>
            <a:r>
              <a:rPr lang="en"/>
              <a:t>Relationships</a:t>
            </a:r>
            <a:endParaRPr/>
          </a:p>
          <a:p>
            <a:pPr indent="-317500" lvl="1" marL="914400" marR="0" rtl="0" algn="l">
              <a:lnSpc>
                <a:spcPct val="150000"/>
              </a:lnSpc>
              <a:spcBef>
                <a:spcPts val="0"/>
              </a:spcBef>
              <a:spcAft>
                <a:spcPts val="0"/>
              </a:spcAft>
              <a:buSzPts val="1400"/>
              <a:buChar char="○"/>
            </a:pPr>
            <a:r>
              <a:rPr lang="en"/>
              <a:t>Domains</a:t>
            </a:r>
            <a:endParaRPr/>
          </a:p>
          <a:p>
            <a:pPr indent="-317500" lvl="1" marL="914400" marR="0" rtl="0" algn="l">
              <a:lnSpc>
                <a:spcPct val="150000"/>
              </a:lnSpc>
              <a:spcBef>
                <a:spcPts val="0"/>
              </a:spcBef>
              <a:spcAft>
                <a:spcPts val="0"/>
              </a:spcAft>
              <a:buSzPts val="1400"/>
              <a:buChar char="○"/>
            </a:pPr>
            <a:r>
              <a:rPr lang="en"/>
              <a:t>Business rules that can be enforced in the database</a:t>
            </a:r>
            <a:endParaRPr/>
          </a:p>
          <a:p>
            <a:pPr indent="-317500" lvl="0" marL="457200" marR="0" rtl="0" algn="l">
              <a:lnSpc>
                <a:spcPct val="150000"/>
              </a:lnSpc>
              <a:spcBef>
                <a:spcPts val="0"/>
              </a:spcBef>
              <a:spcAft>
                <a:spcPts val="0"/>
              </a:spcAft>
              <a:buSzPts val="1400"/>
              <a:buChar char="●"/>
            </a:pPr>
            <a:r>
              <a:rPr lang="en"/>
              <a:t>Establishing requirements involves consultation with, and agreement among all stakeholders.</a:t>
            </a:r>
            <a:endParaRPr/>
          </a:p>
          <a:p>
            <a:pPr indent="0" lvl="0" marL="457200" rtl="0" algn="l">
              <a:lnSpc>
                <a:spcPct val="150000"/>
              </a:lnSpc>
              <a:spcBef>
                <a:spcPts val="0"/>
              </a:spcBef>
              <a:spcAft>
                <a:spcPts val="0"/>
              </a:spcAft>
              <a:buSzPts val="1400"/>
              <a:buNone/>
            </a:pPr>
            <a:r>
              <a:t/>
            </a:r>
            <a:endParaRPr/>
          </a:p>
        </p:txBody>
      </p:sp>
      <p:sp>
        <p:nvSpPr>
          <p:cNvPr id="98" name="Google Shape;98;geab401e644_1_2"/>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Requirement Gathering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eab401e644_1_9"/>
          <p:cNvSpPr txBox="1"/>
          <p:nvPr>
            <p:ph idx="1" type="body"/>
          </p:nvPr>
        </p:nvSpPr>
        <p:spPr>
          <a:xfrm>
            <a:off x="311700" y="956300"/>
            <a:ext cx="8520600" cy="3753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SzPts val="1400"/>
              <a:buChar char="●"/>
            </a:pPr>
            <a:r>
              <a:rPr lang="en"/>
              <a:t>Interview concerned stakeholders to understand how the business runs</a:t>
            </a:r>
            <a:endParaRPr/>
          </a:p>
          <a:p>
            <a:pPr indent="-317500" lvl="0" marL="457200" marR="0" rtl="0" algn="l">
              <a:lnSpc>
                <a:spcPct val="150000"/>
              </a:lnSpc>
              <a:spcBef>
                <a:spcPts val="0"/>
              </a:spcBef>
              <a:spcAft>
                <a:spcPts val="0"/>
              </a:spcAft>
              <a:buSzPts val="1400"/>
              <a:buChar char="●"/>
            </a:pPr>
            <a:r>
              <a:rPr lang="en"/>
              <a:t>Asking the Right Questions</a:t>
            </a:r>
            <a:endParaRPr/>
          </a:p>
          <a:p>
            <a:pPr indent="-317500" lvl="1" marL="914400" marR="0" rtl="0" algn="l">
              <a:lnSpc>
                <a:spcPct val="150000"/>
              </a:lnSpc>
              <a:spcBef>
                <a:spcPts val="0"/>
              </a:spcBef>
              <a:spcAft>
                <a:spcPts val="0"/>
              </a:spcAft>
              <a:buSzPts val="1400"/>
              <a:buChar char="○"/>
            </a:pPr>
            <a:r>
              <a:rPr lang="en"/>
              <a:t>What data is needed?</a:t>
            </a:r>
            <a:endParaRPr/>
          </a:p>
          <a:p>
            <a:pPr indent="-317500" lvl="1" marL="914400" marR="0" rtl="0" algn="l">
              <a:lnSpc>
                <a:spcPct val="150000"/>
              </a:lnSpc>
              <a:spcBef>
                <a:spcPts val="0"/>
              </a:spcBef>
              <a:spcAft>
                <a:spcPts val="0"/>
              </a:spcAft>
              <a:buSzPts val="1400"/>
              <a:buChar char="○"/>
            </a:pPr>
            <a:r>
              <a:rPr lang="en"/>
              <a:t>What rules govern the use of the data?</a:t>
            </a:r>
            <a:endParaRPr/>
          </a:p>
          <a:p>
            <a:pPr indent="-317500" lvl="1" marL="914400" marR="0" rtl="0" algn="l">
              <a:lnSpc>
                <a:spcPct val="150000"/>
              </a:lnSpc>
              <a:spcBef>
                <a:spcPts val="0"/>
              </a:spcBef>
              <a:spcAft>
                <a:spcPts val="0"/>
              </a:spcAft>
              <a:buSzPts val="1400"/>
              <a:buChar char="○"/>
            </a:pPr>
            <a:r>
              <a:rPr lang="en"/>
              <a:t>Where is the data now?</a:t>
            </a:r>
            <a:endParaRPr/>
          </a:p>
          <a:p>
            <a:pPr indent="-317500" lvl="1" marL="914400" marR="0" rtl="0" algn="l">
              <a:lnSpc>
                <a:spcPct val="150000"/>
              </a:lnSpc>
              <a:spcBef>
                <a:spcPts val="0"/>
              </a:spcBef>
              <a:spcAft>
                <a:spcPts val="0"/>
              </a:spcAft>
              <a:buSzPts val="1400"/>
              <a:buChar char="○"/>
            </a:pPr>
            <a:r>
              <a:rPr lang="en"/>
              <a:t>How frequently is the data stored and retrieved?</a:t>
            </a:r>
            <a:endParaRPr/>
          </a:p>
          <a:p>
            <a:pPr indent="-317500" lvl="0" marL="457200" marR="0" rtl="0" algn="l">
              <a:lnSpc>
                <a:spcPct val="150000"/>
              </a:lnSpc>
              <a:spcBef>
                <a:spcPts val="0"/>
              </a:spcBef>
              <a:spcAft>
                <a:spcPts val="0"/>
              </a:spcAft>
              <a:buSzPts val="1400"/>
              <a:buChar char="●"/>
            </a:pPr>
            <a:r>
              <a:rPr lang="en"/>
              <a:t>Are existing systems being replaced?</a:t>
            </a:r>
            <a:endParaRPr/>
          </a:p>
          <a:p>
            <a:pPr indent="-317500" lvl="0" marL="457200" marR="0" rtl="0" algn="l">
              <a:lnSpc>
                <a:spcPct val="150000"/>
              </a:lnSpc>
              <a:spcBef>
                <a:spcPts val="0"/>
              </a:spcBef>
              <a:spcAft>
                <a:spcPts val="0"/>
              </a:spcAft>
              <a:buSzPts val="1400"/>
              <a:buChar char="●"/>
            </a:pPr>
            <a:r>
              <a:rPr lang="en"/>
              <a:t>Other existing project documentations and prototypes</a:t>
            </a:r>
            <a:endParaRPr/>
          </a:p>
          <a:p>
            <a:pPr indent="-317500" lvl="0" marL="457200" marR="0" rtl="0" algn="l">
              <a:lnSpc>
                <a:spcPct val="150000"/>
              </a:lnSpc>
              <a:spcBef>
                <a:spcPts val="0"/>
              </a:spcBef>
              <a:spcAft>
                <a:spcPts val="0"/>
              </a:spcAft>
              <a:buSzPts val="1400"/>
              <a:buChar char="●"/>
            </a:pPr>
            <a:r>
              <a:rPr lang="en"/>
              <a:t>Requirements Gathering Sample: </a:t>
            </a:r>
            <a:r>
              <a:rPr lang="en" u="sng">
                <a:solidFill>
                  <a:schemeClr val="hlink"/>
                </a:solidFill>
                <a:hlinkClick r:id="rId3"/>
              </a:rPr>
              <a:t>Link</a:t>
            </a:r>
            <a:endParaRPr/>
          </a:p>
          <a:p>
            <a:pPr indent="0" lvl="0" marL="457200" rtl="0" algn="l">
              <a:lnSpc>
                <a:spcPct val="150000"/>
              </a:lnSpc>
              <a:spcBef>
                <a:spcPts val="1000"/>
              </a:spcBef>
              <a:spcAft>
                <a:spcPts val="0"/>
              </a:spcAft>
              <a:buSzPts val="1400"/>
              <a:buNone/>
            </a:pPr>
            <a:r>
              <a:t/>
            </a:r>
            <a:endParaRPr/>
          </a:p>
          <a:p>
            <a:pPr indent="0" lvl="0" marL="457200" marR="0" rtl="0" algn="l">
              <a:lnSpc>
                <a:spcPct val="150000"/>
              </a:lnSpc>
              <a:spcBef>
                <a:spcPts val="1000"/>
              </a:spcBef>
              <a:spcAft>
                <a:spcPts val="1000"/>
              </a:spcAft>
              <a:buSzPts val="1400"/>
              <a:buNone/>
            </a:pPr>
            <a:r>
              <a:t/>
            </a:r>
            <a:endParaRPr/>
          </a:p>
        </p:txBody>
      </p:sp>
      <p:sp>
        <p:nvSpPr>
          <p:cNvPr id="104" name="Google Shape;104;geab401e644_1_9"/>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Requirement Gathering Techniques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eae26c085a_1_4"/>
          <p:cNvSpPr txBox="1"/>
          <p:nvPr>
            <p:ph type="title"/>
          </p:nvPr>
        </p:nvSpPr>
        <p:spPr>
          <a:xfrm>
            <a:off x="464100" y="2150850"/>
            <a:ext cx="85206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Data Modeling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eab401e644_1_21"/>
          <p:cNvSpPr txBox="1"/>
          <p:nvPr>
            <p:ph idx="1" type="body"/>
          </p:nvPr>
        </p:nvSpPr>
        <p:spPr>
          <a:xfrm>
            <a:off x="311700" y="956300"/>
            <a:ext cx="8520600" cy="3753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SzPts val="1400"/>
              <a:buChar char="●"/>
            </a:pPr>
            <a:r>
              <a:rPr lang="en"/>
              <a:t>Process of creating a data model for the data to be stored in a database.</a:t>
            </a:r>
            <a:endParaRPr/>
          </a:p>
          <a:p>
            <a:pPr indent="-317500" lvl="0" marL="457200" marR="0" rtl="0" algn="l">
              <a:lnSpc>
                <a:spcPct val="150000"/>
              </a:lnSpc>
              <a:spcBef>
                <a:spcPts val="0"/>
              </a:spcBef>
              <a:spcAft>
                <a:spcPts val="0"/>
              </a:spcAft>
              <a:buSzPts val="1400"/>
              <a:buChar char="●"/>
            </a:pPr>
            <a:r>
              <a:rPr lang="en"/>
              <a:t>Visualizing concepts and notations for describing data, representing data relationships and data constraints.</a:t>
            </a:r>
            <a:endParaRPr/>
          </a:p>
          <a:p>
            <a:pPr indent="0" lvl="0" marL="0" rtl="0" algn="l">
              <a:lnSpc>
                <a:spcPct val="150000"/>
              </a:lnSpc>
              <a:spcBef>
                <a:spcPts val="1000"/>
              </a:spcBef>
              <a:spcAft>
                <a:spcPts val="0"/>
              </a:spcAft>
              <a:buSzPts val="1400"/>
              <a:buNone/>
            </a:pPr>
            <a:r>
              <a:rPr b="1" lang="en"/>
              <a:t>Why is Data Modeling Important ?</a:t>
            </a:r>
            <a:endParaRPr b="1">
              <a:solidFill>
                <a:schemeClr val="dk1"/>
              </a:solidFill>
            </a:endParaRPr>
          </a:p>
          <a:p>
            <a:pPr indent="-317500" lvl="0" marL="457200" rtl="0" algn="l">
              <a:lnSpc>
                <a:spcPct val="150000"/>
              </a:lnSpc>
              <a:spcBef>
                <a:spcPts val="1000"/>
              </a:spcBef>
              <a:spcAft>
                <a:spcPts val="0"/>
              </a:spcAft>
              <a:buSzPts val="1400"/>
              <a:buChar char="●"/>
            </a:pPr>
            <a:r>
              <a:rPr lang="en"/>
              <a:t>Understand business processes and effectively convey important abstractions and ideas from the requirements.</a:t>
            </a:r>
            <a:endParaRPr/>
          </a:p>
          <a:p>
            <a:pPr indent="-317500" lvl="0" marL="457200" rtl="0" algn="l">
              <a:lnSpc>
                <a:spcPct val="150000"/>
              </a:lnSpc>
              <a:spcBef>
                <a:spcPts val="0"/>
              </a:spcBef>
              <a:spcAft>
                <a:spcPts val="0"/>
              </a:spcAft>
              <a:buSzPts val="1400"/>
              <a:buChar char="●"/>
            </a:pPr>
            <a:r>
              <a:rPr lang="en"/>
              <a:t>Facilitate interaction between non-technical members of the organization.</a:t>
            </a:r>
            <a:endParaRPr/>
          </a:p>
          <a:p>
            <a:pPr indent="-317500" lvl="0" marL="457200" rtl="0" algn="l">
              <a:lnSpc>
                <a:spcPct val="150000"/>
              </a:lnSpc>
              <a:spcBef>
                <a:spcPts val="0"/>
              </a:spcBef>
              <a:spcAft>
                <a:spcPts val="0"/>
              </a:spcAft>
              <a:buSzPts val="1400"/>
              <a:buChar char="●"/>
            </a:pPr>
            <a:r>
              <a:rPr lang="en"/>
              <a:t>Identify errors and flaws early</a:t>
            </a:r>
            <a:endParaRPr>
              <a:solidFill>
                <a:schemeClr val="dk1"/>
              </a:solidFill>
            </a:endParaRPr>
          </a:p>
        </p:txBody>
      </p:sp>
      <p:sp>
        <p:nvSpPr>
          <p:cNvPr id="115" name="Google Shape;115;geab401e644_1_21"/>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Modeling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