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720"/>
  </p:normalViewPr>
  <p:slideViewPr>
    <p:cSldViewPr snapToGrid="0" snapToObjects="1" showGuides="1">
      <p:cViewPr varScale="1">
        <p:scale>
          <a:sx n="130" d="100"/>
          <a:sy n="130" d="100"/>
        </p:scale>
        <p:origin x="83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dc12a6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dc12a66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dc12a66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dc12a66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dc12a66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dc12a66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dc12a66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dc12a66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dc12a66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dc12a66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dc12a66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dc12a66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de/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766450"/>
            <a:ext cx="3699000" cy="13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latin typeface="Roboto"/>
                <a:ea typeface="Roboto"/>
                <a:cs typeface="Roboto"/>
                <a:sym typeface="Roboto"/>
              </a:rPr>
              <a:t>Projekttitel</a:t>
            </a:r>
            <a:endParaRPr sz="3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97100" y="2945600"/>
            <a:ext cx="2237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Roboto"/>
                <a:ea typeface="Roboto"/>
                <a:cs typeface="Roboto"/>
                <a:sym typeface="Roboto"/>
              </a:rPr>
              <a:t>Didaktische Einordnung: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97098" y="3342500"/>
            <a:ext cx="11961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Roboto"/>
                <a:ea typeface="Roboto"/>
                <a:cs typeface="Roboto"/>
                <a:sym typeface="Roboto"/>
              </a:rPr>
              <a:t>Level: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97098" y="3739400"/>
            <a:ext cx="11961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Roboto"/>
                <a:ea typeface="Roboto"/>
                <a:cs typeface="Roboto"/>
                <a:sym typeface="Roboto"/>
              </a:rPr>
              <a:t>Dauer: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565000" y="2922975"/>
            <a:ext cx="6452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Unterrichtsfach, Rahmenlehrplan 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565000" y="3342500"/>
            <a:ext cx="6452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z.B. ab Klasse 3, Vorwissen im Umgang mit Calliope und Editor XY notwendig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565000" y="3739400"/>
            <a:ext cx="6452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z.B. 30 Minuten, 2 Stunden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565000" y="4136300"/>
            <a:ext cx="6452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z.B. Papier, Knete, Löten, Nähen,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91200" y="4533200"/>
            <a:ext cx="11961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Roboto"/>
                <a:ea typeface="Roboto"/>
                <a:cs typeface="Roboto"/>
                <a:sym typeface="Roboto"/>
              </a:rPr>
              <a:t>erstellt von: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565000" y="4533200"/>
            <a:ext cx="6452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Namen der Beteiligten eintragen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3" descr="Logo CC BY" title="Logo CC B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9000" y="4418400"/>
            <a:ext cx="1134000" cy="3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3395925" y="929250"/>
            <a:ext cx="3026700" cy="18648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latin typeface="Roboto"/>
                <a:ea typeface="Roboto"/>
                <a:cs typeface="Roboto"/>
                <a:sym typeface="Roboto"/>
              </a:rPr>
              <a:t>Bild vom fertigen Projekt</a:t>
            </a:r>
            <a:endParaRPr sz="1000"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8200" y="336125"/>
            <a:ext cx="924800" cy="74323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6642100" y="301700"/>
            <a:ext cx="11961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Eigenes Logo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97100" y="4186100"/>
            <a:ext cx="10461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Roboto"/>
                <a:ea typeface="Roboto"/>
                <a:cs typeface="Roboto"/>
                <a:sym typeface="Roboto"/>
              </a:rPr>
              <a:t>Zubehör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521100" y="4815300"/>
            <a:ext cx="25467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https://creativecommons.org/licenses/by/3.0/de/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200" y="336125"/>
            <a:ext cx="924800" cy="74323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6642100" y="301700"/>
            <a:ext cx="11961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Logo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latin typeface="Roboto"/>
                <a:ea typeface="Roboto"/>
                <a:cs typeface="Roboto"/>
                <a:sym typeface="Roboto"/>
              </a:rPr>
              <a:t>Bild </a:t>
            </a:r>
            <a:r>
              <a:rPr lang="en-GB" sz="28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 Kurzbeschreibung</a:t>
            </a:r>
            <a:endParaRPr sz="2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12950" y="1396025"/>
            <a:ext cx="4614000" cy="33702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latin typeface="Roboto"/>
                <a:ea typeface="Roboto"/>
                <a:cs typeface="Roboto"/>
                <a:sym typeface="Roboto"/>
              </a:rPr>
              <a:t>Bild, Skizze</a:t>
            </a:r>
            <a:endParaRPr sz="10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113550" y="1396025"/>
            <a:ext cx="3649500" cy="337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Kurze Beschreibung: Idee des Projekts, Anbindung an den RLP, mögliche Lernziele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200" y="336125"/>
            <a:ext cx="924800" cy="74323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6642100" y="301700"/>
            <a:ext cx="11961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Logo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latin typeface="Roboto"/>
                <a:ea typeface="Roboto"/>
                <a:cs typeface="Roboto"/>
                <a:sym typeface="Roboto"/>
              </a:rPr>
              <a:t>Vorbereitung</a:t>
            </a:r>
            <a:endParaRPr sz="2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64100" y="1475925"/>
            <a:ext cx="2664600" cy="3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latin typeface="Roboto"/>
                <a:ea typeface="Roboto"/>
                <a:cs typeface="Roboto"/>
                <a:sym typeface="Roboto"/>
              </a:rPr>
              <a:t>Schritt 1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Verweis auf Literatur, Anbindung an vorangegangene Unterrichtseinheiten etc.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131100" y="1475925"/>
            <a:ext cx="2664600" cy="342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latin typeface="Roboto"/>
                <a:ea typeface="Roboto"/>
                <a:cs typeface="Roboto"/>
                <a:sym typeface="Roboto"/>
              </a:rPr>
              <a:t>Schritt 2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Eventuell Aufteilung in Gruppen, Zweier-/Viererteams...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950500" y="1475925"/>
            <a:ext cx="2664600" cy="3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latin typeface="Roboto"/>
                <a:ea typeface="Roboto"/>
                <a:cs typeface="Roboto"/>
                <a:sym typeface="Roboto"/>
              </a:rPr>
              <a:t>Schritt 3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200" y="336125"/>
            <a:ext cx="924800" cy="74323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6642100" y="301700"/>
            <a:ext cx="11961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Logo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latin typeface="Roboto"/>
                <a:ea typeface="Roboto"/>
                <a:cs typeface="Roboto"/>
                <a:sym typeface="Roboto"/>
              </a:rPr>
              <a:t>Verlauf der Unterrichtseinheit</a:t>
            </a:r>
            <a:endParaRPr sz="2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40300" y="1399725"/>
            <a:ext cx="3610800" cy="342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latin typeface="Roboto"/>
                <a:ea typeface="Roboto"/>
                <a:cs typeface="Roboto"/>
                <a:sym typeface="Roboto"/>
              </a:rPr>
              <a:t>Schritt 1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Kann in Minuten  o.ä. Angegeben werden….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731300" y="1399725"/>
            <a:ext cx="3610800" cy="3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latin typeface="Roboto"/>
                <a:ea typeface="Roboto"/>
                <a:cs typeface="Roboto"/>
                <a:sym typeface="Roboto"/>
              </a:rPr>
              <a:t>Schritt 2, 3, 4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Kann in Minuten  o.ä. Angegeben werden….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200" y="336125"/>
            <a:ext cx="924800" cy="7432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6642100" y="301700"/>
            <a:ext cx="11961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Logo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latin typeface="Roboto"/>
                <a:ea typeface="Roboto"/>
                <a:cs typeface="Roboto"/>
                <a:sym typeface="Roboto"/>
              </a:rPr>
              <a:t>Code (im Verlauf oder als fertiger Codeblock)</a:t>
            </a:r>
            <a:endParaRPr sz="2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64100" y="1475925"/>
            <a:ext cx="6177900" cy="3426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latin typeface="Roboto"/>
                <a:ea typeface="Roboto"/>
                <a:cs typeface="Roboto"/>
                <a:sym typeface="Roboto"/>
              </a:rPr>
              <a:t>Bild der Codeblöcke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200" y="336125"/>
            <a:ext cx="924800" cy="74323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6642100" y="301700"/>
            <a:ext cx="11961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Logo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latin typeface="Roboto"/>
                <a:ea typeface="Roboto"/>
                <a:cs typeface="Roboto"/>
                <a:sym typeface="Roboto"/>
              </a:rPr>
              <a:t>Mögliche Stolpersteine</a:t>
            </a:r>
            <a:endParaRPr sz="2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464100" y="1475925"/>
            <a:ext cx="2664600" cy="3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latin typeface="Roboto"/>
                <a:ea typeface="Roboto"/>
                <a:cs typeface="Roboto"/>
                <a:sym typeface="Roboto"/>
              </a:rPr>
              <a:t>Wo könnten die Schüler*innen Probleme haben?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3131100" y="1475925"/>
            <a:ext cx="2664600" cy="342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latin typeface="Roboto"/>
                <a:ea typeface="Roboto"/>
                <a:cs typeface="Roboto"/>
                <a:sym typeface="Roboto"/>
              </a:rPr>
              <a:t>Wie könnte dem entgegengewirkt werden?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950500" y="1475925"/>
            <a:ext cx="2664600" cy="3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latin typeface="Roboto"/>
                <a:ea typeface="Roboto"/>
                <a:cs typeface="Roboto"/>
                <a:sym typeface="Roboto"/>
              </a:rPr>
              <a:t>Beispiel für alternative Lösungen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200" y="336125"/>
            <a:ext cx="924800" cy="74323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6609525" y="336125"/>
            <a:ext cx="11961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Logo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latin typeface="Roboto"/>
                <a:ea typeface="Roboto"/>
                <a:cs typeface="Roboto"/>
                <a:sym typeface="Roboto"/>
              </a:rPr>
              <a:t>Ausblick</a:t>
            </a:r>
            <a:endParaRPr sz="2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40300" y="1399725"/>
            <a:ext cx="3610800" cy="342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latin typeface="Roboto"/>
                <a:ea typeface="Roboto"/>
                <a:cs typeface="Roboto"/>
                <a:sym typeface="Roboto"/>
              </a:rPr>
              <a:t>Mögliche Zusatzaufgaben für Teams, die schnell mit der Aufgabe fertig werden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731300" y="1399725"/>
            <a:ext cx="3610800" cy="3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latin typeface="Roboto"/>
                <a:ea typeface="Roboto"/>
                <a:cs typeface="Roboto"/>
                <a:sym typeface="Roboto"/>
              </a:rPr>
              <a:t>Evtl. gemeinsame Reflexion/ Präsentation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Macintosh PowerPoint</Application>
  <PresentationFormat>Bildschirmpräsentation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Roboto</vt:lpstr>
      <vt:lpstr>Simple Light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anna.lieckfeld@calliope.cc</cp:lastModifiedBy>
  <cp:revision>1</cp:revision>
  <dcterms:modified xsi:type="dcterms:W3CDTF">2020-03-02T10:28:29Z</dcterms:modified>
</cp:coreProperties>
</file>