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6"/>
  </p:notesMasterIdLst>
  <p:sldIdLst>
    <p:sldId id="906" r:id="rId2"/>
    <p:sldId id="912" r:id="rId3"/>
    <p:sldId id="932" r:id="rId4"/>
    <p:sldId id="908" r:id="rId5"/>
    <p:sldId id="909" r:id="rId6"/>
    <p:sldId id="910" r:id="rId7"/>
    <p:sldId id="907" r:id="rId8"/>
    <p:sldId id="929" r:id="rId9"/>
    <p:sldId id="930" r:id="rId10"/>
    <p:sldId id="931" r:id="rId11"/>
    <p:sldId id="926" r:id="rId12"/>
    <p:sldId id="928" r:id="rId13"/>
    <p:sldId id="911" r:id="rId14"/>
    <p:sldId id="915" r:id="rId15"/>
    <p:sldId id="922" r:id="rId16"/>
    <p:sldId id="925" r:id="rId17"/>
    <p:sldId id="933" r:id="rId18"/>
    <p:sldId id="917" r:id="rId19"/>
    <p:sldId id="919" r:id="rId20"/>
    <p:sldId id="921" r:id="rId21"/>
    <p:sldId id="936" r:id="rId22"/>
    <p:sldId id="935" r:id="rId23"/>
    <p:sldId id="934" r:id="rId24"/>
    <p:sldId id="9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13836-1516-416C-A357-4432BBFAA087}" v="62" dt="2020-01-23T14:18:24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3817" autoAdjust="0"/>
  </p:normalViewPr>
  <p:slideViewPr>
    <p:cSldViewPr snapToGrid="0">
      <p:cViewPr>
        <p:scale>
          <a:sx n="70" d="100"/>
          <a:sy n="70" d="100"/>
        </p:scale>
        <p:origin x="576" y="-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5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ters, Dirk" userId="da537a8b-fc54-47f1-87e8-3f5c00f1f6ff" providerId="ADAL" clId="{C9E13836-1516-416C-A357-4432BBFAA087}"/>
    <pc:docChg chg="undo custSel addSld delSld modSld modMainMaster">
      <pc:chgData name="Wolters, Dirk" userId="da537a8b-fc54-47f1-87e8-3f5c00f1f6ff" providerId="ADAL" clId="{C9E13836-1516-416C-A357-4432BBFAA087}" dt="2020-01-23T14:19:03.504" v="462" actId="1037"/>
      <pc:docMkLst>
        <pc:docMk/>
      </pc:docMkLst>
      <pc:sldChg chg="addSp delSp modSp">
        <pc:chgData name="Wolters, Dirk" userId="da537a8b-fc54-47f1-87e8-3f5c00f1f6ff" providerId="ADAL" clId="{C9E13836-1516-416C-A357-4432BBFAA087}" dt="2020-01-23T09:05:17.373" v="221"/>
        <pc:sldMkLst>
          <pc:docMk/>
          <pc:sldMk cId="4188247116" sldId="906"/>
        </pc:sldMkLst>
        <pc:spChg chg="mod">
          <ac:chgData name="Wolters, Dirk" userId="da537a8b-fc54-47f1-87e8-3f5c00f1f6ff" providerId="ADAL" clId="{C9E13836-1516-416C-A357-4432BBFAA087}" dt="2020-01-22T10:39:36.550" v="218" actId="6549"/>
          <ac:spMkLst>
            <pc:docMk/>
            <pc:sldMk cId="4188247116" sldId="906"/>
            <ac:spMk id="102" creationId="{67B0698E-7ACA-443E-810D-75D9D37C123F}"/>
          </ac:spMkLst>
        </pc:spChg>
        <pc:picChg chg="add del mod">
          <ac:chgData name="Wolters, Dirk" userId="da537a8b-fc54-47f1-87e8-3f5c00f1f6ff" providerId="ADAL" clId="{C9E13836-1516-416C-A357-4432BBFAA087}" dt="2020-01-23T09:05:17.373" v="221"/>
          <ac:picMkLst>
            <pc:docMk/>
            <pc:sldMk cId="4188247116" sldId="906"/>
            <ac:picMk id="3" creationId="{3C94EAB5-5B0E-4E10-AE1B-29E08F7ECF21}"/>
          </ac:picMkLst>
        </pc:picChg>
      </pc:sldChg>
      <pc:sldChg chg="addSp delSp modSp">
        <pc:chgData name="Wolters, Dirk" userId="da537a8b-fc54-47f1-87e8-3f5c00f1f6ff" providerId="ADAL" clId="{C9E13836-1516-416C-A357-4432BBFAA087}" dt="2020-01-15T17:31:27.403" v="217" actId="1036"/>
        <pc:sldMkLst>
          <pc:docMk/>
          <pc:sldMk cId="3225315958" sldId="914"/>
        </pc:sldMkLst>
        <pc:spChg chg="mod">
          <ac:chgData name="Wolters, Dirk" userId="da537a8b-fc54-47f1-87e8-3f5c00f1f6ff" providerId="ADAL" clId="{C9E13836-1516-416C-A357-4432BBFAA087}" dt="2020-01-15T17:29:46.590" v="183" actId="20577"/>
          <ac:spMkLst>
            <pc:docMk/>
            <pc:sldMk cId="3225315958" sldId="914"/>
            <ac:spMk id="3" creationId="{A1441535-C037-4D43-BD2C-5D63F6BB4BE8}"/>
          </ac:spMkLst>
        </pc:spChg>
        <pc:grpChg chg="add mod">
          <ac:chgData name="Wolters, Dirk" userId="da537a8b-fc54-47f1-87e8-3f5c00f1f6ff" providerId="ADAL" clId="{C9E13836-1516-416C-A357-4432BBFAA087}" dt="2020-01-15T17:31:22.262" v="207" actId="1076"/>
          <ac:grpSpMkLst>
            <pc:docMk/>
            <pc:sldMk cId="3225315958" sldId="914"/>
            <ac:grpSpMk id="12" creationId="{E248FC5E-FE73-494C-9A9E-0138884C7B8E}"/>
          </ac:grpSpMkLst>
        </pc:grpChg>
        <pc:picChg chg="del">
          <ac:chgData name="Wolters, Dirk" userId="da537a8b-fc54-47f1-87e8-3f5c00f1f6ff" providerId="ADAL" clId="{C9E13836-1516-416C-A357-4432BBFAA087}" dt="2020-01-15T17:30:50.882" v="194" actId="478"/>
          <ac:picMkLst>
            <pc:docMk/>
            <pc:sldMk cId="3225315958" sldId="914"/>
            <ac:picMk id="7" creationId="{8FD95832-D66E-474B-AD89-D989D71699AD}"/>
          </ac:picMkLst>
        </pc:picChg>
        <pc:picChg chg="add mod">
          <ac:chgData name="Wolters, Dirk" userId="da537a8b-fc54-47f1-87e8-3f5c00f1f6ff" providerId="ADAL" clId="{C9E13836-1516-416C-A357-4432BBFAA087}" dt="2020-01-15T17:31:20.617" v="206" actId="1076"/>
          <ac:picMkLst>
            <pc:docMk/>
            <pc:sldMk cId="3225315958" sldId="914"/>
            <ac:picMk id="8" creationId="{127CF957-30B0-45A6-A2E1-DB7C8B8EC002}"/>
          </ac:picMkLst>
        </pc:picChg>
        <pc:picChg chg="del">
          <ac:chgData name="Wolters, Dirk" userId="da537a8b-fc54-47f1-87e8-3f5c00f1f6ff" providerId="ADAL" clId="{C9E13836-1516-416C-A357-4432BBFAA087}" dt="2020-01-15T17:30:40.234" v="189" actId="478"/>
          <ac:picMkLst>
            <pc:docMk/>
            <pc:sldMk cId="3225315958" sldId="914"/>
            <ac:picMk id="9" creationId="{C0796175-1F6C-4B8D-AB8B-D3B02079AF66}"/>
          </ac:picMkLst>
        </pc:picChg>
        <pc:picChg chg="del">
          <ac:chgData name="Wolters, Dirk" userId="da537a8b-fc54-47f1-87e8-3f5c00f1f6ff" providerId="ADAL" clId="{C9E13836-1516-416C-A357-4432BBFAA087}" dt="2020-01-15T17:30:23.380" v="184" actId="478"/>
          <ac:picMkLst>
            <pc:docMk/>
            <pc:sldMk cId="3225315958" sldId="914"/>
            <ac:picMk id="10" creationId="{73A0B81A-8CEE-4492-8ED7-C9C6ECB3AB61}"/>
          </ac:picMkLst>
        </pc:picChg>
        <pc:picChg chg="add mod">
          <ac:chgData name="Wolters, Dirk" userId="da537a8b-fc54-47f1-87e8-3f5c00f1f6ff" providerId="ADAL" clId="{C9E13836-1516-416C-A357-4432BBFAA087}" dt="2020-01-15T17:31:27.403" v="217" actId="1036"/>
          <ac:picMkLst>
            <pc:docMk/>
            <pc:sldMk cId="3225315958" sldId="914"/>
            <ac:picMk id="11" creationId="{8B45DC32-7828-486C-B069-835661DBB482}"/>
          </ac:picMkLst>
        </pc:picChg>
      </pc:sldChg>
      <pc:sldChg chg="modSp">
        <pc:chgData name="Wolters, Dirk" userId="da537a8b-fc54-47f1-87e8-3f5c00f1f6ff" providerId="ADAL" clId="{C9E13836-1516-416C-A357-4432BBFAA087}" dt="2020-01-15T17:24:27.362" v="71" actId="20577"/>
        <pc:sldMkLst>
          <pc:docMk/>
          <pc:sldMk cId="2262822355" sldId="915"/>
        </pc:sldMkLst>
        <pc:spChg chg="mod">
          <ac:chgData name="Wolters, Dirk" userId="da537a8b-fc54-47f1-87e8-3f5c00f1f6ff" providerId="ADAL" clId="{C9E13836-1516-416C-A357-4432BBFAA087}" dt="2020-01-15T17:24:09.200" v="54" actId="20577"/>
          <ac:spMkLst>
            <pc:docMk/>
            <pc:sldMk cId="2262822355" sldId="915"/>
            <ac:spMk id="57" creationId="{97DF2DA1-873C-46F4-8C12-730C44E92EDC}"/>
          </ac:spMkLst>
        </pc:spChg>
        <pc:spChg chg="mod">
          <ac:chgData name="Wolters, Dirk" userId="da537a8b-fc54-47f1-87e8-3f5c00f1f6ff" providerId="ADAL" clId="{C9E13836-1516-416C-A357-4432BBFAA087}" dt="2020-01-15T17:24:27.362" v="71" actId="20577"/>
          <ac:spMkLst>
            <pc:docMk/>
            <pc:sldMk cId="2262822355" sldId="915"/>
            <ac:spMk id="58" creationId="{6422575D-9D09-4939-B64A-9FF6C449DF09}"/>
          </ac:spMkLst>
        </pc:spChg>
      </pc:sldChg>
      <pc:sldChg chg="addSp delSp modSp">
        <pc:chgData name="Wolters, Dirk" userId="da537a8b-fc54-47f1-87e8-3f5c00f1f6ff" providerId="ADAL" clId="{C9E13836-1516-416C-A357-4432BBFAA087}" dt="2020-01-23T14:19:03.504" v="462" actId="1037"/>
        <pc:sldMkLst>
          <pc:docMk/>
          <pc:sldMk cId="42944436" sldId="921"/>
        </pc:sldMkLst>
        <pc:spChg chg="add del">
          <ac:chgData name="Wolters, Dirk" userId="da537a8b-fc54-47f1-87e8-3f5c00f1f6ff" providerId="ADAL" clId="{C9E13836-1516-416C-A357-4432BBFAA087}" dt="2020-01-23T14:02:49.366" v="364"/>
          <ac:spMkLst>
            <pc:docMk/>
            <pc:sldMk cId="42944436" sldId="921"/>
            <ac:spMk id="10" creationId="{A6DBFDDC-4B52-4E3A-B26E-9CDB1D7726FD}"/>
          </ac:spMkLst>
        </pc:spChg>
        <pc:spChg chg="del">
          <ac:chgData name="Wolters, Dirk" userId="da537a8b-fc54-47f1-87e8-3f5c00f1f6ff" providerId="ADAL" clId="{C9E13836-1516-416C-A357-4432BBFAA087}" dt="2020-01-23T13:48:49.652" v="349" actId="478"/>
          <ac:spMkLst>
            <pc:docMk/>
            <pc:sldMk cId="42944436" sldId="921"/>
            <ac:spMk id="17" creationId="{82EB49E8-A56D-4A16-B7A5-23CEE257A2D8}"/>
          </ac:spMkLst>
        </pc:spChg>
        <pc:grpChg chg="add mod">
          <ac:chgData name="Wolters, Dirk" userId="da537a8b-fc54-47f1-87e8-3f5c00f1f6ff" providerId="ADAL" clId="{C9E13836-1516-416C-A357-4432BBFAA087}" dt="2020-01-23T13:49:18.357" v="355" actId="1038"/>
          <ac:grpSpMkLst>
            <pc:docMk/>
            <pc:sldMk cId="42944436" sldId="921"/>
            <ac:grpSpMk id="3" creationId="{F5063FC4-4F25-47C7-BA77-2CF2CF995454}"/>
          </ac:grpSpMkLst>
        </pc:grpChg>
        <pc:grpChg chg="mod">
          <ac:chgData name="Wolters, Dirk" userId="da537a8b-fc54-47f1-87e8-3f5c00f1f6ff" providerId="ADAL" clId="{C9E13836-1516-416C-A357-4432BBFAA087}" dt="2020-01-23T14:19:03.504" v="462" actId="1037"/>
          <ac:grpSpMkLst>
            <pc:docMk/>
            <pc:sldMk cId="42944436" sldId="921"/>
            <ac:grpSpMk id="14" creationId="{2AD0295A-E832-4FA2-89CB-4996E247FA10}"/>
          </ac:grpSpMkLst>
        </pc:grpChg>
        <pc:picChg chg="del">
          <ac:chgData name="Wolters, Dirk" userId="da537a8b-fc54-47f1-87e8-3f5c00f1f6ff" providerId="ADAL" clId="{C9E13836-1516-416C-A357-4432BBFAA087}" dt="2020-01-23T13:52:33.315" v="356" actId="478"/>
          <ac:picMkLst>
            <pc:docMk/>
            <pc:sldMk cId="42944436" sldId="921"/>
            <ac:picMk id="4" creationId="{77D0C37B-4BC7-4D36-9777-97810E118A00}"/>
          </ac:picMkLst>
        </pc:picChg>
        <pc:picChg chg="mod">
          <ac:chgData name="Wolters, Dirk" userId="da537a8b-fc54-47f1-87e8-3f5c00f1f6ff" providerId="ADAL" clId="{C9E13836-1516-416C-A357-4432BBFAA087}" dt="2020-01-23T13:49:16.847" v="352" actId="164"/>
          <ac:picMkLst>
            <pc:docMk/>
            <pc:sldMk cId="42944436" sldId="921"/>
            <ac:picMk id="7" creationId="{00387938-3DB5-4695-93B3-13F2DF781D65}"/>
          </ac:picMkLst>
        </pc:picChg>
        <pc:picChg chg="add mod">
          <ac:chgData name="Wolters, Dirk" userId="da537a8b-fc54-47f1-87e8-3f5c00f1f6ff" providerId="ADAL" clId="{C9E13836-1516-416C-A357-4432BBFAA087}" dt="2020-01-23T14:13:19.943" v="386" actId="1076"/>
          <ac:picMkLst>
            <pc:docMk/>
            <pc:sldMk cId="42944436" sldId="921"/>
            <ac:picMk id="8" creationId="{DDF8D4C8-76A6-43DE-ACD4-5021DCE5CEAA}"/>
          </ac:picMkLst>
        </pc:picChg>
        <pc:picChg chg="mod">
          <ac:chgData name="Wolters, Dirk" userId="da537a8b-fc54-47f1-87e8-3f5c00f1f6ff" providerId="ADAL" clId="{C9E13836-1516-416C-A357-4432BBFAA087}" dt="2020-01-23T13:49:16.847" v="352" actId="164"/>
          <ac:picMkLst>
            <pc:docMk/>
            <pc:sldMk cId="42944436" sldId="921"/>
            <ac:picMk id="9" creationId="{069D008B-9AB6-4B60-AB0A-27AD189EAD47}"/>
          </ac:picMkLst>
        </pc:picChg>
        <pc:picChg chg="mod">
          <ac:chgData name="Wolters, Dirk" userId="da537a8b-fc54-47f1-87e8-3f5c00f1f6ff" providerId="ADAL" clId="{C9E13836-1516-416C-A357-4432BBFAA087}" dt="2020-01-23T14:13:47.018" v="397" actId="1076"/>
          <ac:picMkLst>
            <pc:docMk/>
            <pc:sldMk cId="42944436" sldId="921"/>
            <ac:picMk id="11" creationId="{2CED9545-5951-4CFF-AFC2-FFA137584D58}"/>
          </ac:picMkLst>
        </pc:picChg>
        <pc:picChg chg="mod">
          <ac:chgData name="Wolters, Dirk" userId="da537a8b-fc54-47f1-87e8-3f5c00f1f6ff" providerId="ADAL" clId="{C9E13836-1516-416C-A357-4432BBFAA087}" dt="2020-01-23T13:49:16.847" v="352" actId="164"/>
          <ac:picMkLst>
            <pc:docMk/>
            <pc:sldMk cId="42944436" sldId="921"/>
            <ac:picMk id="12" creationId="{33478618-D381-42EF-BA04-F1D7F3A9A7A0}"/>
          </ac:picMkLst>
        </pc:picChg>
        <pc:picChg chg="add del mod modCrop">
          <ac:chgData name="Wolters, Dirk" userId="da537a8b-fc54-47f1-87e8-3f5c00f1f6ff" providerId="ADAL" clId="{C9E13836-1516-416C-A357-4432BBFAA087}" dt="2020-01-23T14:12:51.247" v="372" actId="478"/>
          <ac:picMkLst>
            <pc:docMk/>
            <pc:sldMk cId="42944436" sldId="921"/>
            <ac:picMk id="18" creationId="{663973D6-3723-4D86-B272-D6BD8CE25FD6}"/>
          </ac:picMkLst>
        </pc:picChg>
        <pc:picChg chg="add del mod modCrop">
          <ac:chgData name="Wolters, Dirk" userId="da537a8b-fc54-47f1-87e8-3f5c00f1f6ff" providerId="ADAL" clId="{C9E13836-1516-416C-A357-4432BBFAA087}" dt="2020-01-23T14:14:27.209" v="400" actId="478"/>
          <ac:picMkLst>
            <pc:docMk/>
            <pc:sldMk cId="42944436" sldId="921"/>
            <ac:picMk id="20" creationId="{E1CE2EE9-B393-478B-9C11-AF09E88346D6}"/>
          </ac:picMkLst>
        </pc:picChg>
        <pc:picChg chg="add del mod modCrop">
          <ac:chgData name="Wolters, Dirk" userId="da537a8b-fc54-47f1-87e8-3f5c00f1f6ff" providerId="ADAL" clId="{C9E13836-1516-416C-A357-4432BBFAA087}" dt="2020-01-23T14:16:54.997" v="403" actId="478"/>
          <ac:picMkLst>
            <pc:docMk/>
            <pc:sldMk cId="42944436" sldId="921"/>
            <ac:picMk id="22" creationId="{244D9E3A-91AE-4AAC-9E0C-242008C05429}"/>
          </ac:picMkLst>
        </pc:picChg>
        <pc:picChg chg="del">
          <ac:chgData name="Wolters, Dirk" userId="da537a8b-fc54-47f1-87e8-3f5c00f1f6ff" providerId="ADAL" clId="{C9E13836-1516-416C-A357-4432BBFAA087}" dt="2020-01-23T14:02:46.126" v="362" actId="478"/>
          <ac:picMkLst>
            <pc:docMk/>
            <pc:sldMk cId="42944436" sldId="921"/>
            <ac:picMk id="23" creationId="{32515BE3-7B55-428A-A22D-8FA1565DACFF}"/>
          </ac:picMkLst>
        </pc:picChg>
        <pc:picChg chg="add mod">
          <ac:chgData name="Wolters, Dirk" userId="da537a8b-fc54-47f1-87e8-3f5c00f1f6ff" providerId="ADAL" clId="{C9E13836-1516-416C-A357-4432BBFAA087}" dt="2020-01-23T14:13:22.171" v="387" actId="1076"/>
          <ac:picMkLst>
            <pc:docMk/>
            <pc:sldMk cId="42944436" sldId="921"/>
            <ac:picMk id="24" creationId="{4B9A3B64-3735-4BFD-924F-A65B1C4CAEFA}"/>
          </ac:picMkLst>
        </pc:picChg>
        <pc:picChg chg="add mod">
          <ac:chgData name="Wolters, Dirk" userId="da537a8b-fc54-47f1-87e8-3f5c00f1f6ff" providerId="ADAL" clId="{C9E13836-1516-416C-A357-4432BBFAA087}" dt="2020-01-23T14:13:28.212" v="390" actId="1076"/>
          <ac:picMkLst>
            <pc:docMk/>
            <pc:sldMk cId="42944436" sldId="921"/>
            <ac:picMk id="25" creationId="{86792F88-8A82-4ADD-924A-2372EA46BD4F}"/>
          </ac:picMkLst>
        </pc:picChg>
        <pc:picChg chg="add mod">
          <ac:chgData name="Wolters, Dirk" userId="da537a8b-fc54-47f1-87e8-3f5c00f1f6ff" providerId="ADAL" clId="{C9E13836-1516-416C-A357-4432BBFAA087}" dt="2020-01-23T14:18:54.720" v="417" actId="1076"/>
          <ac:picMkLst>
            <pc:docMk/>
            <pc:sldMk cId="42944436" sldId="921"/>
            <ac:picMk id="26" creationId="{A6BA8EF7-8299-44CE-A306-BD3EAF8F0ED4}"/>
          </ac:picMkLst>
        </pc:picChg>
        <pc:picChg chg="add mod">
          <ac:chgData name="Wolters, Dirk" userId="da537a8b-fc54-47f1-87e8-3f5c00f1f6ff" providerId="ADAL" clId="{C9E13836-1516-416C-A357-4432BBFAA087}" dt="2020-01-23T14:13:40.334" v="395" actId="1076"/>
          <ac:picMkLst>
            <pc:docMk/>
            <pc:sldMk cId="42944436" sldId="921"/>
            <ac:picMk id="27" creationId="{3C78CE88-0DB0-4C1B-AEB4-735B9F9FEE49}"/>
          </ac:picMkLst>
        </pc:picChg>
        <pc:picChg chg="add del mod modCrop">
          <ac:chgData name="Wolters, Dirk" userId="da537a8b-fc54-47f1-87e8-3f5c00f1f6ff" providerId="ADAL" clId="{C9E13836-1516-416C-A357-4432BBFAA087}" dt="2020-01-23T14:17:54.437" v="410" actId="478"/>
          <ac:picMkLst>
            <pc:docMk/>
            <pc:sldMk cId="42944436" sldId="921"/>
            <ac:picMk id="29" creationId="{C39F5281-46D2-4366-A24C-E522D473CBE7}"/>
          </ac:picMkLst>
        </pc:picChg>
        <pc:picChg chg="add mod modCrop">
          <ac:chgData name="Wolters, Dirk" userId="da537a8b-fc54-47f1-87e8-3f5c00f1f6ff" providerId="ADAL" clId="{C9E13836-1516-416C-A357-4432BBFAA087}" dt="2020-01-23T14:18:53.109" v="416" actId="14100"/>
          <ac:picMkLst>
            <pc:docMk/>
            <pc:sldMk cId="42944436" sldId="921"/>
            <ac:picMk id="31" creationId="{5B4AF8BB-9ECF-4FC6-B2BC-92C3DA539251}"/>
          </ac:picMkLst>
        </pc:picChg>
      </pc:sldChg>
      <pc:sldChg chg="modSp">
        <pc:chgData name="Wolters, Dirk" userId="da537a8b-fc54-47f1-87e8-3f5c00f1f6ff" providerId="ADAL" clId="{C9E13836-1516-416C-A357-4432BBFAA087}" dt="2020-01-15T17:21:15.480" v="12" actId="20577"/>
        <pc:sldMkLst>
          <pc:docMk/>
          <pc:sldMk cId="1896603523" sldId="933"/>
        </pc:sldMkLst>
        <pc:spChg chg="mod">
          <ac:chgData name="Wolters, Dirk" userId="da537a8b-fc54-47f1-87e8-3f5c00f1f6ff" providerId="ADAL" clId="{C9E13836-1516-416C-A357-4432BBFAA087}" dt="2020-01-15T17:21:15.480" v="12" actId="20577"/>
          <ac:spMkLst>
            <pc:docMk/>
            <pc:sldMk cId="1896603523" sldId="933"/>
            <ac:spMk id="6" creationId="{CBA75A7D-CA09-49D4-A770-E97EA8DDAD95}"/>
          </ac:spMkLst>
        </pc:spChg>
      </pc:sldChg>
      <pc:sldChg chg="modSp">
        <pc:chgData name="Wolters, Dirk" userId="da537a8b-fc54-47f1-87e8-3f5c00f1f6ff" providerId="ADAL" clId="{C9E13836-1516-416C-A357-4432BBFAA087}" dt="2020-01-23T13:48:10.139" v="310" actId="1035"/>
        <pc:sldMkLst>
          <pc:docMk/>
          <pc:sldMk cId="3021915266" sldId="934"/>
        </pc:sldMkLst>
        <pc:spChg chg="mod">
          <ac:chgData name="Wolters, Dirk" userId="da537a8b-fc54-47f1-87e8-3f5c00f1f6ff" providerId="ADAL" clId="{C9E13836-1516-416C-A357-4432BBFAA087}" dt="2020-01-15T17:22:48.020" v="43" actId="20577"/>
          <ac:spMkLst>
            <pc:docMk/>
            <pc:sldMk cId="3021915266" sldId="934"/>
            <ac:spMk id="102" creationId="{67B0698E-7ACA-443E-810D-75D9D37C123F}"/>
          </ac:spMkLst>
        </pc:spChg>
        <pc:picChg chg="mod">
          <ac:chgData name="Wolters, Dirk" userId="da537a8b-fc54-47f1-87e8-3f5c00f1f6ff" providerId="ADAL" clId="{C9E13836-1516-416C-A357-4432BBFAA087}" dt="2020-01-23T13:48:10.139" v="310" actId="1035"/>
          <ac:picMkLst>
            <pc:docMk/>
            <pc:sldMk cId="3021915266" sldId="934"/>
            <ac:picMk id="40" creationId="{F90844BE-038D-4CD1-AC80-337CD0704903}"/>
          </ac:picMkLst>
        </pc:picChg>
      </pc:sldChg>
      <pc:sldChg chg="modSp">
        <pc:chgData name="Wolters, Dirk" userId="da537a8b-fc54-47f1-87e8-3f5c00f1f6ff" providerId="ADAL" clId="{C9E13836-1516-416C-A357-4432BBFAA087}" dt="2020-01-23T13:48:19.052" v="320" actId="1035"/>
        <pc:sldMkLst>
          <pc:docMk/>
          <pc:sldMk cId="1407210395" sldId="935"/>
        </pc:sldMkLst>
        <pc:spChg chg="mod">
          <ac:chgData name="Wolters, Dirk" userId="da537a8b-fc54-47f1-87e8-3f5c00f1f6ff" providerId="ADAL" clId="{C9E13836-1516-416C-A357-4432BBFAA087}" dt="2020-01-15T17:21:41.361" v="24" actId="20577"/>
          <ac:spMkLst>
            <pc:docMk/>
            <pc:sldMk cId="1407210395" sldId="935"/>
            <ac:spMk id="6" creationId="{CBA75A7D-CA09-49D4-A770-E97EA8DDAD95}"/>
          </ac:spMkLst>
        </pc:spChg>
        <pc:spChg chg="mod">
          <ac:chgData name="Wolters, Dirk" userId="da537a8b-fc54-47f1-87e8-3f5c00f1f6ff" providerId="ADAL" clId="{C9E13836-1516-416C-A357-4432BBFAA087}" dt="2020-01-15T17:27:25.657" v="78" actId="20577"/>
          <ac:spMkLst>
            <pc:docMk/>
            <pc:sldMk cId="1407210395" sldId="935"/>
            <ac:spMk id="102" creationId="{67B0698E-7ACA-443E-810D-75D9D37C123F}"/>
          </ac:spMkLst>
        </pc:spChg>
        <pc:grpChg chg="mod">
          <ac:chgData name="Wolters, Dirk" userId="da537a8b-fc54-47f1-87e8-3f5c00f1f6ff" providerId="ADAL" clId="{C9E13836-1516-416C-A357-4432BBFAA087}" dt="2020-01-23T13:48:19.052" v="320" actId="1035"/>
          <ac:grpSpMkLst>
            <pc:docMk/>
            <pc:sldMk cId="1407210395" sldId="935"/>
            <ac:grpSpMk id="43" creationId="{2A1C015D-F73F-4E68-9F78-39A457D09DDE}"/>
          </ac:grpSpMkLst>
        </pc:grpChg>
      </pc:sldChg>
      <pc:sldChg chg="modSp">
        <pc:chgData name="Wolters, Dirk" userId="da537a8b-fc54-47f1-87e8-3f5c00f1f6ff" providerId="ADAL" clId="{C9E13836-1516-416C-A357-4432BBFAA087}" dt="2020-01-23T13:48:32.459" v="348" actId="1035"/>
        <pc:sldMkLst>
          <pc:docMk/>
          <pc:sldMk cId="4127114261" sldId="936"/>
        </pc:sldMkLst>
        <pc:picChg chg="mod">
          <ac:chgData name="Wolters, Dirk" userId="da537a8b-fc54-47f1-87e8-3f5c00f1f6ff" providerId="ADAL" clId="{C9E13836-1516-416C-A357-4432BBFAA087}" dt="2020-01-23T13:48:26.512" v="329" actId="1035"/>
          <ac:picMkLst>
            <pc:docMk/>
            <pc:sldMk cId="4127114261" sldId="936"/>
            <ac:picMk id="17" creationId="{3A4419B3-3765-4B8B-830C-6E021C7EB3CD}"/>
          </ac:picMkLst>
        </pc:picChg>
        <pc:picChg chg="mod">
          <ac:chgData name="Wolters, Dirk" userId="da537a8b-fc54-47f1-87e8-3f5c00f1f6ff" providerId="ADAL" clId="{C9E13836-1516-416C-A357-4432BBFAA087}" dt="2020-01-23T13:48:32.459" v="348" actId="1035"/>
          <ac:picMkLst>
            <pc:docMk/>
            <pc:sldMk cId="4127114261" sldId="936"/>
            <ac:picMk id="18" creationId="{D932939E-CE80-44A9-AC37-3C0FF5470678}"/>
          </ac:picMkLst>
        </pc:picChg>
        <pc:picChg chg="mod">
          <ac:chgData name="Wolters, Dirk" userId="da537a8b-fc54-47f1-87e8-3f5c00f1f6ff" providerId="ADAL" clId="{C9E13836-1516-416C-A357-4432BBFAA087}" dt="2020-01-23T13:48:26.512" v="329" actId="1035"/>
          <ac:picMkLst>
            <pc:docMk/>
            <pc:sldMk cId="4127114261" sldId="936"/>
            <ac:picMk id="20" creationId="{4B06FA69-94FF-4760-8B98-2335D637A5C7}"/>
          </ac:picMkLst>
        </pc:picChg>
        <pc:picChg chg="mod">
          <ac:chgData name="Wolters, Dirk" userId="da537a8b-fc54-47f1-87e8-3f5c00f1f6ff" providerId="ADAL" clId="{C9E13836-1516-416C-A357-4432BBFAA087}" dt="2020-01-23T13:48:32.459" v="348" actId="1035"/>
          <ac:picMkLst>
            <pc:docMk/>
            <pc:sldMk cId="4127114261" sldId="936"/>
            <ac:picMk id="50" creationId="{F192D61B-8A97-4DA5-B02E-6809326FAB4C}"/>
          </ac:picMkLst>
        </pc:picChg>
      </pc:sldChg>
      <pc:sldMasterChg chg="modSldLayout">
        <pc:chgData name="Wolters, Dirk" userId="da537a8b-fc54-47f1-87e8-3f5c00f1f6ff" providerId="ADAL" clId="{C9E13836-1516-416C-A357-4432BBFAA087}" dt="2020-01-23T09:07:34.444" v="294" actId="14100"/>
        <pc:sldMasterMkLst>
          <pc:docMk/>
          <pc:sldMasterMk cId="1089700803" sldId="2147483669"/>
        </pc:sldMasterMkLst>
        <pc:sldLayoutChg chg="addSp delSp modSp">
          <pc:chgData name="Wolters, Dirk" userId="da537a8b-fc54-47f1-87e8-3f5c00f1f6ff" providerId="ADAL" clId="{C9E13836-1516-416C-A357-4432BBFAA087}" dt="2020-01-23T09:07:34.444" v="294" actId="14100"/>
          <pc:sldLayoutMkLst>
            <pc:docMk/>
            <pc:sldMasterMk cId="1089700803" sldId="2147483669"/>
            <pc:sldLayoutMk cId="3463751633" sldId="2147483690"/>
          </pc:sldLayoutMkLst>
          <pc:spChg chg="add del">
            <ac:chgData name="Wolters, Dirk" userId="da537a8b-fc54-47f1-87e8-3f5c00f1f6ff" providerId="ADAL" clId="{C9E13836-1516-416C-A357-4432BBFAA087}" dt="2020-01-23T09:06:19.450" v="227"/>
            <ac:spMkLst>
              <pc:docMk/>
              <pc:sldMasterMk cId="1089700803" sldId="2147483669"/>
              <pc:sldLayoutMk cId="3463751633" sldId="2147483690"/>
              <ac:spMk id="7" creationId="{B7E246BC-334E-463B-BFDD-D2C221DDD48D}"/>
            </ac:spMkLst>
          </pc:spChg>
          <pc:spChg chg="add mod">
            <ac:chgData name="Wolters, Dirk" userId="da537a8b-fc54-47f1-87e8-3f5c00f1f6ff" providerId="ADAL" clId="{C9E13836-1516-416C-A357-4432BBFAA087}" dt="2020-01-23T09:07:26.249" v="293" actId="1036"/>
            <ac:spMkLst>
              <pc:docMk/>
              <pc:sldMasterMk cId="1089700803" sldId="2147483669"/>
              <pc:sldLayoutMk cId="3463751633" sldId="2147483690"/>
              <ac:spMk id="8" creationId="{57885048-A94B-41DB-B8D2-041B3D408935}"/>
            </ac:spMkLst>
          </pc:spChg>
          <pc:picChg chg="add mod">
            <ac:chgData name="Wolters, Dirk" userId="da537a8b-fc54-47f1-87e8-3f5c00f1f6ff" providerId="ADAL" clId="{C9E13836-1516-416C-A357-4432BBFAA087}" dt="2020-01-23T09:07:34.444" v="294" actId="14100"/>
            <ac:picMkLst>
              <pc:docMk/>
              <pc:sldMasterMk cId="1089700803" sldId="2147483669"/>
              <pc:sldLayoutMk cId="3463751633" sldId="2147483690"/>
              <ac:picMk id="6" creationId="{9446A7CE-4873-4A9A-A233-0CCCAA6D7BA6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BDAF-BF92-4BBA-879E-C3101F366A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CC4ED-9B39-4AF8-958C-58D5D0CD0C7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r42DQHy3T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1" dirty="0"/>
              <a:t>Programmier- und weitere </a:t>
            </a:r>
            <a:r>
              <a:rPr lang="de-DE" b="0" i="1" dirty="0" err="1"/>
              <a:t>Erläuterungs</a:t>
            </a:r>
            <a:r>
              <a:rPr lang="de-DE" b="0" i="1" dirty="0"/>
              <a:t>/Theorieteile werden je nach Klassenstufe flexibel eingebaut in die einzelnen Schritte)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Kurze Einführung in Künstliche Intelligenz und Maschinelles Lernen</a:t>
            </a:r>
          </a:p>
          <a:p>
            <a:pPr marL="558900" lvl="2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 E</a:t>
            </a:r>
            <a:r>
              <a:rPr lang="de-DE" dirty="0"/>
              <a:t>ingangsfolien kindgerecht aufbereiten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SuS</a:t>
            </a:r>
            <a:r>
              <a:rPr lang="de-DE" dirty="0">
                <a:sym typeface="Wingdings" panose="05000000000000000000" pitchFamily="2" charset="2"/>
              </a:rPr>
              <a:t>-geeigneter Foliensatz zu diesem Lehrerfoliensatz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Durchlaufen eines Lern- und </a:t>
            </a:r>
            <a:r>
              <a:rPr lang="de-DE" dirty="0" err="1"/>
              <a:t>Inbetriebnahmezyklus</a:t>
            </a:r>
            <a:r>
              <a:rPr lang="de-DE" dirty="0"/>
              <a:t> für Maschinelles Lernen</a:t>
            </a:r>
          </a:p>
          <a:p>
            <a:pPr marL="558900" lvl="2" indent="-342900">
              <a:buFont typeface="+mj-lt"/>
              <a:buAutoNum type="arabicPeriod"/>
            </a:pPr>
            <a:r>
              <a:rPr lang="de-DE" b="1" dirty="0"/>
              <a:t>Datensammelphase</a:t>
            </a:r>
            <a:r>
              <a:rPr lang="de-DE" dirty="0"/>
              <a:t> – Gamification!</a:t>
            </a:r>
          </a:p>
          <a:p>
            <a:pPr marL="774900" lvl="3" indent="-342900">
              <a:buFont typeface="+mj-lt"/>
              <a:buAutoNum type="arabicPeriod"/>
            </a:pPr>
            <a:r>
              <a:rPr lang="de-DE" dirty="0"/>
              <a:t>Kinder teilen sich in mehrere Gruppen auf, ggf. auch jedes Kind mit eigenem </a:t>
            </a:r>
            <a:r>
              <a:rPr lang="de-DE" dirty="0" err="1"/>
              <a:t>Calliope</a:t>
            </a:r>
            <a:endParaRPr lang="de-DE" dirty="0"/>
          </a:p>
          <a:p>
            <a:pPr marL="774900" lvl="3" indent="-342900">
              <a:buFont typeface="+mj-lt"/>
              <a:buAutoNum type="arabicPeriod"/>
            </a:pPr>
            <a:r>
              <a:rPr lang="de-DE" dirty="0"/>
              <a:t>Spielen 10 Minuten lang Autorennen, generieren dabei Trainingsdaten</a:t>
            </a:r>
          </a:p>
          <a:p>
            <a:pPr marL="774900" lvl="3" indent="-342900">
              <a:buFont typeface="+mj-lt"/>
              <a:buAutoNum type="arabicPeriod"/>
            </a:pPr>
            <a:r>
              <a:rPr lang="de-DE" dirty="0"/>
              <a:t>Trainingsdaten werden ggf. an einen Desktop übertragen (Pipeline-spezifisch) und zusammengeführt</a:t>
            </a:r>
          </a:p>
          <a:p>
            <a:pPr marL="558900" lvl="2" indent="-342900">
              <a:buFont typeface="+mj-lt"/>
              <a:buAutoNum type="arabicPeriod"/>
            </a:pPr>
            <a:r>
              <a:rPr lang="de-DE" b="1" dirty="0"/>
              <a:t>Trainingsphase</a:t>
            </a:r>
          </a:p>
          <a:p>
            <a:pPr marL="774900" lvl="3" indent="-342900">
              <a:buFont typeface="+mj-lt"/>
              <a:buAutoNum type="arabicPeriod"/>
            </a:pPr>
            <a:r>
              <a:rPr lang="de-DE" dirty="0"/>
              <a:t>Für jedes Set Trainingsdaten (einzeln, Gruppen- oder Klassen-Pool) wird ein ML-Modell trainiert</a:t>
            </a:r>
          </a:p>
          <a:p>
            <a:pPr marL="558900" lvl="2" indent="-342900">
              <a:buFont typeface="+mj-lt"/>
              <a:buAutoNum type="arabicPeriod"/>
            </a:pPr>
            <a:r>
              <a:rPr lang="de-DE" b="1" dirty="0"/>
              <a:t>Testphase</a:t>
            </a:r>
          </a:p>
          <a:p>
            <a:pPr marL="774900" lvl="3" indent="-342900">
              <a:buFont typeface="+mj-lt"/>
              <a:buAutoNum type="arabicPeriod"/>
            </a:pPr>
            <a:r>
              <a:rPr lang="de-DE" dirty="0"/>
              <a:t>ML-Modell wird mehrmals laufen gelassen, bis die KI einen Unfall baut. Statistischer Gesamt-Score</a:t>
            </a:r>
          </a:p>
          <a:p>
            <a:pPr marL="774900" lvl="3" indent="-342900">
              <a:buFont typeface="+mj-lt"/>
              <a:buAutoNum type="arabicPeriod"/>
            </a:pPr>
            <a:r>
              <a:rPr lang="de-DE" dirty="0"/>
              <a:t>Trainingserfolg wird am Ende dargestellt; „Siegerehrung“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Lernziele resümieren</a:t>
            </a:r>
          </a:p>
          <a:p>
            <a:pPr marL="558900" lvl="2" indent="-342900">
              <a:buFont typeface="+mj-lt"/>
              <a:buAutoNum type="arabicPeriod"/>
            </a:pPr>
            <a:r>
              <a:rPr lang="de-DE" dirty="0"/>
              <a:t>Datenmenge und -qualität sind entscheidend für den Lernerfolg einer künstlichen Intelligenz</a:t>
            </a:r>
          </a:p>
          <a:p>
            <a:pPr marL="558900" lvl="2" indent="-342900">
              <a:buFont typeface="+mj-lt"/>
              <a:buAutoNum type="arabicPeriod"/>
            </a:pPr>
            <a:r>
              <a:rPr lang="de-DE" dirty="0"/>
              <a:t>Option: Visualisieren des Anlernvorgangs eines künstlichen neuronalen Netzwerks, ggf. nur als Video:</a:t>
            </a:r>
            <a:br>
              <a:rPr lang="de-DE" dirty="0"/>
            </a:br>
            <a:r>
              <a:rPr lang="de-DE" dirty="0">
                <a:hlinkClick r:id="rId3"/>
              </a:rPr>
              <a:t>https://www.youtube.com/watch?v=Mr42DQHy3TI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4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Nur </a:t>
            </a:r>
            <a:r>
              <a:rPr lang="de-DE" dirty="0" err="1"/>
              <a:t>Gutfälle</a:t>
            </a:r>
            <a:r>
              <a:rPr lang="de-DE" dirty="0"/>
              <a:t> werden trainiert …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7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Offene Fragestellung: Was ist für Euch Intelligenz?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Offene Fragestellung?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maschinellen Lernens mit dem Zauberwürfel (</a:t>
            </a:r>
            <a:r>
              <a:rPr lang="de-DE" dirty="0" err="1"/>
              <a:t>Rubik's</a:t>
            </a:r>
            <a:r>
              <a:rPr lang="de-DE" dirty="0"/>
              <a:t> Cube)</a:t>
            </a:r>
            <a:endParaRPr lang="en-US" dirty="0"/>
          </a:p>
          <a:p>
            <a:r>
              <a:rPr lang="en-US" dirty="0"/>
              <a:t>https://www.heise.de/tr/artikel/Maschine-knackt-den-Zauberwuerfel-4095333.html</a:t>
            </a:r>
          </a:p>
          <a:p>
            <a:endParaRPr lang="en-US" dirty="0"/>
          </a:p>
          <a:p>
            <a:r>
              <a:rPr lang="en-US" dirty="0"/>
              <a:t>LEGO Mindstorms NXT 2.0 set</a:t>
            </a:r>
          </a:p>
          <a:p>
            <a:r>
              <a:rPr lang="en-US" dirty="0"/>
              <a:t>http://tiltedtwister.com/tiltedtwister2.html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89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CC4ED-9B39-4AF8-958C-58D5D0CD0C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e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 bwMode="ltGray"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685245"/>
            <a:ext cx="11506640" cy="1054742"/>
          </a:xfrm>
          <a:noFill/>
        </p:spPr>
        <p:txBody>
          <a:bodyPr wrap="square" lIns="0" tIns="144000">
            <a:noAutofit/>
          </a:bodyPr>
          <a:lstStyle>
            <a:lvl1pPr>
              <a:defRPr sz="6349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en-US" dirty="0"/>
              <a:t>Headline Ultra (60) 75 90 PT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43975" y="1077668"/>
            <a:ext cx="9058487" cy="115376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de-DE" dirty="0"/>
              <a:t>Add a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: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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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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  <p:pic>
        <p:nvPicPr>
          <p:cNvPr id="32" name="Grafik 30" descr="T_Logo_3c_Slogan_p_INT.emf">
            <a:extLst>
              <a:ext uri="{FF2B5EF4-FFF2-40B4-BE49-F238E27FC236}">
                <a16:creationId xmlns:a16="http://schemas.microsoft.com/office/drawing/2014/main" id="{0D956BEC-F748-4D8A-8236-893FA17DAE7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38" y="6239314"/>
            <a:ext cx="2551550" cy="38099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79FC25FC-5E8E-441E-9871-D1F0013042F0}"/>
              </a:ext>
            </a:extLst>
          </p:cNvPr>
          <p:cNvSpPr txBox="1"/>
          <p:nvPr userDrawn="1"/>
        </p:nvSpPr>
        <p:spPr bwMode="gray">
          <a:xfrm>
            <a:off x="9544009" y="6277335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40704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/Divider Picture"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invGray">
          <a:xfrm>
            <a:off x="686297" y="3669172"/>
            <a:ext cx="9917717" cy="1407117"/>
          </a:xfrm>
        </p:spPr>
        <p:txBody>
          <a:bodyPr/>
          <a:lstStyle>
            <a:lvl1pPr marL="0" marR="0" indent="0" algn="l" defTabSz="48389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539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Add a Photo as background to complement your key message</a:t>
            </a:r>
            <a:br>
              <a:rPr lang="en-US" dirty="0"/>
            </a:br>
            <a:r>
              <a:rPr lang="en-US" dirty="0"/>
              <a:t>You can find pictures on: www.pexels.com or www.pixabay.com</a:t>
            </a:r>
            <a:br>
              <a:rPr lang="en-US" dirty="0"/>
            </a:br>
            <a:r>
              <a:rPr lang="en-US" dirty="0"/>
              <a:t>To insert your picture:</a:t>
            </a:r>
            <a:br>
              <a:rPr lang="en-US" dirty="0"/>
            </a:br>
            <a:r>
              <a:rPr lang="en-US" dirty="0"/>
              <a:t>Right click  format background  Insert Photo  Choose File</a:t>
            </a:r>
          </a:p>
        </p:txBody>
      </p:sp>
      <p:pic>
        <p:nvPicPr>
          <p:cNvPr id="10" name="Grafik 30" descr="T_Logo_3c_Slogan_p_INT.e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38" y="6255851"/>
            <a:ext cx="2551550" cy="38099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32014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6674" y="4292544"/>
            <a:ext cx="11274193" cy="325722"/>
          </a:xfrm>
        </p:spPr>
        <p:txBody>
          <a:bodyPr/>
          <a:lstStyle>
            <a:lvl1pPr marL="0" indent="0" algn="ctr">
              <a:buClr>
                <a:schemeClr val="tx2"/>
              </a:buClr>
              <a:buNone/>
              <a:defRPr sz="1270" baseline="0">
                <a:solidFill>
                  <a:schemeClr val="tx1"/>
                </a:solidFill>
              </a:defRPr>
            </a:lvl1pPr>
            <a:lvl2pPr>
              <a:buClr>
                <a:schemeClr val="tx2"/>
              </a:buClr>
              <a:defRPr sz="1905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1905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905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905">
                <a:solidFill>
                  <a:schemeClr val="tx2"/>
                </a:solidFill>
              </a:defRPr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&amp;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9" name="Titel 22"/>
          <p:cNvSpPr txBox="1">
            <a:spLocks/>
          </p:cNvSpPr>
          <p:nvPr userDrawn="1"/>
        </p:nvSpPr>
        <p:spPr bwMode="gray">
          <a:xfrm>
            <a:off x="571132" y="3033249"/>
            <a:ext cx="11047010" cy="79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12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Welcome</a:t>
            </a: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</a:t>
            </a:r>
            <a:r>
              <a:rPr kumimoji="0" lang="de-DE" sz="5714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to</a:t>
            </a: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</a:t>
            </a:r>
            <a:r>
              <a:rPr kumimoji="0" lang="de-DE" sz="5714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the</a:t>
            </a: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digital</a:t>
            </a:r>
            <a:r>
              <a:rPr kumimoji="0" lang="de-DE" sz="5714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AGE !</a:t>
            </a:r>
            <a:endParaRPr kumimoji="0" lang="de-DE" sz="5714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Grotesk Headline Ultra" pitchFamily="2" charset="0"/>
              <a:ea typeface="+mj-ea"/>
              <a:cs typeface="TeleGrotesk Headline Ultra" pitchFamily="2" charset="0"/>
            </a:endParaRPr>
          </a:p>
        </p:txBody>
      </p:sp>
      <p:sp>
        <p:nvSpPr>
          <p:cNvPr id="10" name="TextBox 61"/>
          <p:cNvSpPr txBox="1"/>
          <p:nvPr userDrawn="1"/>
        </p:nvSpPr>
        <p:spPr>
          <a:xfrm>
            <a:off x="571133" y="4000547"/>
            <a:ext cx="11049735" cy="288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539"/>
              </a:lnSpc>
            </a:pPr>
            <a:r>
              <a:rPr lang="en-US" sz="1693" dirty="0">
                <a:solidFill>
                  <a:schemeClr val="tx2"/>
                </a:solidFill>
                <a:latin typeface="+mj-lt"/>
              </a:rPr>
              <a:t>Thank you.</a:t>
            </a:r>
            <a:endParaRPr lang="en-US" sz="1693" dirty="0">
              <a:solidFill>
                <a:schemeClr val="tx2"/>
              </a:solidFill>
              <a:latin typeface="TeleGrotesk Headline" pitchFamily="2" charset="0"/>
            </a:endParaRPr>
          </a:p>
        </p:txBody>
      </p:sp>
      <p:sp>
        <p:nvSpPr>
          <p:cNvPr id="14" name="Textfeld 13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defRPr lang="en-US" sz="3386" kern="1200" noProof="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</a:lstStyle>
          <a:p>
            <a:pPr marL="0" lv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8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0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blipFill dpi="0"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 22"/>
          <p:cNvSpPr txBox="1">
            <a:spLocks/>
          </p:cNvSpPr>
          <p:nvPr userDrawn="1"/>
        </p:nvSpPr>
        <p:spPr bwMode="gray">
          <a:xfrm>
            <a:off x="571132" y="3033249"/>
            <a:ext cx="11047010" cy="79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12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Welcome</a:t>
            </a: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</a:t>
            </a:r>
            <a:r>
              <a:rPr kumimoji="0" lang="de-DE" sz="5714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to</a:t>
            </a: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</a:t>
            </a:r>
            <a:r>
              <a:rPr kumimoji="0" lang="de-DE" sz="5714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the</a:t>
            </a:r>
            <a:r>
              <a:rPr kumimoji="0" lang="de-DE" sz="5714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digital</a:t>
            </a:r>
            <a:r>
              <a:rPr kumimoji="0" lang="de-DE" sz="5714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eleGrotesk Headline Ultra" pitchFamily="2" charset="0"/>
                <a:ea typeface="+mj-ea"/>
                <a:cs typeface="TeleGrotesk Headline Ultra" pitchFamily="2" charset="0"/>
              </a:rPr>
              <a:t> AGE !</a:t>
            </a:r>
            <a:endParaRPr kumimoji="0" lang="de-DE" sz="5714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eleGrotesk Headline Ultra" pitchFamily="2" charset="0"/>
              <a:ea typeface="+mj-ea"/>
              <a:cs typeface="TeleGrotesk Headline Ultra" pitchFamily="2" charset="0"/>
            </a:endParaRP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5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2" name="Objek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4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20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 userDrawn="1"/>
        </p:nvSpPr>
        <p:spPr bwMode="gray">
          <a:xfrm>
            <a:off x="9544009" y="6194727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</a:t>
            </a:r>
            <a:r>
              <a:rPr lang="de-DE" sz="1481" b="1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Digital &amp; Innovation</a:t>
            </a:r>
          </a:p>
        </p:txBody>
      </p:sp>
      <p:pic>
        <p:nvPicPr>
          <p:cNvPr id="12" name="Grafik 31" descr="T_Logo_3c_Slogan_p_INT.emf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924"/>
          <a:stretch>
            <a:fillRect/>
          </a:stretch>
        </p:blipFill>
        <p:spPr bwMode="black">
          <a:xfrm>
            <a:off x="342838" y="5985348"/>
            <a:ext cx="1385879" cy="529576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3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0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42838" y="1562058"/>
            <a:ext cx="11504128" cy="457240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buClr>
                <a:schemeClr val="tx1"/>
              </a:buClr>
              <a:defRPr baseline="0"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feld 9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4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6171591" y="1"/>
            <a:ext cx="602040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2838" y="1562454"/>
            <a:ext cx="5455837" cy="4267350"/>
          </a:xfrm>
        </p:spPr>
        <p:txBody>
          <a:bodyPr anchor="t"/>
          <a:lstStyle>
            <a:lvl1pPr>
              <a:defRPr sz="1905" baseline="0"/>
            </a:lvl1pPr>
            <a:lvl2pPr>
              <a:defRPr sz="1905"/>
            </a:lvl2pPr>
            <a:lvl3pPr>
              <a:buClr>
                <a:schemeClr val="tx1"/>
              </a:buClr>
              <a:defRPr sz="1905"/>
            </a:lvl3pPr>
            <a:lvl4pPr>
              <a:buClr>
                <a:schemeClr val="tx1"/>
              </a:buClr>
              <a:defRPr sz="1905"/>
            </a:lvl4pPr>
            <a:lvl5pPr>
              <a:buClr>
                <a:schemeClr val="tx1"/>
              </a:buCl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0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3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38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71750" y="1562454"/>
            <a:ext cx="5677571" cy="4267350"/>
          </a:xfrm>
        </p:spPr>
        <p:txBody>
          <a:bodyPr anchor="ctr"/>
          <a:lstStyle>
            <a:lvl1pPr>
              <a:defRPr sz="1905"/>
            </a:lvl1pPr>
            <a:lvl2pPr>
              <a:defRPr sz="1905"/>
            </a:lvl2pPr>
            <a:lvl3pPr>
              <a:buClr>
                <a:schemeClr val="tx1"/>
              </a:buClr>
              <a:defRPr sz="1905" baseline="0"/>
            </a:lvl3pPr>
            <a:lvl4pPr>
              <a:buClr>
                <a:schemeClr val="tx1"/>
              </a:buClr>
              <a:defRPr sz="1905"/>
            </a:lvl4pPr>
            <a:lvl5pPr>
              <a:buClr>
                <a:schemeClr val="tx1"/>
              </a:buCl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602040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71751" y="488637"/>
            <a:ext cx="4591629" cy="521155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4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7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42839" y="1562058"/>
            <a:ext cx="5360260" cy="4572409"/>
          </a:xfrm>
        </p:spPr>
        <p:txBody>
          <a:bodyPr/>
          <a:lstStyle>
            <a:lvl1pPr>
              <a:defRPr sz="1905"/>
            </a:lvl1pPr>
            <a:lvl2pPr>
              <a:defRPr sz="1905"/>
            </a:lvl2pPr>
            <a:lvl3pPr>
              <a:buClr>
                <a:schemeClr val="tx1"/>
              </a:buClr>
              <a:defRPr sz="1905"/>
            </a:lvl3pPr>
            <a:lvl4pPr>
              <a:buClr>
                <a:schemeClr val="tx1"/>
              </a:buClr>
              <a:defRPr sz="1905"/>
            </a:lvl4pPr>
            <a:lvl5pPr>
              <a:buClr>
                <a:schemeClr val="tx1"/>
              </a:buCl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7" hasCustomPrompt="1"/>
          </p:nvPr>
        </p:nvSpPr>
        <p:spPr>
          <a:xfrm>
            <a:off x="6260608" y="1562058"/>
            <a:ext cx="5360260" cy="4572409"/>
          </a:xfrm>
        </p:spPr>
        <p:txBody>
          <a:bodyPr/>
          <a:lstStyle>
            <a:lvl1pPr>
              <a:defRPr sz="1905"/>
            </a:lvl1pPr>
            <a:lvl2pPr>
              <a:defRPr sz="1905"/>
            </a:lvl2pPr>
            <a:lvl3pPr>
              <a:buClr>
                <a:schemeClr val="tx1"/>
              </a:buClr>
              <a:defRPr sz="1905"/>
            </a:lvl3pPr>
            <a:lvl4pPr>
              <a:buClr>
                <a:schemeClr val="tx1"/>
              </a:buClr>
              <a:defRPr sz="1905"/>
            </a:lvl4pPr>
            <a:lvl5pPr>
              <a:buClr>
                <a:schemeClr val="tx1"/>
              </a:buCl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266693"/>
            <a:ext cx="8540958" cy="521155"/>
          </a:xfrm>
        </p:spPr>
        <p:txBody>
          <a:bodyPr/>
          <a:lstStyle>
            <a:lvl1pPr marL="0" indent="0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Headline.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14"/>
          </p:nvPr>
        </p:nvSpPr>
        <p:spPr>
          <a:xfrm>
            <a:off x="6561245" y="6175928"/>
            <a:ext cx="876142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noProof="0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5793305" y="6175928"/>
            <a:ext cx="380931" cy="342891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14" name="Fußzeilenplatzhalter 7"/>
          <p:cNvSpPr>
            <a:spLocks noGrp="1"/>
          </p:cNvSpPr>
          <p:nvPr>
            <p:ph type="ftr" sz="quarter" idx="16"/>
          </p:nvPr>
        </p:nvSpPr>
        <p:spPr>
          <a:xfrm>
            <a:off x="2913213" y="6172034"/>
            <a:ext cx="2493083" cy="342891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attern"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pieren 6"/>
          <p:cNvGrpSpPr/>
          <p:nvPr userDrawn="1"/>
        </p:nvGrpSpPr>
        <p:grpSpPr bwMode="black">
          <a:xfrm>
            <a:off x="342679" y="5833164"/>
            <a:ext cx="1390876" cy="687145"/>
            <a:chOff x="323850" y="5511800"/>
            <a:chExt cx="1314450" cy="649288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black">
            <a:xfrm>
              <a:off x="323850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42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42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>
                <a:solidFill>
                  <a:srgbClr val="FF0000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black">
            <a:xfrm>
              <a:off x="723900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3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>
                <a:solidFill>
                  <a:srgbClr val="FF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black">
            <a:xfrm>
              <a:off x="1116013" y="5808663"/>
              <a:ext cx="131763" cy="131763"/>
            </a:xfrm>
            <a:custGeom>
              <a:avLst/>
              <a:gdLst>
                <a:gd name="T0" fmla="*/ 0 w 83"/>
                <a:gd name="T1" fmla="*/ 83 h 83"/>
                <a:gd name="T2" fmla="*/ 0 w 83"/>
                <a:gd name="T3" fmla="*/ 0 h 83"/>
                <a:gd name="T4" fmla="*/ 39 w 83"/>
                <a:gd name="T5" fmla="*/ 0 h 83"/>
                <a:gd name="T6" fmla="*/ 83 w 83"/>
                <a:gd name="T7" fmla="*/ 0 h 83"/>
                <a:gd name="T8" fmla="*/ 83 w 83"/>
                <a:gd name="T9" fmla="*/ 83 h 83"/>
                <a:gd name="T10" fmla="*/ 0 w 83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3">
                  <a:moveTo>
                    <a:pt x="0" y="83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83" y="0"/>
                  </a:lnTo>
                  <a:lnTo>
                    <a:pt x="83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>
                <a:solidFill>
                  <a:srgbClr val="FF000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black">
            <a:xfrm>
              <a:off x="1508125" y="5808663"/>
              <a:ext cx="130175" cy="131763"/>
            </a:xfrm>
            <a:custGeom>
              <a:avLst/>
              <a:gdLst>
                <a:gd name="T0" fmla="*/ 0 w 82"/>
                <a:gd name="T1" fmla="*/ 83 h 83"/>
                <a:gd name="T2" fmla="*/ 0 w 82"/>
                <a:gd name="T3" fmla="*/ 0 h 83"/>
                <a:gd name="T4" fmla="*/ 44 w 82"/>
                <a:gd name="T5" fmla="*/ 0 h 83"/>
                <a:gd name="T6" fmla="*/ 82 w 82"/>
                <a:gd name="T7" fmla="*/ 0 h 83"/>
                <a:gd name="T8" fmla="*/ 82 w 82"/>
                <a:gd name="T9" fmla="*/ 83 h 83"/>
                <a:gd name="T10" fmla="*/ 0 w 82"/>
                <a:gd name="T11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3">
                  <a:moveTo>
                    <a:pt x="0" y="8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82" y="0"/>
                  </a:lnTo>
                  <a:lnTo>
                    <a:pt x="82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>
                <a:solidFill>
                  <a:srgbClr val="FF000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black">
            <a:xfrm>
              <a:off x="323850" y="5511800"/>
              <a:ext cx="530225" cy="649288"/>
            </a:xfrm>
            <a:custGeom>
              <a:avLst/>
              <a:gdLst>
                <a:gd name="T0" fmla="*/ 306 w 310"/>
                <a:gd name="T1" fmla="*/ 0 h 378"/>
                <a:gd name="T2" fmla="*/ 4 w 310"/>
                <a:gd name="T3" fmla="*/ 0 h 378"/>
                <a:gd name="T4" fmla="*/ 0 w 310"/>
                <a:gd name="T5" fmla="*/ 133 h 378"/>
                <a:gd name="T6" fmla="*/ 20 w 310"/>
                <a:gd name="T7" fmla="*/ 136 h 378"/>
                <a:gd name="T8" fmla="*/ 51 w 310"/>
                <a:gd name="T9" fmla="*/ 49 h 378"/>
                <a:gd name="T10" fmla="*/ 125 w 310"/>
                <a:gd name="T11" fmla="*/ 18 h 378"/>
                <a:gd name="T12" fmla="*/ 125 w 310"/>
                <a:gd name="T13" fmla="*/ 297 h 378"/>
                <a:gd name="T14" fmla="*/ 114 w 310"/>
                <a:gd name="T15" fmla="*/ 344 h 378"/>
                <a:gd name="T16" fmla="*/ 84 w 310"/>
                <a:gd name="T17" fmla="*/ 356 h 378"/>
                <a:gd name="T18" fmla="*/ 62 w 310"/>
                <a:gd name="T19" fmla="*/ 356 h 378"/>
                <a:gd name="T20" fmla="*/ 62 w 310"/>
                <a:gd name="T21" fmla="*/ 378 h 378"/>
                <a:gd name="T22" fmla="*/ 248 w 310"/>
                <a:gd name="T23" fmla="*/ 378 h 378"/>
                <a:gd name="T24" fmla="*/ 248 w 310"/>
                <a:gd name="T25" fmla="*/ 356 h 378"/>
                <a:gd name="T26" fmla="*/ 227 w 310"/>
                <a:gd name="T27" fmla="*/ 356 h 378"/>
                <a:gd name="T28" fmla="*/ 196 w 310"/>
                <a:gd name="T29" fmla="*/ 344 h 378"/>
                <a:gd name="T30" fmla="*/ 185 w 310"/>
                <a:gd name="T31" fmla="*/ 297 h 378"/>
                <a:gd name="T32" fmla="*/ 185 w 310"/>
                <a:gd name="T33" fmla="*/ 18 h 378"/>
                <a:gd name="T34" fmla="*/ 259 w 310"/>
                <a:gd name="T35" fmla="*/ 49 h 378"/>
                <a:gd name="T36" fmla="*/ 290 w 310"/>
                <a:gd name="T37" fmla="*/ 136 h 378"/>
                <a:gd name="T38" fmla="*/ 310 w 310"/>
                <a:gd name="T39" fmla="*/ 133 h 378"/>
                <a:gd name="T40" fmla="*/ 306 w 310"/>
                <a:gd name="T41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0" h="378">
                  <a:moveTo>
                    <a:pt x="30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4" y="97"/>
                    <a:pt x="34" y="68"/>
                    <a:pt x="51" y="49"/>
                  </a:cubicBezTo>
                  <a:cubicBezTo>
                    <a:pt x="69" y="29"/>
                    <a:pt x="93" y="19"/>
                    <a:pt x="125" y="18"/>
                  </a:cubicBezTo>
                  <a:cubicBezTo>
                    <a:pt x="125" y="297"/>
                    <a:pt x="125" y="297"/>
                    <a:pt x="125" y="297"/>
                  </a:cubicBezTo>
                  <a:cubicBezTo>
                    <a:pt x="125" y="321"/>
                    <a:pt x="122" y="337"/>
                    <a:pt x="114" y="344"/>
                  </a:cubicBezTo>
                  <a:cubicBezTo>
                    <a:pt x="108" y="350"/>
                    <a:pt x="98" y="354"/>
                    <a:pt x="84" y="356"/>
                  </a:cubicBezTo>
                  <a:cubicBezTo>
                    <a:pt x="79" y="356"/>
                    <a:pt x="72" y="356"/>
                    <a:pt x="62" y="356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48" y="378"/>
                    <a:pt x="248" y="378"/>
                    <a:pt x="248" y="378"/>
                  </a:cubicBezTo>
                  <a:cubicBezTo>
                    <a:pt x="248" y="356"/>
                    <a:pt x="248" y="356"/>
                    <a:pt x="248" y="356"/>
                  </a:cubicBezTo>
                  <a:cubicBezTo>
                    <a:pt x="238" y="356"/>
                    <a:pt x="231" y="356"/>
                    <a:pt x="227" y="356"/>
                  </a:cubicBezTo>
                  <a:cubicBezTo>
                    <a:pt x="212" y="354"/>
                    <a:pt x="202" y="350"/>
                    <a:pt x="196" y="344"/>
                  </a:cubicBezTo>
                  <a:cubicBezTo>
                    <a:pt x="189" y="337"/>
                    <a:pt x="185" y="321"/>
                    <a:pt x="185" y="297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217" y="19"/>
                    <a:pt x="241" y="29"/>
                    <a:pt x="259" y="49"/>
                  </a:cubicBezTo>
                  <a:cubicBezTo>
                    <a:pt x="276" y="68"/>
                    <a:pt x="286" y="97"/>
                    <a:pt x="290" y="136"/>
                  </a:cubicBezTo>
                  <a:cubicBezTo>
                    <a:pt x="310" y="133"/>
                    <a:pt x="310" y="133"/>
                    <a:pt x="310" y="133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uppieren 14"/>
          <p:cNvGrpSpPr/>
          <p:nvPr userDrawn="1"/>
        </p:nvGrpSpPr>
        <p:grpSpPr bwMode="black">
          <a:xfrm>
            <a:off x="9495919" y="6125495"/>
            <a:ext cx="2353403" cy="181446"/>
            <a:chOff x="8974138" y="5788025"/>
            <a:chExt cx="2224088" cy="171450"/>
          </a:xfrm>
        </p:grpSpPr>
        <p:sp>
          <p:nvSpPr>
            <p:cNvPr id="16" name="Freeform 39"/>
            <p:cNvSpPr>
              <a:spLocks/>
            </p:cNvSpPr>
            <p:nvPr userDrawn="1"/>
          </p:nvSpPr>
          <p:spPr bwMode="black">
            <a:xfrm>
              <a:off x="8974138" y="5791200"/>
              <a:ext cx="100013" cy="163513"/>
            </a:xfrm>
            <a:custGeom>
              <a:avLst/>
              <a:gdLst>
                <a:gd name="T0" fmla="*/ 0 w 63"/>
                <a:gd name="T1" fmla="*/ 103 h 103"/>
                <a:gd name="T2" fmla="*/ 0 w 63"/>
                <a:gd name="T3" fmla="*/ 0 h 103"/>
                <a:gd name="T4" fmla="*/ 22 w 63"/>
                <a:gd name="T5" fmla="*/ 0 h 103"/>
                <a:gd name="T6" fmla="*/ 22 w 63"/>
                <a:gd name="T7" fmla="*/ 84 h 103"/>
                <a:gd name="T8" fmla="*/ 63 w 63"/>
                <a:gd name="T9" fmla="*/ 84 h 103"/>
                <a:gd name="T10" fmla="*/ 63 w 63"/>
                <a:gd name="T11" fmla="*/ 103 h 103"/>
                <a:gd name="T12" fmla="*/ 0 w 63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84"/>
                  </a:lnTo>
                  <a:lnTo>
                    <a:pt x="63" y="84"/>
                  </a:lnTo>
                  <a:lnTo>
                    <a:pt x="63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black">
            <a:xfrm>
              <a:off x="9094788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0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black">
            <a:xfrm>
              <a:off x="9161463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black">
            <a:xfrm>
              <a:off x="9280525" y="5791200"/>
              <a:ext cx="106363" cy="163513"/>
            </a:xfrm>
            <a:custGeom>
              <a:avLst/>
              <a:gdLst>
                <a:gd name="T0" fmla="*/ 0 w 67"/>
                <a:gd name="T1" fmla="*/ 103 h 103"/>
                <a:gd name="T2" fmla="*/ 0 w 67"/>
                <a:gd name="T3" fmla="*/ 0 h 103"/>
                <a:gd name="T4" fmla="*/ 66 w 67"/>
                <a:gd name="T5" fmla="*/ 0 h 103"/>
                <a:gd name="T6" fmla="*/ 66 w 67"/>
                <a:gd name="T7" fmla="*/ 19 h 103"/>
                <a:gd name="T8" fmla="*/ 22 w 67"/>
                <a:gd name="T9" fmla="*/ 19 h 103"/>
                <a:gd name="T10" fmla="*/ 22 w 67"/>
                <a:gd name="T11" fmla="*/ 41 h 103"/>
                <a:gd name="T12" fmla="*/ 62 w 67"/>
                <a:gd name="T13" fmla="*/ 41 h 103"/>
                <a:gd name="T14" fmla="*/ 62 w 67"/>
                <a:gd name="T15" fmla="*/ 59 h 103"/>
                <a:gd name="T16" fmla="*/ 22 w 67"/>
                <a:gd name="T17" fmla="*/ 59 h 103"/>
                <a:gd name="T18" fmla="*/ 22 w 67"/>
                <a:gd name="T19" fmla="*/ 84 h 103"/>
                <a:gd name="T20" fmla="*/ 67 w 67"/>
                <a:gd name="T21" fmla="*/ 84 h 103"/>
                <a:gd name="T22" fmla="*/ 67 w 67"/>
                <a:gd name="T23" fmla="*/ 103 h 103"/>
                <a:gd name="T24" fmla="*/ 0 w 6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3">
                  <a:moveTo>
                    <a:pt x="0" y="103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9"/>
                  </a:lnTo>
                  <a:lnTo>
                    <a:pt x="22" y="19"/>
                  </a:lnTo>
                  <a:lnTo>
                    <a:pt x="22" y="41"/>
                  </a:lnTo>
                  <a:lnTo>
                    <a:pt x="62" y="41"/>
                  </a:lnTo>
                  <a:lnTo>
                    <a:pt x="62" y="59"/>
                  </a:lnTo>
                  <a:lnTo>
                    <a:pt x="22" y="59"/>
                  </a:lnTo>
                  <a:lnTo>
                    <a:pt x="22" y="84"/>
                  </a:lnTo>
                  <a:lnTo>
                    <a:pt x="67" y="84"/>
                  </a:lnTo>
                  <a:lnTo>
                    <a:pt x="6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black">
            <a:xfrm>
              <a:off x="947261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black">
            <a:xfrm>
              <a:off x="95329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0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0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1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0 w 88"/>
                <a:gd name="T35" fmla="*/ 22 h 132"/>
                <a:gd name="T36" fmla="*/ 30 w 88"/>
                <a:gd name="T37" fmla="*/ 25 h 132"/>
                <a:gd name="T38" fmla="*/ 26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5 w 88"/>
                <a:gd name="T45" fmla="*/ 66 h 132"/>
                <a:gd name="T46" fmla="*/ 88 w 88"/>
                <a:gd name="T47" fmla="*/ 93 h 132"/>
                <a:gd name="T48" fmla="*/ 76 w 88"/>
                <a:gd name="T49" fmla="*/ 121 h 132"/>
                <a:gd name="T50" fmla="*/ 44 w 88"/>
                <a:gd name="T51" fmla="*/ 132 h 132"/>
                <a:gd name="T52" fmla="*/ 7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0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49" y="110"/>
                    <a:pt x="54" y="109"/>
                    <a:pt x="57" y="105"/>
                  </a:cubicBezTo>
                  <a:cubicBezTo>
                    <a:pt x="59" y="103"/>
                    <a:pt x="60" y="99"/>
                    <a:pt x="60" y="95"/>
                  </a:cubicBezTo>
                  <a:cubicBezTo>
                    <a:pt x="60" y="90"/>
                    <a:pt x="58" y="86"/>
                    <a:pt x="54" y="82"/>
                  </a:cubicBezTo>
                  <a:cubicBezTo>
                    <a:pt x="52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1" y="47"/>
                    <a:pt x="1" y="35"/>
                  </a:cubicBezTo>
                  <a:cubicBezTo>
                    <a:pt x="1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49" y="23"/>
                    <a:pt x="45" y="22"/>
                    <a:pt x="40" y="22"/>
                  </a:cubicBezTo>
                  <a:cubicBezTo>
                    <a:pt x="36" y="22"/>
                    <a:pt x="33" y="23"/>
                    <a:pt x="30" y="25"/>
                  </a:cubicBezTo>
                  <a:cubicBezTo>
                    <a:pt x="28" y="27"/>
                    <a:pt x="26" y="30"/>
                    <a:pt x="26" y="35"/>
                  </a:cubicBezTo>
                  <a:cubicBezTo>
                    <a:pt x="26" y="39"/>
                    <a:pt x="28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1" y="57"/>
                    <a:pt x="70" y="61"/>
                    <a:pt x="75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6" y="121"/>
                  </a:cubicBezTo>
                  <a:cubicBezTo>
                    <a:pt x="68" y="128"/>
                    <a:pt x="57" y="132"/>
                    <a:pt x="44" y="132"/>
                  </a:cubicBezTo>
                  <a:cubicBezTo>
                    <a:pt x="27" y="132"/>
                    <a:pt x="15" y="126"/>
                    <a:pt x="7" y="114"/>
                  </a:cubicBezTo>
                  <a:cubicBezTo>
                    <a:pt x="3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black">
            <a:xfrm>
              <a:off x="9729788" y="5791200"/>
              <a:ext cx="98425" cy="163513"/>
            </a:xfrm>
            <a:custGeom>
              <a:avLst/>
              <a:gdLst>
                <a:gd name="T0" fmla="*/ 0 w 62"/>
                <a:gd name="T1" fmla="*/ 103 h 103"/>
                <a:gd name="T2" fmla="*/ 0 w 62"/>
                <a:gd name="T3" fmla="*/ 0 h 103"/>
                <a:gd name="T4" fmla="*/ 62 w 62"/>
                <a:gd name="T5" fmla="*/ 0 h 103"/>
                <a:gd name="T6" fmla="*/ 62 w 62"/>
                <a:gd name="T7" fmla="*/ 19 h 103"/>
                <a:gd name="T8" fmla="*/ 22 w 62"/>
                <a:gd name="T9" fmla="*/ 19 h 103"/>
                <a:gd name="T10" fmla="*/ 22 w 62"/>
                <a:gd name="T11" fmla="*/ 43 h 103"/>
                <a:gd name="T12" fmla="*/ 57 w 62"/>
                <a:gd name="T13" fmla="*/ 43 h 103"/>
                <a:gd name="T14" fmla="*/ 57 w 62"/>
                <a:gd name="T15" fmla="*/ 61 h 103"/>
                <a:gd name="T16" fmla="*/ 22 w 62"/>
                <a:gd name="T17" fmla="*/ 61 h 103"/>
                <a:gd name="T18" fmla="*/ 22 w 62"/>
                <a:gd name="T19" fmla="*/ 103 h 103"/>
                <a:gd name="T20" fmla="*/ 0 w 62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103">
                  <a:moveTo>
                    <a:pt x="0" y="103"/>
                  </a:moveTo>
                  <a:lnTo>
                    <a:pt x="0" y="0"/>
                  </a:lnTo>
                  <a:lnTo>
                    <a:pt x="62" y="0"/>
                  </a:lnTo>
                  <a:lnTo>
                    <a:pt x="62" y="19"/>
                  </a:lnTo>
                  <a:lnTo>
                    <a:pt x="22" y="19"/>
                  </a:lnTo>
                  <a:lnTo>
                    <a:pt x="22" y="43"/>
                  </a:lnTo>
                  <a:lnTo>
                    <a:pt x="57" y="43"/>
                  </a:lnTo>
                  <a:lnTo>
                    <a:pt x="57" y="61"/>
                  </a:lnTo>
                  <a:lnTo>
                    <a:pt x="22" y="61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4" name="Freeform 46"/>
            <p:cNvSpPr>
              <a:spLocks noEditPoints="1"/>
            </p:cNvSpPr>
            <p:nvPr userDrawn="1"/>
          </p:nvSpPr>
          <p:spPr bwMode="black">
            <a:xfrm>
              <a:off x="9842500" y="5788025"/>
              <a:ext cx="138113" cy="171450"/>
            </a:xfrm>
            <a:custGeom>
              <a:avLst/>
              <a:gdLst>
                <a:gd name="T0" fmla="*/ 54 w 107"/>
                <a:gd name="T1" fmla="*/ 0 h 132"/>
                <a:gd name="T2" fmla="*/ 90 w 107"/>
                <a:gd name="T3" fmla="*/ 17 h 132"/>
                <a:gd name="T4" fmla="*/ 107 w 107"/>
                <a:gd name="T5" fmla="*/ 66 h 132"/>
                <a:gd name="T6" fmla="*/ 94 w 107"/>
                <a:gd name="T7" fmla="*/ 111 h 132"/>
                <a:gd name="T8" fmla="*/ 76 w 107"/>
                <a:gd name="T9" fmla="*/ 127 h 132"/>
                <a:gd name="T10" fmla="*/ 53 w 107"/>
                <a:gd name="T11" fmla="*/ 132 h 132"/>
                <a:gd name="T12" fmla="*/ 12 w 107"/>
                <a:gd name="T13" fmla="*/ 110 h 132"/>
                <a:gd name="T14" fmla="*/ 0 w 107"/>
                <a:gd name="T15" fmla="*/ 66 h 132"/>
                <a:gd name="T16" fmla="*/ 15 w 107"/>
                <a:gd name="T17" fmla="*/ 17 h 132"/>
                <a:gd name="T18" fmla="*/ 54 w 107"/>
                <a:gd name="T19" fmla="*/ 0 h 132"/>
                <a:gd name="T20" fmla="*/ 53 w 107"/>
                <a:gd name="T21" fmla="*/ 23 h 132"/>
                <a:gd name="T22" fmla="*/ 34 w 107"/>
                <a:gd name="T23" fmla="*/ 35 h 132"/>
                <a:gd name="T24" fmla="*/ 27 w 107"/>
                <a:gd name="T25" fmla="*/ 66 h 132"/>
                <a:gd name="T26" fmla="*/ 34 w 107"/>
                <a:gd name="T27" fmla="*/ 97 h 132"/>
                <a:gd name="T28" fmla="*/ 44 w 107"/>
                <a:gd name="T29" fmla="*/ 106 h 132"/>
                <a:gd name="T30" fmla="*/ 53 w 107"/>
                <a:gd name="T31" fmla="*/ 109 h 132"/>
                <a:gd name="T32" fmla="*/ 67 w 107"/>
                <a:gd name="T33" fmla="*/ 104 h 132"/>
                <a:gd name="T34" fmla="*/ 77 w 107"/>
                <a:gd name="T35" fmla="*/ 87 h 132"/>
                <a:gd name="T36" fmla="*/ 80 w 107"/>
                <a:gd name="T37" fmla="*/ 66 h 132"/>
                <a:gd name="T38" fmla="*/ 73 w 107"/>
                <a:gd name="T39" fmla="*/ 35 h 132"/>
                <a:gd name="T40" fmla="*/ 53 w 107"/>
                <a:gd name="T41" fmla="*/ 2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32">
                  <a:moveTo>
                    <a:pt x="54" y="0"/>
                  </a:moveTo>
                  <a:cubicBezTo>
                    <a:pt x="69" y="0"/>
                    <a:pt x="81" y="6"/>
                    <a:pt x="90" y="17"/>
                  </a:cubicBezTo>
                  <a:cubicBezTo>
                    <a:pt x="101" y="29"/>
                    <a:pt x="107" y="45"/>
                    <a:pt x="107" y="66"/>
                  </a:cubicBezTo>
                  <a:cubicBezTo>
                    <a:pt x="107" y="84"/>
                    <a:pt x="103" y="99"/>
                    <a:pt x="94" y="111"/>
                  </a:cubicBezTo>
                  <a:cubicBezTo>
                    <a:pt x="89" y="118"/>
                    <a:pt x="83" y="123"/>
                    <a:pt x="76" y="127"/>
                  </a:cubicBezTo>
                  <a:cubicBezTo>
                    <a:pt x="69" y="130"/>
                    <a:pt x="62" y="132"/>
                    <a:pt x="53" y="132"/>
                  </a:cubicBezTo>
                  <a:cubicBezTo>
                    <a:pt x="36" y="132"/>
                    <a:pt x="22" y="125"/>
                    <a:pt x="12" y="110"/>
                  </a:cubicBezTo>
                  <a:cubicBezTo>
                    <a:pt x="4" y="99"/>
                    <a:pt x="0" y="84"/>
                    <a:pt x="0" y="66"/>
                  </a:cubicBezTo>
                  <a:cubicBezTo>
                    <a:pt x="0" y="46"/>
                    <a:pt x="5" y="29"/>
                    <a:pt x="15" y="17"/>
                  </a:cubicBezTo>
                  <a:cubicBezTo>
                    <a:pt x="25" y="6"/>
                    <a:pt x="38" y="0"/>
                    <a:pt x="54" y="0"/>
                  </a:cubicBezTo>
                  <a:close/>
                  <a:moveTo>
                    <a:pt x="53" y="23"/>
                  </a:moveTo>
                  <a:cubicBezTo>
                    <a:pt x="45" y="23"/>
                    <a:pt x="38" y="27"/>
                    <a:pt x="34" y="35"/>
                  </a:cubicBezTo>
                  <a:cubicBezTo>
                    <a:pt x="29" y="44"/>
                    <a:pt x="27" y="54"/>
                    <a:pt x="27" y="66"/>
                  </a:cubicBezTo>
                  <a:cubicBezTo>
                    <a:pt x="27" y="78"/>
                    <a:pt x="29" y="89"/>
                    <a:pt x="34" y="97"/>
                  </a:cubicBezTo>
                  <a:cubicBezTo>
                    <a:pt x="36" y="101"/>
                    <a:pt x="39" y="104"/>
                    <a:pt x="44" y="106"/>
                  </a:cubicBezTo>
                  <a:cubicBezTo>
                    <a:pt x="47" y="108"/>
                    <a:pt x="50" y="109"/>
                    <a:pt x="53" y="109"/>
                  </a:cubicBezTo>
                  <a:cubicBezTo>
                    <a:pt x="59" y="109"/>
                    <a:pt x="63" y="107"/>
                    <a:pt x="67" y="104"/>
                  </a:cubicBezTo>
                  <a:cubicBezTo>
                    <a:pt x="71" y="100"/>
                    <a:pt x="75" y="94"/>
                    <a:pt x="77" y="87"/>
                  </a:cubicBezTo>
                  <a:cubicBezTo>
                    <a:pt x="79" y="80"/>
                    <a:pt x="80" y="73"/>
                    <a:pt x="80" y="66"/>
                  </a:cubicBezTo>
                  <a:cubicBezTo>
                    <a:pt x="80" y="54"/>
                    <a:pt x="77" y="43"/>
                    <a:pt x="73" y="35"/>
                  </a:cubicBezTo>
                  <a:cubicBezTo>
                    <a:pt x="68" y="27"/>
                    <a:pt x="61" y="23"/>
                    <a:pt x="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5" name="Freeform 47"/>
            <p:cNvSpPr>
              <a:spLocks noEditPoints="1"/>
            </p:cNvSpPr>
            <p:nvPr userDrawn="1"/>
          </p:nvSpPr>
          <p:spPr bwMode="black">
            <a:xfrm>
              <a:off x="10006013" y="5791200"/>
              <a:ext cx="122238" cy="163513"/>
            </a:xfrm>
            <a:custGeom>
              <a:avLst/>
              <a:gdLst>
                <a:gd name="T0" fmla="*/ 0 w 94"/>
                <a:gd name="T1" fmla="*/ 126 h 126"/>
                <a:gd name="T2" fmla="*/ 0 w 94"/>
                <a:gd name="T3" fmla="*/ 0 h 126"/>
                <a:gd name="T4" fmla="*/ 49 w 94"/>
                <a:gd name="T5" fmla="*/ 0 h 126"/>
                <a:gd name="T6" fmla="*/ 78 w 94"/>
                <a:gd name="T7" fmla="*/ 9 h 126"/>
                <a:gd name="T8" fmla="*/ 90 w 94"/>
                <a:gd name="T9" fmla="*/ 35 h 126"/>
                <a:gd name="T10" fmla="*/ 81 w 94"/>
                <a:gd name="T11" fmla="*/ 59 h 126"/>
                <a:gd name="T12" fmla="*/ 72 w 94"/>
                <a:gd name="T13" fmla="*/ 66 h 126"/>
                <a:gd name="T14" fmla="*/ 84 w 94"/>
                <a:gd name="T15" fmla="*/ 76 h 126"/>
                <a:gd name="T16" fmla="*/ 88 w 94"/>
                <a:gd name="T17" fmla="*/ 89 h 126"/>
                <a:gd name="T18" fmla="*/ 89 w 94"/>
                <a:gd name="T19" fmla="*/ 108 h 126"/>
                <a:gd name="T20" fmla="*/ 91 w 94"/>
                <a:gd name="T21" fmla="*/ 121 h 126"/>
                <a:gd name="T22" fmla="*/ 94 w 94"/>
                <a:gd name="T23" fmla="*/ 126 h 126"/>
                <a:gd name="T24" fmla="*/ 66 w 94"/>
                <a:gd name="T25" fmla="*/ 126 h 126"/>
                <a:gd name="T26" fmla="*/ 64 w 94"/>
                <a:gd name="T27" fmla="*/ 119 h 126"/>
                <a:gd name="T28" fmla="*/ 63 w 94"/>
                <a:gd name="T29" fmla="*/ 102 h 126"/>
                <a:gd name="T30" fmla="*/ 59 w 94"/>
                <a:gd name="T31" fmla="*/ 85 h 126"/>
                <a:gd name="T32" fmla="*/ 51 w 94"/>
                <a:gd name="T33" fmla="*/ 77 h 126"/>
                <a:gd name="T34" fmla="*/ 43 w 94"/>
                <a:gd name="T35" fmla="*/ 76 h 126"/>
                <a:gd name="T36" fmla="*/ 27 w 94"/>
                <a:gd name="T37" fmla="*/ 76 h 126"/>
                <a:gd name="T38" fmla="*/ 27 w 94"/>
                <a:gd name="T39" fmla="*/ 126 h 126"/>
                <a:gd name="T40" fmla="*/ 0 w 94"/>
                <a:gd name="T41" fmla="*/ 126 h 126"/>
                <a:gd name="T42" fmla="*/ 27 w 94"/>
                <a:gd name="T43" fmla="*/ 56 h 126"/>
                <a:gd name="T44" fmla="*/ 42 w 94"/>
                <a:gd name="T45" fmla="*/ 56 h 126"/>
                <a:gd name="T46" fmla="*/ 59 w 94"/>
                <a:gd name="T47" fmla="*/ 51 h 126"/>
                <a:gd name="T48" fmla="*/ 63 w 94"/>
                <a:gd name="T49" fmla="*/ 38 h 126"/>
                <a:gd name="T50" fmla="*/ 56 w 94"/>
                <a:gd name="T51" fmla="*/ 24 h 126"/>
                <a:gd name="T52" fmla="*/ 43 w 94"/>
                <a:gd name="T53" fmla="*/ 22 h 126"/>
                <a:gd name="T54" fmla="*/ 27 w 94"/>
                <a:gd name="T55" fmla="*/ 22 h 126"/>
                <a:gd name="T56" fmla="*/ 27 w 94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1" y="0"/>
                    <a:pt x="71" y="3"/>
                    <a:pt x="78" y="9"/>
                  </a:cubicBezTo>
                  <a:cubicBezTo>
                    <a:pt x="86" y="15"/>
                    <a:pt x="90" y="24"/>
                    <a:pt x="90" y="35"/>
                  </a:cubicBezTo>
                  <a:cubicBezTo>
                    <a:pt x="90" y="45"/>
                    <a:pt x="87" y="53"/>
                    <a:pt x="81" y="59"/>
                  </a:cubicBezTo>
                  <a:cubicBezTo>
                    <a:pt x="79" y="62"/>
                    <a:pt x="76" y="64"/>
                    <a:pt x="72" y="66"/>
                  </a:cubicBezTo>
                  <a:cubicBezTo>
                    <a:pt x="77" y="68"/>
                    <a:pt x="81" y="71"/>
                    <a:pt x="84" y="76"/>
                  </a:cubicBezTo>
                  <a:cubicBezTo>
                    <a:pt x="85" y="79"/>
                    <a:pt x="87" y="83"/>
                    <a:pt x="88" y="89"/>
                  </a:cubicBezTo>
                  <a:cubicBezTo>
                    <a:pt x="88" y="91"/>
                    <a:pt x="88" y="97"/>
                    <a:pt x="89" y="108"/>
                  </a:cubicBezTo>
                  <a:cubicBezTo>
                    <a:pt x="90" y="115"/>
                    <a:pt x="90" y="119"/>
                    <a:pt x="91" y="121"/>
                  </a:cubicBezTo>
                  <a:cubicBezTo>
                    <a:pt x="92" y="122"/>
                    <a:pt x="92" y="124"/>
                    <a:pt x="94" y="126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5" y="124"/>
                    <a:pt x="64" y="121"/>
                    <a:pt x="64" y="119"/>
                  </a:cubicBezTo>
                  <a:cubicBezTo>
                    <a:pt x="64" y="117"/>
                    <a:pt x="63" y="112"/>
                    <a:pt x="63" y="102"/>
                  </a:cubicBezTo>
                  <a:cubicBezTo>
                    <a:pt x="62" y="94"/>
                    <a:pt x="61" y="88"/>
                    <a:pt x="59" y="85"/>
                  </a:cubicBezTo>
                  <a:cubicBezTo>
                    <a:pt x="57" y="81"/>
                    <a:pt x="55" y="78"/>
                    <a:pt x="51" y="77"/>
                  </a:cubicBezTo>
                  <a:cubicBezTo>
                    <a:pt x="49" y="77"/>
                    <a:pt x="46" y="76"/>
                    <a:pt x="43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2" y="56"/>
                    <a:pt x="42" y="56"/>
                    <a:pt x="42" y="56"/>
                  </a:cubicBezTo>
                  <a:cubicBezTo>
                    <a:pt x="50" y="56"/>
                    <a:pt x="56" y="54"/>
                    <a:pt x="59" y="51"/>
                  </a:cubicBezTo>
                  <a:cubicBezTo>
                    <a:pt x="61" y="48"/>
                    <a:pt x="63" y="44"/>
                    <a:pt x="63" y="38"/>
                  </a:cubicBezTo>
                  <a:cubicBezTo>
                    <a:pt x="63" y="32"/>
                    <a:pt x="61" y="27"/>
                    <a:pt x="56" y="24"/>
                  </a:cubicBezTo>
                  <a:cubicBezTo>
                    <a:pt x="54" y="23"/>
                    <a:pt x="49" y="22"/>
                    <a:pt x="43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black">
            <a:xfrm>
              <a:off x="10206038" y="5788025"/>
              <a:ext cx="114300" cy="171450"/>
            </a:xfrm>
            <a:custGeom>
              <a:avLst/>
              <a:gdLst>
                <a:gd name="T0" fmla="*/ 0 w 88"/>
                <a:gd name="T1" fmla="*/ 92 h 132"/>
                <a:gd name="T2" fmla="*/ 27 w 88"/>
                <a:gd name="T3" fmla="*/ 92 h 132"/>
                <a:gd name="T4" fmla="*/ 31 w 88"/>
                <a:gd name="T5" fmla="*/ 103 h 132"/>
                <a:gd name="T6" fmla="*/ 44 w 88"/>
                <a:gd name="T7" fmla="*/ 110 h 132"/>
                <a:gd name="T8" fmla="*/ 57 w 88"/>
                <a:gd name="T9" fmla="*/ 105 h 132"/>
                <a:gd name="T10" fmla="*/ 61 w 88"/>
                <a:gd name="T11" fmla="*/ 95 h 132"/>
                <a:gd name="T12" fmla="*/ 54 w 88"/>
                <a:gd name="T13" fmla="*/ 82 h 132"/>
                <a:gd name="T14" fmla="*/ 47 w 88"/>
                <a:gd name="T15" fmla="*/ 78 h 132"/>
                <a:gd name="T16" fmla="*/ 38 w 88"/>
                <a:gd name="T17" fmla="*/ 75 h 132"/>
                <a:gd name="T18" fmla="*/ 15 w 88"/>
                <a:gd name="T19" fmla="*/ 64 h 132"/>
                <a:gd name="T20" fmla="*/ 2 w 88"/>
                <a:gd name="T21" fmla="*/ 35 h 132"/>
                <a:gd name="T22" fmla="*/ 11 w 88"/>
                <a:gd name="T23" fmla="*/ 11 h 132"/>
                <a:gd name="T24" fmla="*/ 41 w 88"/>
                <a:gd name="T25" fmla="*/ 0 h 132"/>
                <a:gd name="T26" fmla="*/ 76 w 88"/>
                <a:gd name="T27" fmla="*/ 16 h 132"/>
                <a:gd name="T28" fmla="*/ 83 w 88"/>
                <a:gd name="T29" fmla="*/ 36 h 132"/>
                <a:gd name="T30" fmla="*/ 57 w 88"/>
                <a:gd name="T31" fmla="*/ 36 h 132"/>
                <a:gd name="T32" fmla="*/ 52 w 88"/>
                <a:gd name="T33" fmla="*/ 26 h 132"/>
                <a:gd name="T34" fmla="*/ 41 w 88"/>
                <a:gd name="T35" fmla="*/ 22 h 132"/>
                <a:gd name="T36" fmla="*/ 31 w 88"/>
                <a:gd name="T37" fmla="*/ 25 h 132"/>
                <a:gd name="T38" fmla="*/ 27 w 88"/>
                <a:gd name="T39" fmla="*/ 35 h 132"/>
                <a:gd name="T40" fmla="*/ 33 w 88"/>
                <a:gd name="T41" fmla="*/ 46 h 132"/>
                <a:gd name="T42" fmla="*/ 51 w 88"/>
                <a:gd name="T43" fmla="*/ 54 h 132"/>
                <a:gd name="T44" fmla="*/ 76 w 88"/>
                <a:gd name="T45" fmla="*/ 66 h 132"/>
                <a:gd name="T46" fmla="*/ 88 w 88"/>
                <a:gd name="T47" fmla="*/ 93 h 132"/>
                <a:gd name="T48" fmla="*/ 77 w 88"/>
                <a:gd name="T49" fmla="*/ 121 h 132"/>
                <a:gd name="T50" fmla="*/ 44 w 88"/>
                <a:gd name="T51" fmla="*/ 132 h 132"/>
                <a:gd name="T52" fmla="*/ 8 w 88"/>
                <a:gd name="T53" fmla="*/ 114 h 132"/>
                <a:gd name="T54" fmla="*/ 0 w 88"/>
                <a:gd name="T55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8" y="97"/>
                    <a:pt x="29" y="101"/>
                    <a:pt x="31" y="103"/>
                  </a:cubicBezTo>
                  <a:cubicBezTo>
                    <a:pt x="34" y="108"/>
                    <a:pt x="38" y="110"/>
                    <a:pt x="44" y="110"/>
                  </a:cubicBezTo>
                  <a:cubicBezTo>
                    <a:pt x="50" y="110"/>
                    <a:pt x="54" y="109"/>
                    <a:pt x="57" y="105"/>
                  </a:cubicBezTo>
                  <a:cubicBezTo>
                    <a:pt x="59" y="103"/>
                    <a:pt x="61" y="99"/>
                    <a:pt x="61" y="95"/>
                  </a:cubicBezTo>
                  <a:cubicBezTo>
                    <a:pt x="61" y="90"/>
                    <a:pt x="59" y="86"/>
                    <a:pt x="54" y="82"/>
                  </a:cubicBezTo>
                  <a:cubicBezTo>
                    <a:pt x="53" y="81"/>
                    <a:pt x="50" y="79"/>
                    <a:pt x="47" y="78"/>
                  </a:cubicBezTo>
                  <a:cubicBezTo>
                    <a:pt x="46" y="78"/>
                    <a:pt x="43" y="77"/>
                    <a:pt x="38" y="75"/>
                  </a:cubicBezTo>
                  <a:cubicBezTo>
                    <a:pt x="27" y="71"/>
                    <a:pt x="20" y="67"/>
                    <a:pt x="15" y="64"/>
                  </a:cubicBezTo>
                  <a:cubicBezTo>
                    <a:pt x="6" y="57"/>
                    <a:pt x="2" y="47"/>
                    <a:pt x="2" y="35"/>
                  </a:cubicBezTo>
                  <a:cubicBezTo>
                    <a:pt x="2" y="25"/>
                    <a:pt x="5" y="17"/>
                    <a:pt x="11" y="11"/>
                  </a:cubicBezTo>
                  <a:cubicBezTo>
                    <a:pt x="18" y="4"/>
                    <a:pt x="28" y="0"/>
                    <a:pt x="41" y="0"/>
                  </a:cubicBezTo>
                  <a:cubicBezTo>
                    <a:pt x="56" y="0"/>
                    <a:pt x="68" y="6"/>
                    <a:pt x="76" y="16"/>
                  </a:cubicBezTo>
                  <a:cubicBezTo>
                    <a:pt x="80" y="22"/>
                    <a:pt x="82" y="28"/>
                    <a:pt x="83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2"/>
                    <a:pt x="55" y="28"/>
                    <a:pt x="52" y="26"/>
                  </a:cubicBezTo>
                  <a:cubicBezTo>
                    <a:pt x="50" y="23"/>
                    <a:pt x="46" y="22"/>
                    <a:pt x="41" y="22"/>
                  </a:cubicBezTo>
                  <a:cubicBezTo>
                    <a:pt x="36" y="22"/>
                    <a:pt x="33" y="23"/>
                    <a:pt x="31" y="25"/>
                  </a:cubicBezTo>
                  <a:cubicBezTo>
                    <a:pt x="28" y="27"/>
                    <a:pt x="27" y="30"/>
                    <a:pt x="27" y="35"/>
                  </a:cubicBezTo>
                  <a:cubicBezTo>
                    <a:pt x="27" y="39"/>
                    <a:pt x="29" y="43"/>
                    <a:pt x="33" y="46"/>
                  </a:cubicBezTo>
                  <a:cubicBezTo>
                    <a:pt x="36" y="48"/>
                    <a:pt x="42" y="51"/>
                    <a:pt x="51" y="54"/>
                  </a:cubicBezTo>
                  <a:cubicBezTo>
                    <a:pt x="62" y="57"/>
                    <a:pt x="70" y="61"/>
                    <a:pt x="76" y="66"/>
                  </a:cubicBezTo>
                  <a:cubicBezTo>
                    <a:pt x="84" y="73"/>
                    <a:pt x="88" y="82"/>
                    <a:pt x="88" y="93"/>
                  </a:cubicBezTo>
                  <a:cubicBezTo>
                    <a:pt x="88" y="104"/>
                    <a:pt x="84" y="114"/>
                    <a:pt x="77" y="121"/>
                  </a:cubicBezTo>
                  <a:cubicBezTo>
                    <a:pt x="68" y="128"/>
                    <a:pt x="58" y="132"/>
                    <a:pt x="44" y="132"/>
                  </a:cubicBezTo>
                  <a:cubicBezTo>
                    <a:pt x="28" y="132"/>
                    <a:pt x="16" y="126"/>
                    <a:pt x="8" y="114"/>
                  </a:cubicBezTo>
                  <a:cubicBezTo>
                    <a:pt x="4" y="107"/>
                    <a:pt x="1" y="100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black">
            <a:xfrm>
              <a:off x="10344150" y="5791200"/>
              <a:ext cx="122238" cy="163513"/>
            </a:xfrm>
            <a:custGeom>
              <a:avLst/>
              <a:gdLst>
                <a:gd name="T0" fmla="*/ 0 w 77"/>
                <a:gd name="T1" fmla="*/ 103 h 103"/>
                <a:gd name="T2" fmla="*/ 0 w 77"/>
                <a:gd name="T3" fmla="*/ 0 h 103"/>
                <a:gd name="T4" fmla="*/ 22 w 77"/>
                <a:gd name="T5" fmla="*/ 0 h 103"/>
                <a:gd name="T6" fmla="*/ 22 w 77"/>
                <a:gd name="T7" fmla="*/ 39 h 103"/>
                <a:gd name="T8" fmla="*/ 55 w 77"/>
                <a:gd name="T9" fmla="*/ 39 h 103"/>
                <a:gd name="T10" fmla="*/ 55 w 77"/>
                <a:gd name="T11" fmla="*/ 0 h 103"/>
                <a:gd name="T12" fmla="*/ 77 w 77"/>
                <a:gd name="T13" fmla="*/ 0 h 103"/>
                <a:gd name="T14" fmla="*/ 77 w 77"/>
                <a:gd name="T15" fmla="*/ 103 h 103"/>
                <a:gd name="T16" fmla="*/ 55 w 77"/>
                <a:gd name="T17" fmla="*/ 103 h 103"/>
                <a:gd name="T18" fmla="*/ 55 w 77"/>
                <a:gd name="T19" fmla="*/ 58 h 103"/>
                <a:gd name="T20" fmla="*/ 22 w 77"/>
                <a:gd name="T21" fmla="*/ 58 h 103"/>
                <a:gd name="T22" fmla="*/ 22 w 77"/>
                <a:gd name="T23" fmla="*/ 103 h 103"/>
                <a:gd name="T24" fmla="*/ 0 w 77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9"/>
                  </a:lnTo>
                  <a:lnTo>
                    <a:pt x="55" y="39"/>
                  </a:lnTo>
                  <a:lnTo>
                    <a:pt x="55" y="0"/>
                  </a:lnTo>
                  <a:lnTo>
                    <a:pt x="77" y="0"/>
                  </a:lnTo>
                  <a:lnTo>
                    <a:pt x="77" y="103"/>
                  </a:lnTo>
                  <a:lnTo>
                    <a:pt x="55" y="103"/>
                  </a:lnTo>
                  <a:lnTo>
                    <a:pt x="55" y="58"/>
                  </a:lnTo>
                  <a:lnTo>
                    <a:pt x="22" y="58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8" name="Freeform 50"/>
            <p:cNvSpPr>
              <a:spLocks noEditPoints="1"/>
            </p:cNvSpPr>
            <p:nvPr userDrawn="1"/>
          </p:nvSpPr>
          <p:spPr bwMode="black">
            <a:xfrm>
              <a:off x="10483850" y="5791200"/>
              <a:ext cx="139700" cy="163513"/>
            </a:xfrm>
            <a:custGeom>
              <a:avLst/>
              <a:gdLst>
                <a:gd name="T0" fmla="*/ 33 w 88"/>
                <a:gd name="T1" fmla="*/ 0 h 103"/>
                <a:gd name="T2" fmla="*/ 55 w 88"/>
                <a:gd name="T3" fmla="*/ 0 h 103"/>
                <a:gd name="T4" fmla="*/ 88 w 88"/>
                <a:gd name="T5" fmla="*/ 103 h 103"/>
                <a:gd name="T6" fmla="*/ 65 w 88"/>
                <a:gd name="T7" fmla="*/ 103 h 103"/>
                <a:gd name="T8" fmla="*/ 58 w 88"/>
                <a:gd name="T9" fmla="*/ 80 h 103"/>
                <a:gd name="T10" fmla="*/ 29 w 88"/>
                <a:gd name="T11" fmla="*/ 80 h 103"/>
                <a:gd name="T12" fmla="*/ 23 w 88"/>
                <a:gd name="T13" fmla="*/ 103 h 103"/>
                <a:gd name="T14" fmla="*/ 0 w 88"/>
                <a:gd name="T15" fmla="*/ 103 h 103"/>
                <a:gd name="T16" fmla="*/ 33 w 88"/>
                <a:gd name="T17" fmla="*/ 0 h 103"/>
                <a:gd name="T18" fmla="*/ 34 w 88"/>
                <a:gd name="T19" fmla="*/ 63 h 103"/>
                <a:gd name="T20" fmla="*/ 54 w 88"/>
                <a:gd name="T21" fmla="*/ 63 h 103"/>
                <a:gd name="T22" fmla="*/ 43 w 88"/>
                <a:gd name="T23" fmla="*/ 28 h 103"/>
                <a:gd name="T24" fmla="*/ 34 w 88"/>
                <a:gd name="T25" fmla="*/ 6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103">
                  <a:moveTo>
                    <a:pt x="33" y="0"/>
                  </a:moveTo>
                  <a:lnTo>
                    <a:pt x="55" y="0"/>
                  </a:lnTo>
                  <a:lnTo>
                    <a:pt x="88" y="103"/>
                  </a:lnTo>
                  <a:lnTo>
                    <a:pt x="65" y="103"/>
                  </a:lnTo>
                  <a:lnTo>
                    <a:pt x="58" y="80"/>
                  </a:lnTo>
                  <a:lnTo>
                    <a:pt x="29" y="80"/>
                  </a:lnTo>
                  <a:lnTo>
                    <a:pt x="23" y="103"/>
                  </a:lnTo>
                  <a:lnTo>
                    <a:pt x="0" y="103"/>
                  </a:lnTo>
                  <a:lnTo>
                    <a:pt x="33" y="0"/>
                  </a:lnTo>
                  <a:close/>
                  <a:moveTo>
                    <a:pt x="34" y="63"/>
                  </a:moveTo>
                  <a:lnTo>
                    <a:pt x="54" y="63"/>
                  </a:lnTo>
                  <a:lnTo>
                    <a:pt x="43" y="28"/>
                  </a:lnTo>
                  <a:lnTo>
                    <a:pt x="34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29" name="Freeform 51"/>
            <p:cNvSpPr>
              <a:spLocks noEditPoints="1"/>
            </p:cNvSpPr>
            <p:nvPr userDrawn="1"/>
          </p:nvSpPr>
          <p:spPr bwMode="black">
            <a:xfrm>
              <a:off x="10641013" y="5791200"/>
              <a:ext cx="120650" cy="163513"/>
            </a:xfrm>
            <a:custGeom>
              <a:avLst/>
              <a:gdLst>
                <a:gd name="T0" fmla="*/ 0 w 93"/>
                <a:gd name="T1" fmla="*/ 126 h 126"/>
                <a:gd name="T2" fmla="*/ 0 w 93"/>
                <a:gd name="T3" fmla="*/ 0 h 126"/>
                <a:gd name="T4" fmla="*/ 48 w 93"/>
                <a:gd name="T5" fmla="*/ 0 h 126"/>
                <a:gd name="T6" fmla="*/ 77 w 93"/>
                <a:gd name="T7" fmla="*/ 9 h 126"/>
                <a:gd name="T8" fmla="*/ 89 w 93"/>
                <a:gd name="T9" fmla="*/ 35 h 126"/>
                <a:gd name="T10" fmla="*/ 81 w 93"/>
                <a:gd name="T11" fmla="*/ 59 h 126"/>
                <a:gd name="T12" fmla="*/ 71 w 93"/>
                <a:gd name="T13" fmla="*/ 66 h 126"/>
                <a:gd name="T14" fmla="*/ 83 w 93"/>
                <a:gd name="T15" fmla="*/ 76 h 126"/>
                <a:gd name="T16" fmla="*/ 87 w 93"/>
                <a:gd name="T17" fmla="*/ 89 h 126"/>
                <a:gd name="T18" fmla="*/ 89 w 93"/>
                <a:gd name="T19" fmla="*/ 108 h 126"/>
                <a:gd name="T20" fmla="*/ 91 w 93"/>
                <a:gd name="T21" fmla="*/ 121 h 126"/>
                <a:gd name="T22" fmla="*/ 93 w 93"/>
                <a:gd name="T23" fmla="*/ 126 h 126"/>
                <a:gd name="T24" fmla="*/ 65 w 93"/>
                <a:gd name="T25" fmla="*/ 126 h 126"/>
                <a:gd name="T26" fmla="*/ 63 w 93"/>
                <a:gd name="T27" fmla="*/ 119 h 126"/>
                <a:gd name="T28" fmla="*/ 62 w 93"/>
                <a:gd name="T29" fmla="*/ 102 h 126"/>
                <a:gd name="T30" fmla="*/ 59 w 93"/>
                <a:gd name="T31" fmla="*/ 85 h 126"/>
                <a:gd name="T32" fmla="*/ 50 w 93"/>
                <a:gd name="T33" fmla="*/ 77 h 126"/>
                <a:gd name="T34" fmla="*/ 42 w 93"/>
                <a:gd name="T35" fmla="*/ 76 h 126"/>
                <a:gd name="T36" fmla="*/ 27 w 93"/>
                <a:gd name="T37" fmla="*/ 76 h 126"/>
                <a:gd name="T38" fmla="*/ 27 w 93"/>
                <a:gd name="T39" fmla="*/ 126 h 126"/>
                <a:gd name="T40" fmla="*/ 0 w 93"/>
                <a:gd name="T41" fmla="*/ 126 h 126"/>
                <a:gd name="T42" fmla="*/ 27 w 93"/>
                <a:gd name="T43" fmla="*/ 56 h 126"/>
                <a:gd name="T44" fmla="*/ 41 w 93"/>
                <a:gd name="T45" fmla="*/ 56 h 126"/>
                <a:gd name="T46" fmla="*/ 58 w 93"/>
                <a:gd name="T47" fmla="*/ 51 h 126"/>
                <a:gd name="T48" fmla="*/ 62 w 93"/>
                <a:gd name="T49" fmla="*/ 38 h 126"/>
                <a:gd name="T50" fmla="*/ 56 w 93"/>
                <a:gd name="T51" fmla="*/ 24 h 126"/>
                <a:gd name="T52" fmla="*/ 42 w 93"/>
                <a:gd name="T53" fmla="*/ 22 h 126"/>
                <a:gd name="T54" fmla="*/ 27 w 93"/>
                <a:gd name="T55" fmla="*/ 22 h 126"/>
                <a:gd name="T56" fmla="*/ 27 w 93"/>
                <a:gd name="T57" fmla="*/ 5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" h="126">
                  <a:moveTo>
                    <a:pt x="0" y="1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1" y="0"/>
                    <a:pt x="70" y="3"/>
                    <a:pt x="77" y="9"/>
                  </a:cubicBezTo>
                  <a:cubicBezTo>
                    <a:pt x="85" y="15"/>
                    <a:pt x="89" y="24"/>
                    <a:pt x="89" y="35"/>
                  </a:cubicBezTo>
                  <a:cubicBezTo>
                    <a:pt x="89" y="45"/>
                    <a:pt x="86" y="53"/>
                    <a:pt x="81" y="59"/>
                  </a:cubicBezTo>
                  <a:cubicBezTo>
                    <a:pt x="78" y="62"/>
                    <a:pt x="75" y="64"/>
                    <a:pt x="71" y="66"/>
                  </a:cubicBezTo>
                  <a:cubicBezTo>
                    <a:pt x="76" y="68"/>
                    <a:pt x="80" y="71"/>
                    <a:pt x="83" y="76"/>
                  </a:cubicBezTo>
                  <a:cubicBezTo>
                    <a:pt x="85" y="79"/>
                    <a:pt x="86" y="83"/>
                    <a:pt x="87" y="89"/>
                  </a:cubicBezTo>
                  <a:cubicBezTo>
                    <a:pt x="87" y="91"/>
                    <a:pt x="88" y="97"/>
                    <a:pt x="89" y="108"/>
                  </a:cubicBezTo>
                  <a:cubicBezTo>
                    <a:pt x="89" y="115"/>
                    <a:pt x="90" y="119"/>
                    <a:pt x="91" y="121"/>
                  </a:cubicBezTo>
                  <a:cubicBezTo>
                    <a:pt x="91" y="122"/>
                    <a:pt x="92" y="124"/>
                    <a:pt x="93" y="126"/>
                  </a:cubicBezTo>
                  <a:cubicBezTo>
                    <a:pt x="65" y="126"/>
                    <a:pt x="65" y="126"/>
                    <a:pt x="65" y="126"/>
                  </a:cubicBezTo>
                  <a:cubicBezTo>
                    <a:pt x="64" y="124"/>
                    <a:pt x="64" y="121"/>
                    <a:pt x="63" y="119"/>
                  </a:cubicBezTo>
                  <a:cubicBezTo>
                    <a:pt x="63" y="117"/>
                    <a:pt x="63" y="112"/>
                    <a:pt x="62" y="102"/>
                  </a:cubicBezTo>
                  <a:cubicBezTo>
                    <a:pt x="61" y="94"/>
                    <a:pt x="60" y="88"/>
                    <a:pt x="59" y="85"/>
                  </a:cubicBezTo>
                  <a:cubicBezTo>
                    <a:pt x="57" y="81"/>
                    <a:pt x="54" y="78"/>
                    <a:pt x="50" y="77"/>
                  </a:cubicBezTo>
                  <a:cubicBezTo>
                    <a:pt x="48" y="77"/>
                    <a:pt x="46" y="76"/>
                    <a:pt x="42" y="76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7" y="126"/>
                    <a:pt x="27" y="126"/>
                    <a:pt x="27" y="126"/>
                  </a:cubicBezTo>
                  <a:lnTo>
                    <a:pt x="0" y="126"/>
                  </a:lnTo>
                  <a:close/>
                  <a:moveTo>
                    <a:pt x="27" y="56"/>
                  </a:moveTo>
                  <a:cubicBezTo>
                    <a:pt x="41" y="56"/>
                    <a:pt x="41" y="56"/>
                    <a:pt x="41" y="56"/>
                  </a:cubicBezTo>
                  <a:cubicBezTo>
                    <a:pt x="50" y="56"/>
                    <a:pt x="55" y="54"/>
                    <a:pt x="58" y="51"/>
                  </a:cubicBezTo>
                  <a:cubicBezTo>
                    <a:pt x="61" y="48"/>
                    <a:pt x="62" y="44"/>
                    <a:pt x="62" y="38"/>
                  </a:cubicBezTo>
                  <a:cubicBezTo>
                    <a:pt x="62" y="32"/>
                    <a:pt x="60" y="27"/>
                    <a:pt x="56" y="24"/>
                  </a:cubicBezTo>
                  <a:cubicBezTo>
                    <a:pt x="53" y="23"/>
                    <a:pt x="48" y="22"/>
                    <a:pt x="42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black">
            <a:xfrm>
              <a:off x="10787063" y="5791200"/>
              <a:ext cx="34925" cy="163513"/>
            </a:xfrm>
            <a:custGeom>
              <a:avLst/>
              <a:gdLst>
                <a:gd name="T0" fmla="*/ 0 w 22"/>
                <a:gd name="T1" fmla="*/ 103 h 103"/>
                <a:gd name="T2" fmla="*/ 0 w 22"/>
                <a:gd name="T3" fmla="*/ 0 h 103"/>
                <a:gd name="T4" fmla="*/ 12 w 22"/>
                <a:gd name="T5" fmla="*/ 0 h 103"/>
                <a:gd name="T6" fmla="*/ 22 w 22"/>
                <a:gd name="T7" fmla="*/ 0 h 103"/>
                <a:gd name="T8" fmla="*/ 22 w 22"/>
                <a:gd name="T9" fmla="*/ 103 h 103"/>
                <a:gd name="T10" fmla="*/ 0 w 22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03">
                  <a:moveTo>
                    <a:pt x="0" y="103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22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black">
            <a:xfrm>
              <a:off x="10853738" y="5791200"/>
              <a:ext cx="120650" cy="163513"/>
            </a:xfrm>
            <a:custGeom>
              <a:avLst/>
              <a:gdLst>
                <a:gd name="T0" fmla="*/ 0 w 76"/>
                <a:gd name="T1" fmla="*/ 103 h 103"/>
                <a:gd name="T2" fmla="*/ 0 w 76"/>
                <a:gd name="T3" fmla="*/ 0 h 103"/>
                <a:gd name="T4" fmla="*/ 22 w 76"/>
                <a:gd name="T5" fmla="*/ 0 h 103"/>
                <a:gd name="T6" fmla="*/ 55 w 76"/>
                <a:gd name="T7" fmla="*/ 66 h 103"/>
                <a:gd name="T8" fmla="*/ 55 w 76"/>
                <a:gd name="T9" fmla="*/ 0 h 103"/>
                <a:gd name="T10" fmla="*/ 76 w 76"/>
                <a:gd name="T11" fmla="*/ 0 h 103"/>
                <a:gd name="T12" fmla="*/ 76 w 76"/>
                <a:gd name="T13" fmla="*/ 103 h 103"/>
                <a:gd name="T14" fmla="*/ 54 w 76"/>
                <a:gd name="T15" fmla="*/ 103 h 103"/>
                <a:gd name="T16" fmla="*/ 21 w 76"/>
                <a:gd name="T17" fmla="*/ 37 h 103"/>
                <a:gd name="T18" fmla="*/ 21 w 76"/>
                <a:gd name="T19" fmla="*/ 103 h 103"/>
                <a:gd name="T20" fmla="*/ 0 w 76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3">
                  <a:moveTo>
                    <a:pt x="0" y="10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55" y="66"/>
                  </a:lnTo>
                  <a:lnTo>
                    <a:pt x="55" y="0"/>
                  </a:lnTo>
                  <a:lnTo>
                    <a:pt x="76" y="0"/>
                  </a:lnTo>
                  <a:lnTo>
                    <a:pt x="76" y="103"/>
                  </a:lnTo>
                  <a:lnTo>
                    <a:pt x="54" y="103"/>
                  </a:lnTo>
                  <a:lnTo>
                    <a:pt x="21" y="37"/>
                  </a:lnTo>
                  <a:lnTo>
                    <a:pt x="21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black">
            <a:xfrm>
              <a:off x="10998200" y="5788025"/>
              <a:ext cx="133350" cy="171450"/>
            </a:xfrm>
            <a:custGeom>
              <a:avLst/>
              <a:gdLst>
                <a:gd name="T0" fmla="*/ 102 w 102"/>
                <a:gd name="T1" fmla="*/ 129 h 132"/>
                <a:gd name="T2" fmla="*/ 82 w 102"/>
                <a:gd name="T3" fmla="*/ 129 h 132"/>
                <a:gd name="T4" fmla="*/ 82 w 102"/>
                <a:gd name="T5" fmla="*/ 115 h 132"/>
                <a:gd name="T6" fmla="*/ 73 w 102"/>
                <a:gd name="T7" fmla="*/ 124 h 132"/>
                <a:gd name="T8" fmla="*/ 51 w 102"/>
                <a:gd name="T9" fmla="*/ 132 h 132"/>
                <a:gd name="T10" fmla="*/ 14 w 102"/>
                <a:gd name="T11" fmla="*/ 113 h 132"/>
                <a:gd name="T12" fmla="*/ 0 w 102"/>
                <a:gd name="T13" fmla="*/ 67 h 132"/>
                <a:gd name="T14" fmla="*/ 14 w 102"/>
                <a:gd name="T15" fmla="*/ 20 h 132"/>
                <a:gd name="T16" fmla="*/ 54 w 102"/>
                <a:gd name="T17" fmla="*/ 0 h 132"/>
                <a:gd name="T18" fmla="*/ 89 w 102"/>
                <a:gd name="T19" fmla="*/ 16 h 132"/>
                <a:gd name="T20" fmla="*/ 100 w 102"/>
                <a:gd name="T21" fmla="*/ 39 h 132"/>
                <a:gd name="T22" fmla="*/ 100 w 102"/>
                <a:gd name="T23" fmla="*/ 45 h 132"/>
                <a:gd name="T24" fmla="*/ 74 w 102"/>
                <a:gd name="T25" fmla="*/ 45 h 132"/>
                <a:gd name="T26" fmla="*/ 70 w 102"/>
                <a:gd name="T27" fmla="*/ 32 h 132"/>
                <a:gd name="T28" fmla="*/ 53 w 102"/>
                <a:gd name="T29" fmla="*/ 23 h 132"/>
                <a:gd name="T30" fmla="*/ 34 w 102"/>
                <a:gd name="T31" fmla="*/ 35 h 132"/>
                <a:gd name="T32" fmla="*/ 27 w 102"/>
                <a:gd name="T33" fmla="*/ 66 h 132"/>
                <a:gd name="T34" fmla="*/ 35 w 102"/>
                <a:gd name="T35" fmla="*/ 99 h 132"/>
                <a:gd name="T36" fmla="*/ 54 w 102"/>
                <a:gd name="T37" fmla="*/ 109 h 132"/>
                <a:gd name="T38" fmla="*/ 72 w 102"/>
                <a:gd name="T39" fmla="*/ 100 h 132"/>
                <a:gd name="T40" fmla="*/ 77 w 102"/>
                <a:gd name="T41" fmla="*/ 81 h 132"/>
                <a:gd name="T42" fmla="*/ 55 w 102"/>
                <a:gd name="T43" fmla="*/ 81 h 132"/>
                <a:gd name="T44" fmla="*/ 55 w 102"/>
                <a:gd name="T45" fmla="*/ 61 h 132"/>
                <a:gd name="T46" fmla="*/ 102 w 102"/>
                <a:gd name="T47" fmla="*/ 61 h 132"/>
                <a:gd name="T48" fmla="*/ 102 w 102"/>
                <a:gd name="T49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132">
                  <a:moveTo>
                    <a:pt x="102" y="129"/>
                  </a:moveTo>
                  <a:cubicBezTo>
                    <a:pt x="82" y="129"/>
                    <a:pt x="82" y="129"/>
                    <a:pt x="82" y="129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79" y="119"/>
                    <a:pt x="76" y="122"/>
                    <a:pt x="73" y="124"/>
                  </a:cubicBezTo>
                  <a:cubicBezTo>
                    <a:pt x="67" y="129"/>
                    <a:pt x="59" y="132"/>
                    <a:pt x="51" y="132"/>
                  </a:cubicBezTo>
                  <a:cubicBezTo>
                    <a:pt x="35" y="132"/>
                    <a:pt x="23" y="125"/>
                    <a:pt x="14" y="113"/>
                  </a:cubicBezTo>
                  <a:cubicBezTo>
                    <a:pt x="5" y="101"/>
                    <a:pt x="0" y="85"/>
                    <a:pt x="0" y="67"/>
                  </a:cubicBezTo>
                  <a:cubicBezTo>
                    <a:pt x="0" y="48"/>
                    <a:pt x="5" y="33"/>
                    <a:pt x="14" y="20"/>
                  </a:cubicBezTo>
                  <a:cubicBezTo>
                    <a:pt x="24" y="7"/>
                    <a:pt x="37" y="0"/>
                    <a:pt x="54" y="0"/>
                  </a:cubicBezTo>
                  <a:cubicBezTo>
                    <a:pt x="68" y="0"/>
                    <a:pt x="79" y="5"/>
                    <a:pt x="89" y="16"/>
                  </a:cubicBezTo>
                  <a:cubicBezTo>
                    <a:pt x="94" y="23"/>
                    <a:pt x="98" y="30"/>
                    <a:pt x="100" y="39"/>
                  </a:cubicBezTo>
                  <a:cubicBezTo>
                    <a:pt x="100" y="40"/>
                    <a:pt x="100" y="42"/>
                    <a:pt x="100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3" y="40"/>
                    <a:pt x="72" y="35"/>
                    <a:pt x="70" y="32"/>
                  </a:cubicBezTo>
                  <a:cubicBezTo>
                    <a:pt x="66" y="26"/>
                    <a:pt x="60" y="23"/>
                    <a:pt x="53" y="23"/>
                  </a:cubicBezTo>
                  <a:cubicBezTo>
                    <a:pt x="45" y="23"/>
                    <a:pt x="39" y="27"/>
                    <a:pt x="34" y="35"/>
                  </a:cubicBezTo>
                  <a:cubicBezTo>
                    <a:pt x="30" y="43"/>
                    <a:pt x="27" y="53"/>
                    <a:pt x="27" y="66"/>
                  </a:cubicBezTo>
                  <a:cubicBezTo>
                    <a:pt x="27" y="80"/>
                    <a:pt x="30" y="91"/>
                    <a:pt x="35" y="99"/>
                  </a:cubicBezTo>
                  <a:cubicBezTo>
                    <a:pt x="39" y="106"/>
                    <a:pt x="46" y="109"/>
                    <a:pt x="54" y="109"/>
                  </a:cubicBezTo>
                  <a:cubicBezTo>
                    <a:pt x="62" y="109"/>
                    <a:pt x="68" y="106"/>
                    <a:pt x="72" y="100"/>
                  </a:cubicBezTo>
                  <a:cubicBezTo>
                    <a:pt x="75" y="95"/>
                    <a:pt x="77" y="89"/>
                    <a:pt x="77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02" y="1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black">
            <a:xfrm>
              <a:off x="11161713" y="5919788"/>
              <a:ext cx="36513" cy="34925"/>
            </a:xfrm>
            <a:custGeom>
              <a:avLst/>
              <a:gdLst>
                <a:gd name="T0" fmla="*/ 23 w 23"/>
                <a:gd name="T1" fmla="*/ 0 h 22"/>
                <a:gd name="T2" fmla="*/ 23 w 23"/>
                <a:gd name="T3" fmla="*/ 22 h 22"/>
                <a:gd name="T4" fmla="*/ 0 w 23"/>
                <a:gd name="T5" fmla="*/ 22 h 22"/>
                <a:gd name="T6" fmla="*/ 0 w 23"/>
                <a:gd name="T7" fmla="*/ 0 h 22"/>
                <a:gd name="T8" fmla="*/ 12 w 23"/>
                <a:gd name="T9" fmla="*/ 0 h 22"/>
                <a:gd name="T10" fmla="*/ 23 w 2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2">
                  <a:moveTo>
                    <a:pt x="23" y="0"/>
                  </a:moveTo>
                  <a:lnTo>
                    <a:pt x="23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905"/>
            </a:p>
          </p:txBody>
        </p:sp>
      </p:grpSp>
      <p:sp>
        <p:nvSpPr>
          <p:cNvPr id="35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429000"/>
            <a:ext cx="11506640" cy="1054742"/>
          </a:xfrm>
          <a:noFill/>
        </p:spPr>
        <p:txBody>
          <a:bodyPr wrap="square" lIns="0" tIns="144000">
            <a:noAutofit/>
          </a:bodyPr>
          <a:lstStyle>
            <a:lvl1pPr>
              <a:defRPr sz="6349" smtClean="0">
                <a:solidFill>
                  <a:schemeClr val="bg1"/>
                </a:solidFill>
                <a:latin typeface="TeleGrotesk Headline Ultra" pitchFamily="2" charset="0"/>
              </a:defRPr>
            </a:lvl1pPr>
          </a:lstStyle>
          <a:p>
            <a:r>
              <a:rPr lang="en-US" dirty="0"/>
              <a:t>Headline Ultra (60) 75 90 PT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42680" y="1077512"/>
            <a:ext cx="9153239" cy="967714"/>
          </a:xfrm>
          <a:noFill/>
        </p:spPr>
        <p:txBody>
          <a:bodyPr/>
          <a:lstStyle>
            <a:lvl1pPr>
              <a:defRPr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de-DE" dirty="0"/>
              <a:t>Add a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: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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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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2838" y="488636"/>
            <a:ext cx="11504128" cy="533386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/>
              <a:t>TeleGrotesk Headline Ultra 28 (32) 40 pt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0043A55F-06FC-413A-BF8D-754E5502EB2F}" type="datetime3">
              <a:rPr lang="en-US" noProof="0" smtClean="0"/>
              <a:pPr fontAlgn="base">
                <a:spcAft>
                  <a:spcPct val="0"/>
                </a:spcAft>
              </a:pPr>
              <a:t>23 January 2020</a:t>
            </a:fld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– Strictly confidential, Confidential, Internal –                         Author /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 slide (grey)"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de-DE" dirty="0"/>
              <a:t>22.09.2017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* </a:t>
            </a:r>
            <a:r>
              <a:rPr lang="en-US" dirty="0" err="1"/>
              <a:t>Abhängig</a:t>
            </a:r>
            <a:r>
              <a:rPr lang="en-US" dirty="0"/>
              <a:t> von der </a:t>
            </a:r>
            <a:r>
              <a:rPr lang="en-US" dirty="0" err="1"/>
              <a:t>Verfügbarkeit</a:t>
            </a:r>
            <a:r>
              <a:rPr lang="en-US" dirty="0"/>
              <a:t> in O365 Deutschland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base">
              <a:spcAft>
                <a:spcPct val="0"/>
              </a:spcAft>
            </a:pP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‹Nr.›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46A7CE-4873-4A9A-A233-0CCCAA6D7BA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72406" y="6172034"/>
            <a:ext cx="1730191" cy="60248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7885048-A94B-41DB-B8D2-041B3D408935}"/>
              </a:ext>
            </a:extLst>
          </p:cNvPr>
          <p:cNvSpPr/>
          <p:nvPr userDrawn="1"/>
        </p:nvSpPr>
        <p:spPr>
          <a:xfrm>
            <a:off x="4704785" y="613793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Dieses Material steht unter der</a:t>
            </a:r>
          </a:p>
          <a:p>
            <a:r>
              <a:rPr lang="de-DE" sz="800" dirty="0">
                <a:solidFill>
                  <a:schemeClr val="bg1"/>
                </a:solidFill>
              </a:rPr>
              <a:t>Creative-Commons-Lizenz Namensnennung - Weitergabe</a:t>
            </a:r>
          </a:p>
          <a:p>
            <a:r>
              <a:rPr lang="de-DE" sz="800" dirty="0">
                <a:solidFill>
                  <a:schemeClr val="bg1"/>
                </a:solidFill>
              </a:rPr>
              <a:t>unter gleichen Bedingungen 4.0 International.</a:t>
            </a:r>
          </a:p>
          <a:p>
            <a:r>
              <a:rPr lang="de-DE" sz="800" dirty="0">
                <a:solidFill>
                  <a:schemeClr val="bg1"/>
                </a:solidFill>
              </a:rPr>
              <a:t>Um eine Kopie dieser Lizenz zu sehen, besuchen Sie</a:t>
            </a:r>
          </a:p>
          <a:p>
            <a:r>
              <a:rPr lang="de-DE" sz="800" dirty="0">
                <a:solidFill>
                  <a:schemeClr val="bg1"/>
                </a:solidFill>
              </a:rPr>
              <a:t>http://creativecommons.org/licenses/by-sa/4.0/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516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lide Magenta Header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30" descr="T_Logo_3c_Slogan_p_INT.emf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38" y="6255851"/>
            <a:ext cx="2551550" cy="38099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gray">
          <a:xfrm>
            <a:off x="229004" y="5649030"/>
            <a:ext cx="12108660" cy="207341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11149507" y="-78768"/>
            <a:ext cx="1108479" cy="622262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2" name="Textfeld 11"/>
          <p:cNvSpPr txBox="1"/>
          <p:nvPr userDrawn="1"/>
        </p:nvSpPr>
        <p:spPr bwMode="gray">
          <a:xfrm>
            <a:off x="9544009" y="6194727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  <p:sp>
        <p:nvSpPr>
          <p:cNvPr id="9" name="Titel 1"/>
          <p:cNvSpPr txBox="1">
            <a:spLocks/>
          </p:cNvSpPr>
          <p:nvPr userDrawn="1"/>
        </p:nvSpPr>
        <p:spPr bwMode="gray">
          <a:xfrm>
            <a:off x="342838" y="266693"/>
            <a:ext cx="8540958" cy="52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32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en-US" sz="3200" kern="1200" noProof="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5pPr>
            <a:lvl6pPr marL="457171"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6pPr>
            <a:lvl7pPr marL="914342"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7pPr>
            <a:lvl8pPr marL="1371513"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8pPr>
            <a:lvl9pPr marL="1828683" algn="l" defTabSz="57622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3386"/>
              <a:t>Headline. Subheadline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42679" y="1081958"/>
            <a:ext cx="8797971" cy="921779"/>
          </a:xfrm>
        </p:spPr>
        <p:txBody>
          <a:bodyPr/>
          <a:lstStyle>
            <a:lvl1pPr marL="0" marR="0" indent="0" algn="l" defTabSz="609705" rtl="0" eaLnBrk="1" fontAlgn="base" latinLnBrk="0" hangingPunct="1">
              <a:lnSpc>
                <a:spcPct val="104000"/>
              </a:lnSpc>
              <a:spcBef>
                <a:spcPts val="1270"/>
              </a:spcBef>
              <a:spcAft>
                <a:spcPct val="0"/>
              </a:spcAft>
              <a:buClr>
                <a:srgbClr val="E20074"/>
              </a:buClr>
              <a:buSzTx/>
              <a:buFont typeface="Wingdings" pitchFamily="2" charset="2"/>
              <a:buNone/>
              <a:tabLst/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de-DE" dirty="0"/>
              <a:t>Add a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: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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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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2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lide Pattern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808"/>
            <a:ext cx="12192001" cy="6858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 bwMode="gray">
          <a:xfrm>
            <a:off x="9544009" y="6194727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</a:t>
            </a:r>
            <a:r>
              <a:rPr lang="de-DE" sz="1481" b="1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Digital &amp; Innovation</a:t>
            </a:r>
          </a:p>
        </p:txBody>
      </p:sp>
      <p:pic>
        <p:nvPicPr>
          <p:cNvPr id="12" name="Grafik 31" descr="T_Logo_3c_Slogan_p_INT.e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924"/>
          <a:stretch>
            <a:fillRect/>
          </a:stretch>
        </p:blipFill>
        <p:spPr bwMode="black">
          <a:xfrm>
            <a:off x="342838" y="5985348"/>
            <a:ext cx="1385879" cy="529576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41668" y="1082294"/>
            <a:ext cx="8639619" cy="1319913"/>
          </a:xfrm>
        </p:spPr>
        <p:txBody>
          <a:bodyPr/>
          <a:lstStyle>
            <a:lvl1pPr marL="0" marR="0" indent="0" algn="l" defTabSz="609705" rtl="0" eaLnBrk="1" fontAlgn="base" latinLnBrk="0" hangingPunct="1">
              <a:lnSpc>
                <a:spcPct val="104000"/>
              </a:lnSpc>
              <a:spcBef>
                <a:spcPts val="1270"/>
              </a:spcBef>
              <a:spcAft>
                <a:spcPct val="0"/>
              </a:spcAft>
              <a:buClr>
                <a:srgbClr val="E20074"/>
              </a:buClr>
              <a:buSzTx/>
              <a:buFont typeface="Wingdings" pitchFamily="2" charset="2"/>
              <a:buNone/>
              <a:tabLst/>
              <a:defRPr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de-DE" dirty="0"/>
              <a:t>Add a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: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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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photo</a:t>
            </a:r>
            <a:r>
              <a:rPr lang="de-DE" dirty="0"/>
              <a:t> 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4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Divider Magent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42732"/>
            <a:ext cx="11506640" cy="703558"/>
          </a:xfrm>
          <a:noFill/>
        </p:spPr>
        <p:txBody>
          <a:bodyPr wrap="square" lIns="0" tIns="0">
            <a:spAutoFit/>
          </a:bodyPr>
          <a:lstStyle>
            <a:lvl1pPr>
              <a:defRPr lang="en-US" sz="5079" kern="1200" dirty="0" smtClean="0">
                <a:solidFill>
                  <a:schemeClr val="bg1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</a:lstStyle>
          <a:p>
            <a:r>
              <a:rPr lang="en-US" dirty="0"/>
              <a:t>Content/Agenda Headline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229004" y="5649030"/>
            <a:ext cx="12108660" cy="207341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11149507" y="-78768"/>
            <a:ext cx="1108479" cy="622262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/Divider Magent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42732"/>
            <a:ext cx="11506640" cy="703558"/>
          </a:xfrm>
          <a:noFill/>
        </p:spPr>
        <p:txBody>
          <a:bodyPr wrap="square" lIns="0" tIns="0">
            <a:spAutoFit/>
          </a:bodyPr>
          <a:lstStyle>
            <a:lvl1pPr>
              <a:defRPr lang="en-US" sz="5079" kern="1200" dirty="0" smtClean="0">
                <a:solidFill>
                  <a:schemeClr val="bg1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</a:lstStyle>
          <a:p>
            <a:r>
              <a:rPr lang="en-US" dirty="0"/>
              <a:t>Content/Agenda Headline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229004" y="5649030"/>
            <a:ext cx="12108660" cy="207341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11149507" y="-78768"/>
            <a:ext cx="1108479" cy="622262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Divider Pattern">
    <p:bg>
      <p:bgPr>
        <a:blipFill dpi="0" rotWithShape="1">
          <a:blip r:embed="rId2" cstate="email">
            <a:alphaModFix amt="22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ctrTitle" hasCustomPrompt="1"/>
          </p:nvPr>
        </p:nvSpPr>
        <p:spPr bwMode="black">
          <a:xfrm>
            <a:off x="342681" y="342732"/>
            <a:ext cx="11506640" cy="703558"/>
          </a:xfrm>
          <a:noFill/>
        </p:spPr>
        <p:txBody>
          <a:bodyPr wrap="square" lIns="0" tIns="0">
            <a:spAutoFit/>
          </a:bodyPr>
          <a:lstStyle>
            <a:lvl1pPr>
              <a:defRPr lang="en-US" sz="5079" kern="1200" dirty="0" smtClean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</a:lstStyle>
          <a:p>
            <a:r>
              <a:rPr lang="en-US" dirty="0"/>
              <a:t>Content/Agenda Headline</a:t>
            </a:r>
          </a:p>
        </p:txBody>
      </p:sp>
      <p:sp>
        <p:nvSpPr>
          <p:cNvPr id="8" name="Textfeld 7"/>
          <p:cNvSpPr txBox="1"/>
          <p:nvPr userDrawn="1"/>
        </p:nvSpPr>
        <p:spPr bwMode="gray">
          <a:xfrm>
            <a:off x="9544009" y="6204357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29279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Diver HR Peo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921" y="1441"/>
          <a:ext cx="1919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" y="1441"/>
                        <a:ext cx="1919" cy="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 8" descr="HR Pattern-01.jp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90133" cy="6858000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invGray">
          <a:xfrm>
            <a:off x="435401" y="1371372"/>
            <a:ext cx="11320441" cy="2402433"/>
          </a:xfrm>
        </p:spPr>
        <p:txBody>
          <a:bodyPr/>
          <a:lstStyle>
            <a:lvl1pPr marL="0" marR="0" indent="0" algn="l" defTabSz="48389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079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TeleGrotesk</a:t>
            </a:r>
            <a:r>
              <a:rPr lang="en-US" dirty="0"/>
              <a:t> HEADLINE (Ultra)</a:t>
            </a:r>
            <a:br>
              <a:rPr lang="en-US" dirty="0"/>
            </a:br>
            <a:r>
              <a:rPr kumimoji="0" lang="en-US" sz="5714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leGrotesk Headline" pitchFamily="2" charset="0"/>
                <a:ea typeface="+mj-ea"/>
                <a:cs typeface="TeleGrotesk Headline Ultra" pitchFamily="2" charset="0"/>
              </a:rPr>
              <a:t>Maximum of 3 lines</a:t>
            </a:r>
            <a:br>
              <a:rPr kumimoji="0" lang="en-US" sz="5714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leGrotesk Headline" pitchFamily="2" charset="0"/>
                <a:ea typeface="+mj-ea"/>
                <a:cs typeface="TeleGrotesk Headline Ultra" pitchFamily="2" charset="0"/>
              </a:rPr>
            </a:br>
            <a:r>
              <a:rPr kumimoji="0" lang="en-US" sz="5714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eleGrotesk Headline" pitchFamily="2" charset="0"/>
                <a:ea typeface="+mj-ea"/>
                <a:cs typeface="TeleGrotesk Headline Ultra" pitchFamily="2" charset="0"/>
              </a:rPr>
              <a:t>40 (54) 66 PT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-67898" y="5055865"/>
            <a:ext cx="4124885" cy="1904884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216733" y="5817561"/>
            <a:ext cx="9276747" cy="1904884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8133101" y="4397157"/>
            <a:ext cx="4124885" cy="2685008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11008183" y="1"/>
            <a:ext cx="2073907" cy="5194208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 bwMode="gray">
          <a:xfrm>
            <a:off x="9544009" y="6194727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</a:t>
            </a:r>
            <a:r>
              <a:rPr lang="de-DE" sz="1481" b="1" dirty="0">
                <a:solidFill>
                  <a:schemeClr val="bg1"/>
                </a:solidFill>
                <a:latin typeface="+mj-lt"/>
                <a:cs typeface="Helvetica" panose="020B0604020202020204" pitchFamily="34" charset="0"/>
              </a:rPr>
              <a:t>Digital &amp; Innovation</a:t>
            </a:r>
          </a:p>
        </p:txBody>
      </p:sp>
      <p:pic>
        <p:nvPicPr>
          <p:cNvPr id="14" name="Grafik 31" descr="T_Logo_3c_Slogan_p_INT.em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924"/>
          <a:stretch>
            <a:fillRect/>
          </a:stretch>
        </p:blipFill>
        <p:spPr bwMode="black">
          <a:xfrm>
            <a:off x="342838" y="5985348"/>
            <a:ext cx="1385879" cy="5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1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/Divider Pictur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3" name="Objek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invGray">
          <a:xfrm>
            <a:off x="686297" y="3669172"/>
            <a:ext cx="9917717" cy="1407117"/>
          </a:xfrm>
        </p:spPr>
        <p:txBody>
          <a:bodyPr/>
          <a:lstStyle>
            <a:lvl1pPr marL="0" marR="0" indent="0" algn="l" defTabSz="483892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539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Add a Photo as background to complement your key message</a:t>
            </a:r>
            <a:br>
              <a:rPr lang="en-US" dirty="0"/>
            </a:br>
            <a:r>
              <a:rPr lang="en-US" dirty="0"/>
              <a:t>You can find pictures on: www.pexels.com or www.pixabay.com</a:t>
            </a:r>
            <a:br>
              <a:rPr lang="en-US" dirty="0"/>
            </a:br>
            <a:r>
              <a:rPr lang="en-US" dirty="0"/>
              <a:t>To insert your picture:</a:t>
            </a:r>
            <a:br>
              <a:rPr lang="en-US" dirty="0"/>
            </a:br>
            <a:r>
              <a:rPr lang="en-US" dirty="0"/>
              <a:t>Right click  format background  Insert Photo  Choose File</a:t>
            </a:r>
          </a:p>
        </p:txBody>
      </p:sp>
      <p:sp>
        <p:nvSpPr>
          <p:cNvPr id="5" name="Rechteck 4"/>
          <p:cNvSpPr/>
          <p:nvPr userDrawn="1"/>
        </p:nvSpPr>
        <p:spPr bwMode="gray">
          <a:xfrm>
            <a:off x="229004" y="5649030"/>
            <a:ext cx="12108660" cy="207341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11149507" y="-78768"/>
            <a:ext cx="1108479" cy="6222626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6186" tIns="0" rIns="76186" bIns="38093" rtlCol="0" anchor="ctr"/>
          <a:lstStyle/>
          <a:p>
            <a:pPr indent="3359" algn="ctr" defTabSz="483862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de-DE" sz="1905" dirty="0" err="1">
              <a:cs typeface="Arial" charset="0"/>
            </a:endParaRPr>
          </a:p>
        </p:txBody>
      </p:sp>
      <p:pic>
        <p:nvPicPr>
          <p:cNvPr id="10" name="Grafik 30" descr="T_Logo_3c_Slogan_p_INT.emf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38" y="6255851"/>
            <a:ext cx="2551550" cy="38099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 bwMode="gray">
          <a:xfrm>
            <a:off x="9544009" y="6194948"/>
            <a:ext cx="2215322" cy="3048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6186" tIns="38093" rIns="76186" bIns="3809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de-DE" sz="1481" b="1" dirty="0">
                <a:solidFill>
                  <a:schemeClr val="tx1"/>
                </a:solidFill>
                <a:latin typeface="+mj-lt"/>
                <a:cs typeface="Helvetica" panose="020B0604020202020204" pitchFamily="34" charset="0"/>
              </a:rPr>
              <a:t>HR</a:t>
            </a:r>
            <a:r>
              <a:rPr lang="de-DE" sz="1481" b="1" dirty="0">
                <a:solidFill>
                  <a:schemeClr val="tx2"/>
                </a:solidFill>
                <a:latin typeface="+mj-lt"/>
                <a:cs typeface="Helvetica" panose="020B0604020202020204" pitchFamily="34" charset="0"/>
              </a:rPr>
              <a:t> Digital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1597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/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5" imgW="360" imgH="360" progId="TCLayout.ActiveDocument.1">
                  <p:embed/>
                </p:oleObj>
              </mc:Choice>
              <mc:Fallback>
                <p:oleObj name="think-cell Folie" r:id="rId25" imgW="360" imgH="360" progId="TCLayout.ActiveDocument.1">
                  <p:embed/>
                  <p:pic>
                    <p:nvPicPr>
                      <p:cNvPr id="2" name="Objek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342681" y="266693"/>
            <a:ext cx="11504128" cy="5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42838" y="1562058"/>
            <a:ext cx="11504128" cy="426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0483232" y="6172034"/>
            <a:ext cx="876142" cy="342891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60970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17">
                <a:solidFill>
                  <a:schemeClr val="tx1"/>
                </a:solidFill>
                <a:latin typeface="Tele-GroteskNor" pitchFamily="2" charset="0"/>
                <a:cs typeface="Arial Unicode MS" pitchFamily="34" charset="-128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noProof="0" dirty="0" err="1"/>
              <a:t>dd.mm.yyyy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466035" y="6172034"/>
            <a:ext cx="380931" cy="34289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60970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17">
                <a:solidFill>
                  <a:schemeClr val="tx1"/>
                </a:solidFill>
                <a:latin typeface="Tele-GroteskNor" pitchFamily="2" charset="0"/>
                <a:cs typeface="Arial Unicode MS" pitchFamily="34" charset="-128"/>
              </a:defRPr>
            </a:lvl1pPr>
          </a:lstStyle>
          <a:p>
            <a:pPr fontAlgn="base">
              <a:spcAft>
                <a:spcPct val="0"/>
              </a:spcAft>
            </a:pPr>
            <a:fld id="{31ED8236-F742-4994-B025-3D78EEC04644}" type="slidenum">
              <a:rPr lang="en-US" noProof="0" smtClean="0"/>
              <a:pPr fontAlgn="base">
                <a:spcAft>
                  <a:spcPct val="0"/>
                </a:spcAft>
              </a:pPr>
              <a:t>‹Nr.›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933061" y="6172034"/>
            <a:ext cx="5447319" cy="342891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60970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17">
                <a:solidFill>
                  <a:schemeClr val="tx1"/>
                </a:solidFill>
                <a:latin typeface="Tele-GroteskNor" pitchFamily="2" charset="0"/>
                <a:cs typeface="Arial Unicode MS" pitchFamily="34" charset="-128"/>
              </a:defRPr>
            </a:lvl1pPr>
          </a:lstStyle>
          <a:p>
            <a:r>
              <a:rPr lang="en-US" noProof="0" dirty="0"/>
              <a:t>– Strictly confidential, Confidential, Internal –     Author/Presentation Topic</a:t>
            </a:r>
          </a:p>
        </p:txBody>
      </p:sp>
      <p:pic>
        <p:nvPicPr>
          <p:cNvPr id="31" name="Grafik 30" descr="T_Logo_3c_Slogan_p_INT.emf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40" y="6172033"/>
            <a:ext cx="2296395" cy="3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0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483892" rtl="0" eaLnBrk="1" fontAlgn="base" hangingPunct="1">
        <a:lnSpc>
          <a:spcPct val="90000"/>
        </a:lnSpc>
        <a:spcBef>
          <a:spcPts val="0"/>
        </a:spcBef>
        <a:spcAft>
          <a:spcPct val="0"/>
        </a:spcAft>
        <a:defRPr lang="de-DE" sz="3386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2pPr>
      <a:lvl3pPr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3pPr>
      <a:lvl4pPr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4pPr>
      <a:lvl5pPr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5pPr>
      <a:lvl6pPr marL="483733"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6pPr>
      <a:lvl7pPr marL="967465"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7pPr>
      <a:lvl8pPr marL="1451198"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8pPr>
      <a:lvl9pPr marL="1934929" algn="l" defTabSz="6097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915">
          <a:solidFill>
            <a:schemeClr val="tx2"/>
          </a:solidFill>
          <a:latin typeface="Tele-GroteskUlt" pitchFamily="2" charset="0"/>
        </a:defRPr>
      </a:lvl9pPr>
    </p:titleStyle>
    <p:bodyStyle>
      <a:lvl1pPr algn="l" defTabSz="609705" rtl="0" eaLnBrk="1" fontAlgn="base" hangingPunct="1">
        <a:lnSpc>
          <a:spcPct val="104000"/>
        </a:lnSpc>
        <a:spcBef>
          <a:spcPts val="1270"/>
        </a:spcBef>
        <a:spcAft>
          <a:spcPct val="0"/>
        </a:spcAft>
        <a:buClr>
          <a:schemeClr val="tx2"/>
        </a:buClr>
        <a:buFont typeface="Wingdings" pitchFamily="2" charset="2"/>
        <a:defRPr sz="1905"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680" algn="l" defTabSz="609705" rtl="0" eaLnBrk="1" fontAlgn="base" hangingPunct="1">
        <a:lnSpc>
          <a:spcPct val="104000"/>
        </a:lnSpc>
        <a:spcBef>
          <a:spcPts val="317"/>
        </a:spcBef>
        <a:spcAft>
          <a:spcPct val="0"/>
        </a:spcAft>
        <a:buClr>
          <a:schemeClr val="tx2"/>
        </a:buClr>
        <a:buFont typeface="Wingdings" pitchFamily="2" charset="2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228550" indent="-228550" algn="l" defTabSz="609705" rtl="0" eaLnBrk="1" fontAlgn="base" hangingPunct="1">
        <a:lnSpc>
          <a:spcPct val="104000"/>
        </a:lnSpc>
        <a:spcBef>
          <a:spcPts val="317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457099" indent="-228429" algn="l" defTabSz="609705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685649" indent="-228550" algn="l" defTabSz="609705" rtl="0" eaLnBrk="1" fontAlgn="base" hangingPunct="1">
        <a:lnSpc>
          <a:spcPct val="104000"/>
        </a:lnSpc>
        <a:spcBef>
          <a:spcPts val="0"/>
        </a:spcBef>
        <a:spcAft>
          <a:spcPct val="0"/>
        </a:spcAft>
        <a:buClr>
          <a:schemeClr val="tx1"/>
        </a:buClr>
        <a:buSzPct val="70000"/>
        <a:buFont typeface="Wingdings 2" panose="05020102010507070707" pitchFamily="18" charset="2"/>
        <a:buChar char="¡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660529" indent="-241866" algn="l" defTabSz="483733" rtl="0" eaLnBrk="1" latinLnBrk="0" hangingPunct="1">
        <a:spcBef>
          <a:spcPct val="20000"/>
        </a:spcBef>
        <a:buFont typeface="Arial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144259" indent="-241866" algn="l" defTabSz="483733" rtl="0" eaLnBrk="1" latinLnBrk="0" hangingPunct="1">
        <a:spcBef>
          <a:spcPct val="20000"/>
        </a:spcBef>
        <a:buFont typeface="Arial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627992" indent="-241866" algn="l" defTabSz="483733" rtl="0" eaLnBrk="1" latinLnBrk="0" hangingPunct="1">
        <a:spcBef>
          <a:spcPct val="20000"/>
        </a:spcBef>
        <a:buFont typeface="Arial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111725" indent="-241866" algn="l" defTabSz="483733" rtl="0" eaLnBrk="1" latinLnBrk="0" hangingPunct="1">
        <a:spcBef>
          <a:spcPct val="20000"/>
        </a:spcBef>
        <a:buFont typeface="Arial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33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465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198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929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662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395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126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69858" algn="l" defTabSz="48373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2" pos="3629">
          <p15:clr>
            <a:srgbClr val="F26B43"/>
          </p15:clr>
        </p15:guide>
        <p15:guide id="3" orient="horz" pos="930">
          <p15:clr>
            <a:srgbClr val="F26B43"/>
          </p15:clr>
        </p15:guide>
        <p15:guide id="4" orient="horz" pos="3470">
          <p15:clr>
            <a:srgbClr val="F26B43"/>
          </p15:clr>
        </p15:guide>
        <p15:guide id="5" orient="horz" pos="3878">
          <p15:clr>
            <a:srgbClr val="F26B43"/>
          </p15:clr>
        </p15:guide>
        <p15:guide id="6" pos="204">
          <p15:clr>
            <a:srgbClr val="F26B43"/>
          </p15:clr>
        </p15:guide>
        <p15:guide id="7" pos="7054">
          <p15:clr>
            <a:srgbClr val="F26B43"/>
          </p15:clr>
        </p15:guide>
        <p15:guide id="8" orient="horz" pos="3674">
          <p15:clr>
            <a:srgbClr val="F26B43"/>
          </p15:clr>
        </p15:guide>
        <p15:guide id="9" orient="horz" pos="3266">
          <p15:clr>
            <a:srgbClr val="F26B43"/>
          </p15:clr>
        </p15:guide>
        <p15:guide id="11" orient="horz" pos="204">
          <p15:clr>
            <a:srgbClr val="F26B43"/>
          </p15:clr>
        </p15:guide>
        <p15:guide id="12" pos="1848">
          <p15:clr>
            <a:srgbClr val="F26B43"/>
          </p15:clr>
        </p15:guide>
        <p15:guide id="13" pos="1939">
          <p15:clr>
            <a:srgbClr val="F26B43"/>
          </p15:clr>
        </p15:guide>
        <p15:guide id="14" pos="3674">
          <p15:clr>
            <a:srgbClr val="F26B43"/>
          </p15:clr>
        </p15:guide>
        <p15:guide id="15" pos="3584">
          <p15:clr>
            <a:srgbClr val="F26B43"/>
          </p15:clr>
        </p15:guide>
        <p15:guide id="16" pos="5410">
          <p15:clr>
            <a:srgbClr val="F26B43"/>
          </p15:clr>
        </p15:guide>
        <p15:guide id="17" pos="53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3.jpeg"/><Relationship Id="rId3" Type="http://schemas.openxmlformats.org/officeDocument/2006/relationships/image" Target="../media/image47.jpeg"/><Relationship Id="rId7" Type="http://schemas.openxmlformats.org/officeDocument/2006/relationships/image" Target="../media/image48.jpe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jpeg"/><Relationship Id="rId11" Type="http://schemas.openxmlformats.org/officeDocument/2006/relationships/image" Target="../media/image52.jpeg"/><Relationship Id="rId5" Type="http://schemas.openxmlformats.org/officeDocument/2006/relationships/image" Target="../media/image29.jpeg"/><Relationship Id="rId10" Type="http://schemas.openxmlformats.org/officeDocument/2006/relationships/image" Target="../media/image51.jpeg"/><Relationship Id="rId4" Type="http://schemas.openxmlformats.org/officeDocument/2006/relationships/image" Target="../media/image28.jpeg"/><Relationship Id="rId9" Type="http://schemas.openxmlformats.org/officeDocument/2006/relationships/image" Target="../media/image5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microsoft.com/office/2007/relationships/hdphoto" Target="../media/hdphoto2.wdp"/><Relationship Id="rId3" Type="http://schemas.openxmlformats.org/officeDocument/2006/relationships/slideLayout" Target="../slideLayouts/slideLayout21.xml"/><Relationship Id="rId7" Type="http://schemas.openxmlformats.org/officeDocument/2006/relationships/hyperlink" Target="https://youtu.be/kVmp0uGtShk" TargetMode="External"/><Relationship Id="rId12" Type="http://schemas.openxmlformats.org/officeDocument/2006/relationships/image" Target="../media/image61.png"/><Relationship Id="rId2" Type="http://schemas.openxmlformats.org/officeDocument/2006/relationships/video" Target="https://www.youtube.com/embed/kVmp0uGtShk" TargetMode="External"/><Relationship Id="rId1" Type="http://schemas.openxmlformats.org/officeDocument/2006/relationships/video" Target="https://www.youtube.com/embed/w3f-WyDqOUw" TargetMode="External"/><Relationship Id="rId6" Type="http://schemas.openxmlformats.org/officeDocument/2006/relationships/hyperlink" Target="https://www.youtube.com/watch?v=w3f-WyDqOUw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57.jpeg"/><Relationship Id="rId10" Type="http://schemas.openxmlformats.org/officeDocument/2006/relationships/image" Target="../media/image60.jpe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59.jpeg"/><Relationship Id="rId14" Type="http://schemas.openxmlformats.org/officeDocument/2006/relationships/image" Target="../media/image6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microsoft.com/office/2007/relationships/hdphoto" Target="../media/hdphoto5.wdp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5.png"/><Relationship Id="rId5" Type="http://schemas.microsoft.com/office/2007/relationships/hdphoto" Target="../media/hdphoto4.wdp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85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4.png"/><Relationship Id="rId5" Type="http://schemas.openxmlformats.org/officeDocument/2006/relationships/image" Target="../media/image83.jpe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Relationship Id="rId4" Type="http://schemas.microsoft.com/office/2007/relationships/hdphoto" Target="../media/hdphoto6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6.wdp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6.png"/><Relationship Id="rId5" Type="http://schemas.openxmlformats.org/officeDocument/2006/relationships/image" Target="../media/image35.png"/><Relationship Id="rId4" Type="http://schemas.openxmlformats.org/officeDocument/2006/relationships/image" Target="../media/image8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makecodebeta.calliope.cc/#editor" TargetMode="Externa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15234" y="3927230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Was </a:t>
            </a:r>
            <a:r>
              <a:rPr lang="de-DE" sz="4000" dirty="0" err="1">
                <a:solidFill>
                  <a:schemeClr val="bg1"/>
                </a:solidFill>
              </a:rPr>
              <a:t>is‘n</a:t>
            </a:r>
            <a:r>
              <a:rPr lang="de-DE" sz="4000" dirty="0">
                <a:solidFill>
                  <a:schemeClr val="bg1"/>
                </a:solidFill>
              </a:rPr>
              <a:t> eigentlich KI? </a:t>
            </a:r>
          </a:p>
          <a:p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	</a:t>
            </a: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Ferenc Hechler, Mirko Jelinek, Christian Schiller, Dirk Wolters	</a:t>
            </a:r>
            <a:br>
              <a:rPr lang="de-DE" sz="4000" dirty="0">
                <a:solidFill>
                  <a:schemeClr val="bg1"/>
                </a:solidFill>
              </a:rPr>
            </a:br>
            <a:br>
              <a:rPr lang="de-DE" sz="2800" dirty="0">
                <a:cs typeface="TeleGrotesk Next Ultra" pitchFamily="2" charset="0"/>
              </a:rPr>
            </a:br>
            <a:r>
              <a:rPr lang="de-DE" sz="2400" dirty="0">
                <a:cs typeface="TeleGrotesk Next Ultra" pitchFamily="2" charset="0"/>
              </a:rPr>
              <a:t>				</a:t>
            </a:r>
            <a:endParaRPr lang="de-DE" sz="3600" dirty="0">
              <a:cs typeface="TeleGrotesk Next Ult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471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22DDC06-2EE7-45F8-8772-0BDC8AC1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68" b="-4006"/>
          <a:stretch/>
        </p:blipFill>
        <p:spPr>
          <a:xfrm>
            <a:off x="2278570" y="4274642"/>
            <a:ext cx="7208330" cy="167606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10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775776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ist das spiel aufgebaut? – eigenes Auto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2515BE3-7B55-428A-A22D-8FA1565DA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496" y="2592388"/>
            <a:ext cx="3120780" cy="25923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8316F4-59CE-423C-8F3D-2080E580A2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42325" y="2808651"/>
            <a:ext cx="3266091" cy="22578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9DB53EE-BF1B-41E8-87C5-F4880A1156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16"/>
          <a:stretch/>
        </p:blipFill>
        <p:spPr>
          <a:xfrm>
            <a:off x="5020117" y="1476375"/>
            <a:ext cx="4110076" cy="32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92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08562BB8-D635-47AE-BDD4-C0977EA5C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11</a:t>
            </a:fld>
            <a:endParaRPr lang="en-US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EDE48B8-EA2A-4BC7-A65B-2BE7838E820C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würde die künstliche </a:t>
            </a:r>
            <a:r>
              <a:rPr lang="de-DE" sz="4000" dirty="0" err="1">
                <a:solidFill>
                  <a:schemeClr val="bg1"/>
                </a:solidFill>
              </a:rPr>
              <a:t>intelligenz</a:t>
            </a:r>
            <a:r>
              <a:rPr lang="de-DE" sz="4000" dirty="0">
                <a:solidFill>
                  <a:schemeClr val="bg1"/>
                </a:solidFill>
              </a:rPr>
              <a:t> backen?</a:t>
            </a:r>
            <a:endParaRPr lang="de-DE" sz="3600" dirty="0">
              <a:cs typeface="TeleGrotesk Next Ultra" pitchFamily="2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F346C6B-A31F-44F4-9C0B-B801E0296FEB}"/>
              </a:ext>
            </a:extLst>
          </p:cNvPr>
          <p:cNvCxnSpPr>
            <a:cxnSpLocks/>
          </p:cNvCxnSpPr>
          <p:nvPr/>
        </p:nvCxnSpPr>
        <p:spPr>
          <a:xfrm flipV="1">
            <a:off x="3640807" y="2854648"/>
            <a:ext cx="1013004" cy="23406"/>
          </a:xfrm>
          <a:prstGeom prst="straightConnector1">
            <a:avLst/>
          </a:prstGeom>
          <a:ln w="18415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46697B1-B529-4316-8D98-57FADF74A532}"/>
              </a:ext>
            </a:extLst>
          </p:cNvPr>
          <p:cNvCxnSpPr>
            <a:cxnSpLocks/>
          </p:cNvCxnSpPr>
          <p:nvPr/>
        </p:nvCxnSpPr>
        <p:spPr>
          <a:xfrm>
            <a:off x="2759407" y="4508358"/>
            <a:ext cx="1894404" cy="0"/>
          </a:xfrm>
          <a:prstGeom prst="straightConnector1">
            <a:avLst/>
          </a:prstGeom>
          <a:ln w="1143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6B18880-7C07-4FB0-BB47-EF4E8F15732A}"/>
              </a:ext>
            </a:extLst>
          </p:cNvPr>
          <p:cNvSpPr/>
          <p:nvPr/>
        </p:nvSpPr>
        <p:spPr bwMode="gray">
          <a:xfrm>
            <a:off x="4653811" y="2354378"/>
            <a:ext cx="2558396" cy="2530232"/>
          </a:xfrm>
          <a:prstGeom prst="ellipse">
            <a:avLst/>
          </a:prstGeom>
          <a:solidFill>
            <a:schemeClr val="bg1"/>
          </a:solidFill>
          <a:ln w="508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0" dirty="0" err="1">
              <a:cs typeface="Arial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162E89-8E15-4833-998A-614627F4DB71}"/>
              </a:ext>
            </a:extLst>
          </p:cNvPr>
          <p:cNvGrpSpPr/>
          <p:nvPr/>
        </p:nvGrpSpPr>
        <p:grpSpPr>
          <a:xfrm>
            <a:off x="8400897" y="2299062"/>
            <a:ext cx="1497984" cy="2261408"/>
            <a:chOff x="10752038" y="3767211"/>
            <a:chExt cx="1164280" cy="1819426"/>
          </a:xfrm>
        </p:grpSpPr>
        <p:pic>
          <p:nvPicPr>
            <p:cNvPr id="24" name="Picture 14" descr="eBook-Titelbild">
              <a:extLst>
                <a:ext uri="{FF2B5EF4-FFF2-40B4-BE49-F238E27FC236}">
                  <a16:creationId xmlns:a16="http://schemas.microsoft.com/office/drawing/2014/main" id="{759A4202-D429-4121-A81A-7E928B063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2038" y="4333037"/>
              <a:ext cx="1164280" cy="125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3A9DD2D-C8A9-4C13-839D-2CEB41799552}"/>
                </a:ext>
              </a:extLst>
            </p:cNvPr>
            <p:cNvSpPr txBox="1"/>
            <p:nvPr/>
          </p:nvSpPr>
          <p:spPr bwMode="gray">
            <a:xfrm>
              <a:off x="10752038" y="3767211"/>
              <a:ext cx="1164280" cy="565825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de-DE" sz="2800" b="1" dirty="0">
                  <a:solidFill>
                    <a:schemeClr val="bg1"/>
                  </a:solidFill>
                </a:rPr>
                <a:t>Rezept</a:t>
              </a:r>
              <a:endParaRPr lang="en-US" sz="2800" b="1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4EE8677-0A16-4D48-AB35-F369A491D590}"/>
              </a:ext>
            </a:extLst>
          </p:cNvPr>
          <p:cNvCxnSpPr>
            <a:cxnSpLocks/>
          </p:cNvCxnSpPr>
          <p:nvPr/>
        </p:nvCxnSpPr>
        <p:spPr>
          <a:xfrm flipV="1">
            <a:off x="7347225" y="3110135"/>
            <a:ext cx="881967" cy="12133"/>
          </a:xfrm>
          <a:prstGeom prst="straightConnector1">
            <a:avLst/>
          </a:prstGeom>
          <a:ln w="1143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CC56996-BC21-4C8D-9F97-13978CD6AFBF}"/>
              </a:ext>
            </a:extLst>
          </p:cNvPr>
          <p:cNvGrpSpPr/>
          <p:nvPr/>
        </p:nvGrpSpPr>
        <p:grpSpPr>
          <a:xfrm>
            <a:off x="1089734" y="3781405"/>
            <a:ext cx="1488441" cy="2091289"/>
            <a:chOff x="400370" y="2045331"/>
            <a:chExt cx="1117248" cy="1559823"/>
          </a:xfrm>
        </p:grpSpPr>
        <p:pic>
          <p:nvPicPr>
            <p:cNvPr id="39" name="Picture 12" descr="Bildergebnis fÃ¼r Zucker">
              <a:extLst>
                <a:ext uri="{FF2B5EF4-FFF2-40B4-BE49-F238E27FC236}">
                  <a16:creationId xmlns:a16="http://schemas.microsoft.com/office/drawing/2014/main" id="{C14C789F-7A86-488C-9647-DC83B3AFB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70" y="2468479"/>
              <a:ext cx="1107256" cy="852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 descr="Bildergebnis fÃ¼r mehl">
              <a:extLst>
                <a:ext uri="{FF2B5EF4-FFF2-40B4-BE49-F238E27FC236}">
                  <a16:creationId xmlns:a16="http://schemas.microsoft.com/office/drawing/2014/main" id="{8C2B7E03-03CC-4384-9390-F532228A92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45794" y="3049194"/>
              <a:ext cx="404889" cy="55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10" descr="Bildergebnis fÃ¼r kakao">
              <a:extLst>
                <a:ext uri="{FF2B5EF4-FFF2-40B4-BE49-F238E27FC236}">
                  <a16:creationId xmlns:a16="http://schemas.microsoft.com/office/drawing/2014/main" id="{ADE4A31B-DC8B-4498-AC58-E62E603745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637"/>
            <a:stretch/>
          </p:blipFill>
          <p:spPr bwMode="auto">
            <a:xfrm>
              <a:off x="912624" y="2838749"/>
              <a:ext cx="604994" cy="7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9FFD2D4-F84E-41D5-8959-5FAA04245D91}"/>
                </a:ext>
              </a:extLst>
            </p:cNvPr>
            <p:cNvSpPr txBox="1"/>
            <p:nvPr/>
          </p:nvSpPr>
          <p:spPr bwMode="gray">
            <a:xfrm>
              <a:off x="400370" y="2045331"/>
              <a:ext cx="1107256" cy="423148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de-DE" sz="2800" b="1" dirty="0">
                  <a:solidFill>
                    <a:schemeClr val="bg1"/>
                  </a:solidFill>
                </a:rPr>
                <a:t>Zutaten</a:t>
              </a:r>
              <a:endParaRPr lang="en-US" sz="28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E870E72-46DD-4D8C-88D3-D63A85A9BF92}"/>
              </a:ext>
            </a:extLst>
          </p:cNvPr>
          <p:cNvGrpSpPr/>
          <p:nvPr/>
        </p:nvGrpSpPr>
        <p:grpSpPr>
          <a:xfrm>
            <a:off x="1550365" y="1468317"/>
            <a:ext cx="1805822" cy="2029426"/>
            <a:chOff x="2411256" y="4081682"/>
            <a:chExt cx="1805822" cy="202942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66664DE-8854-4ADD-A7FD-F46FFA7DA6C2}"/>
                </a:ext>
              </a:extLst>
            </p:cNvPr>
            <p:cNvGrpSpPr/>
            <p:nvPr/>
          </p:nvGrpSpPr>
          <p:grpSpPr>
            <a:xfrm>
              <a:off x="2411256" y="4081682"/>
              <a:ext cx="1805822" cy="1583712"/>
              <a:chOff x="6438846" y="4155155"/>
              <a:chExt cx="1939225" cy="1908812"/>
            </a:xfrm>
          </p:grpSpPr>
          <p:pic>
            <p:nvPicPr>
              <p:cNvPr id="26" name="Picture 6" descr="Bildergebnis fÃ¼r Muffins">
                <a:extLst>
                  <a:ext uri="{FF2B5EF4-FFF2-40B4-BE49-F238E27FC236}">
                    <a16:creationId xmlns:a16="http://schemas.microsoft.com/office/drawing/2014/main" id="{F91F4D11-0ED9-4FDC-9EE2-616F7C03A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438846" y="4732229"/>
                <a:ext cx="1164280" cy="1331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692065D-CD9E-4038-991D-0A746464A54D}"/>
                  </a:ext>
                </a:extLst>
              </p:cNvPr>
              <p:cNvSpPr txBox="1"/>
              <p:nvPr/>
            </p:nvSpPr>
            <p:spPr bwMode="gray">
              <a:xfrm>
                <a:off x="6452157" y="4155155"/>
                <a:ext cx="1925914" cy="640749"/>
              </a:xfrm>
              <a:prstGeom prst="rect">
                <a:avLst/>
              </a:prstGeom>
              <a:solidFill>
                <a:schemeClr val="bg2">
                  <a:alpha val="83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none" lIns="72000" tIns="36000" rIns="72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de-DE" sz="3200" b="1" dirty="0">
                    <a:solidFill>
                      <a:schemeClr val="bg1"/>
                    </a:solidFill>
                  </a:rPr>
                  <a:t>viele </a:t>
                </a:r>
                <a:r>
                  <a:rPr lang="de-DE" sz="2800" b="1" dirty="0">
                    <a:solidFill>
                      <a:schemeClr val="bg1"/>
                    </a:solidFill>
                  </a:rPr>
                  <a:t>Muffins</a:t>
                </a:r>
                <a:endParaRPr lang="en-US" sz="2800" b="1" dirty="0" err="1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6386" name="Picture 2">
              <a:extLst>
                <a:ext uri="{FF2B5EF4-FFF2-40B4-BE49-F238E27FC236}">
                  <a16:creationId xmlns:a16="http://schemas.microsoft.com/office/drawing/2014/main" id="{DE0EE3ED-3BE9-4201-AFC3-35D75230E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1028" y="4644170"/>
              <a:ext cx="843299" cy="780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8" name="Picture 4">
              <a:extLst>
                <a:ext uri="{FF2B5EF4-FFF2-40B4-BE49-F238E27FC236}">
                  <a16:creationId xmlns:a16="http://schemas.microsoft.com/office/drawing/2014/main" id="{59096D07-C28D-44DA-97CA-F8D615238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7095" y="5306375"/>
              <a:ext cx="1279981" cy="718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ildergebnis für muffins">
              <a:extLst>
                <a:ext uri="{FF2B5EF4-FFF2-40B4-BE49-F238E27FC236}">
                  <a16:creationId xmlns:a16="http://schemas.microsoft.com/office/drawing/2014/main" id="{3CB4E60A-2B0F-43E4-B18B-678B53064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689" y="5455107"/>
              <a:ext cx="985794" cy="65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BD8CE49-A11D-4E79-9EF3-12CA84432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937095" y="5052375"/>
              <a:ext cx="826589" cy="594720"/>
            </a:xfrm>
            <a:prstGeom prst="rect">
              <a:avLst/>
            </a:prstGeom>
          </p:spPr>
        </p:pic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21592387-26BD-4CBB-8D7B-FCC285BD008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61450" y="4311290"/>
            <a:ext cx="2523195" cy="945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635163E-C144-4F77-AD44-7124C9432996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144" y="2792626"/>
            <a:ext cx="1521730" cy="15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550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269565B2-E5D5-4A02-AE9D-9F4D9D4F8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3802" y="4613971"/>
            <a:ext cx="1467877" cy="663427"/>
          </a:xfrm>
          <a:prstGeom prst="rect">
            <a:avLst/>
          </a:prstGeom>
        </p:spPr>
      </p:pic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08562BB8-D635-47AE-BDD4-C0977EA5C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12</a:t>
            </a:fld>
            <a:endParaRPr lang="en-US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EDE48B8-EA2A-4BC7-A65B-2BE7838E820C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funktioniert maschinelles lernen?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D6A8582-354B-40E8-9DDD-C4279D8EFD0C}"/>
              </a:ext>
            </a:extLst>
          </p:cNvPr>
          <p:cNvSpPr txBox="1"/>
          <p:nvPr/>
        </p:nvSpPr>
        <p:spPr bwMode="gray">
          <a:xfrm>
            <a:off x="200166" y="2499968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Daten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E13C2ED-4AAA-4B5B-89C7-A1B9EE5E5BE1}"/>
              </a:ext>
            </a:extLst>
          </p:cNvPr>
          <p:cNvGrpSpPr/>
          <p:nvPr/>
        </p:nvGrpSpPr>
        <p:grpSpPr>
          <a:xfrm>
            <a:off x="416347" y="1918755"/>
            <a:ext cx="10575386" cy="3129234"/>
            <a:chOff x="6533704" y="2568233"/>
            <a:chExt cx="5336694" cy="3022266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373A3B78-4B9D-48E8-9305-11F134E45BB9}"/>
                </a:ext>
              </a:extLst>
            </p:cNvPr>
            <p:cNvSpPr txBox="1"/>
            <p:nvPr/>
          </p:nvSpPr>
          <p:spPr bwMode="gray">
            <a:xfrm>
              <a:off x="8097972" y="2894968"/>
              <a:ext cx="1062179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34A4B71-62C8-4DE2-A267-95A94E7E8D43}"/>
                </a:ext>
              </a:extLst>
            </p:cNvPr>
            <p:cNvGrpSpPr/>
            <p:nvPr/>
          </p:nvGrpSpPr>
          <p:grpSpPr>
            <a:xfrm>
              <a:off x="6574289" y="2568233"/>
              <a:ext cx="5296109" cy="2612842"/>
              <a:chOff x="-243410" y="1754781"/>
              <a:chExt cx="5352458" cy="2641187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F8862A48-2903-47C7-9F05-E9E3332217A3}"/>
                  </a:ext>
                </a:extLst>
              </p:cNvPr>
              <p:cNvSpPr/>
              <p:nvPr/>
            </p:nvSpPr>
            <p:spPr bwMode="gray">
              <a:xfrm>
                <a:off x="1872583" y="1754781"/>
                <a:ext cx="1478219" cy="2641187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900" dirty="0" err="1">
                  <a:cs typeface="Arial" charset="0"/>
                </a:endParaRPr>
              </a:p>
            </p:txBody>
          </p: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5D3CC50-58DB-434F-B560-3A6AEA1F8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82" y="2794766"/>
                <a:ext cx="1861500" cy="3878"/>
              </a:xfrm>
              <a:prstGeom prst="straightConnector1">
                <a:avLst/>
              </a:prstGeom>
              <a:ln w="212725">
                <a:solidFill>
                  <a:schemeClr val="bg1"/>
                </a:solidFill>
                <a:miter lim="800000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0A9AFB1B-74BB-4B9E-AA5F-30FA23084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43410" y="4055269"/>
                <a:ext cx="2141215" cy="0"/>
              </a:xfrm>
              <a:prstGeom prst="straightConnector1">
                <a:avLst/>
              </a:prstGeom>
              <a:ln w="212725">
                <a:solidFill>
                  <a:schemeClr val="bg1"/>
                </a:solidFill>
                <a:miter lim="800000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5A990D5-EE11-4D1A-B18D-261618A4DD8F}"/>
                  </a:ext>
                </a:extLst>
              </p:cNvPr>
              <p:cNvSpPr txBox="1"/>
              <p:nvPr/>
            </p:nvSpPr>
            <p:spPr bwMode="gray">
              <a:xfrm>
                <a:off x="366462" y="2070262"/>
                <a:ext cx="1073480" cy="6477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none" lIns="72000" tIns="36000" rIns="72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buNone/>
                </a:pPr>
                <a:r>
                  <a:rPr lang="de-DE" sz="2800" dirty="0">
                    <a:solidFill>
                      <a:schemeClr val="bg1"/>
                    </a:solidFill>
                  </a:rPr>
                  <a:t>Daten</a:t>
                </a:r>
                <a:endParaRPr lang="en-US" sz="28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AF1179D-0D21-4BD8-8C18-9395A16DF96A}"/>
                  </a:ext>
                </a:extLst>
              </p:cNvPr>
              <p:cNvSpPr txBox="1"/>
              <p:nvPr/>
            </p:nvSpPr>
            <p:spPr bwMode="gray">
              <a:xfrm>
                <a:off x="3522976" y="3364138"/>
                <a:ext cx="1586072" cy="642144"/>
              </a:xfrm>
              <a:prstGeom prst="rect">
                <a:avLst/>
              </a:prstGeom>
              <a:solidFill>
                <a:schemeClr val="tx2">
                  <a:alpha val="83000"/>
                </a:schemeClr>
              </a:solidFill>
              <a:ln w="19050">
                <a:noFill/>
                <a:miter lim="800000"/>
                <a:headEnd/>
                <a:tailEnd/>
              </a:ln>
            </p:spPr>
            <p:txBody>
              <a:bodyPr vert="horz" wrap="none" lIns="72000" tIns="36000" rIns="72000" bIns="36000" numCol="1" rtlCol="0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indent="0">
                  <a:buNone/>
                  <a:defRPr sz="2800" b="1">
                    <a:solidFill>
                      <a:schemeClr val="bg1"/>
                    </a:solidFill>
                  </a:defRPr>
                </a:lvl1pPr>
              </a:lstStyle>
              <a:p>
                <a:pPr marL="363538"/>
                <a:r>
                  <a:rPr lang="de-DE" dirty="0"/>
                  <a:t>Programm</a:t>
                </a:r>
                <a:endParaRPr lang="en-US" dirty="0" err="1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9249F12-1DFE-4A74-93F1-ECB4423A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265" y="3249509"/>
                <a:ext cx="1430131" cy="0"/>
              </a:xfrm>
              <a:prstGeom prst="straightConnector1">
                <a:avLst/>
              </a:prstGeom>
              <a:ln w="212725">
                <a:solidFill>
                  <a:schemeClr val="bg1"/>
                </a:solidFill>
                <a:miter lim="800000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9121DE94-5692-4F55-8D79-1BEB63B33001}"/>
                </a:ext>
              </a:extLst>
            </p:cNvPr>
            <p:cNvSpPr txBox="1"/>
            <p:nvPr/>
          </p:nvSpPr>
          <p:spPr bwMode="gray">
            <a:xfrm>
              <a:off x="7448002" y="3541684"/>
              <a:ext cx="1062179" cy="8167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FAC283D-A4FA-4DD9-A746-9832CAB1ADF6}"/>
                </a:ext>
              </a:extLst>
            </p:cNvPr>
            <p:cNvSpPr txBox="1"/>
            <p:nvPr/>
          </p:nvSpPr>
          <p:spPr bwMode="gray">
            <a:xfrm>
              <a:off x="6899189" y="3611929"/>
              <a:ext cx="1062179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DF5F5D3-6551-4A24-9B35-2D72EDAE7D4E}"/>
                </a:ext>
              </a:extLst>
            </p:cNvPr>
            <p:cNvSpPr txBox="1"/>
            <p:nvPr/>
          </p:nvSpPr>
          <p:spPr bwMode="gray">
            <a:xfrm>
              <a:off x="6822921" y="2689633"/>
              <a:ext cx="1062179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CD0295B-9DAF-4FC6-BEC8-120D15D8E993}"/>
                </a:ext>
              </a:extLst>
            </p:cNvPr>
            <p:cNvSpPr txBox="1"/>
            <p:nvPr/>
          </p:nvSpPr>
          <p:spPr bwMode="gray">
            <a:xfrm>
              <a:off x="7572760" y="2568234"/>
              <a:ext cx="1062179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35DEABB8-E7AA-4E08-8855-549D597C4F83}"/>
                </a:ext>
              </a:extLst>
            </p:cNvPr>
            <p:cNvSpPr txBox="1"/>
            <p:nvPr/>
          </p:nvSpPr>
          <p:spPr bwMode="gray">
            <a:xfrm>
              <a:off x="6533704" y="4949750"/>
              <a:ext cx="1062179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Neuronales Netz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FCC6BC19-DFFD-4B18-B7F9-B2CE35ADCC99}"/>
                </a:ext>
              </a:extLst>
            </p:cNvPr>
            <p:cNvSpPr txBox="1"/>
            <p:nvPr/>
          </p:nvSpPr>
          <p:spPr bwMode="gray">
            <a:xfrm>
              <a:off x="7729809" y="3858119"/>
              <a:ext cx="1062179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630F0DF8-D15F-4F9D-B6E8-94E67B35DDBC}"/>
              </a:ext>
            </a:extLst>
          </p:cNvPr>
          <p:cNvSpPr txBox="1"/>
          <p:nvPr/>
        </p:nvSpPr>
        <p:spPr bwMode="gray">
          <a:xfrm>
            <a:off x="454789" y="3148538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Daten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3B0479C-87DB-4431-B063-72DFDBCB5648}"/>
              </a:ext>
            </a:extLst>
          </p:cNvPr>
          <p:cNvSpPr txBox="1"/>
          <p:nvPr/>
        </p:nvSpPr>
        <p:spPr bwMode="gray">
          <a:xfrm>
            <a:off x="284045" y="1736537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Daten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3EFDBC-F261-40BB-A9A0-7D60FBF54675}"/>
              </a:ext>
            </a:extLst>
          </p:cNvPr>
          <p:cNvSpPr txBox="1"/>
          <p:nvPr/>
        </p:nvSpPr>
        <p:spPr bwMode="gray">
          <a:xfrm>
            <a:off x="2596930" y="2296912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Trainings-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E539772-E998-4949-B6B0-D3E0292E39C9}"/>
              </a:ext>
            </a:extLst>
          </p:cNvPr>
          <p:cNvSpPr txBox="1"/>
          <p:nvPr/>
        </p:nvSpPr>
        <p:spPr bwMode="gray">
          <a:xfrm>
            <a:off x="1403619" y="1724593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Trainings-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330EC14-BD58-4AAB-8201-51967D5E51F6}"/>
              </a:ext>
            </a:extLst>
          </p:cNvPr>
          <p:cNvSpPr txBox="1"/>
          <p:nvPr/>
        </p:nvSpPr>
        <p:spPr bwMode="gray">
          <a:xfrm>
            <a:off x="653366" y="2367850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Trainings-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A58A6D-8EF7-41F9-9A53-5E39EF88F38A}"/>
              </a:ext>
            </a:extLst>
          </p:cNvPr>
          <p:cNvSpPr txBox="1"/>
          <p:nvPr/>
        </p:nvSpPr>
        <p:spPr bwMode="gray">
          <a:xfrm>
            <a:off x="1809346" y="3239703"/>
            <a:ext cx="1062179" cy="6634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Trainings-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45891292-2D93-482B-A5BC-7654D8A1D8E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2798" y="2362825"/>
            <a:ext cx="1722972" cy="1783954"/>
          </a:xfrm>
          <a:prstGeom prst="rect">
            <a:avLst/>
          </a:prstGeom>
        </p:spPr>
      </p:pic>
      <p:pic>
        <p:nvPicPr>
          <p:cNvPr id="30" name="Picture 2" descr="Bildergebnis fÃ¼r Computer symbol">
            <a:extLst>
              <a:ext uri="{FF2B5EF4-FFF2-40B4-BE49-F238E27FC236}">
                <a16:creationId xmlns:a16="http://schemas.microsoft.com/office/drawing/2014/main" id="{77305AFF-8633-4F60-BDE9-5148D1C4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934" y="3169038"/>
            <a:ext cx="662061" cy="4358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182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1F09AA2-BD95-4237-8047-9C07F536BB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66" y="3150550"/>
            <a:ext cx="2526588" cy="270034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A3879A3-89CF-4565-BC7F-395415A92007}"/>
              </a:ext>
            </a:extLst>
          </p:cNvPr>
          <p:cNvSpPr/>
          <p:nvPr/>
        </p:nvSpPr>
        <p:spPr>
          <a:xfrm>
            <a:off x="4516714" y="6018349"/>
            <a:ext cx="28889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Roboto"/>
              </a:rPr>
              <a:t>Quelle: </a:t>
            </a:r>
            <a:r>
              <a:rPr lang="en-US" sz="800" dirty="0">
                <a:solidFill>
                  <a:schemeClr val="bg1"/>
                </a:solidFill>
                <a:latin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https://www.youtube.com/watch?v=w3f-WyDqOUw</a:t>
            </a:r>
            <a:r>
              <a:rPr lang="en-US" sz="800" dirty="0">
                <a:solidFill>
                  <a:schemeClr val="bg1"/>
                </a:solidFill>
                <a:latin typeface="Roboto"/>
              </a:rPr>
              <a:t> </a:t>
            </a:r>
          </a:p>
        </p:txBody>
      </p:sp>
      <p:sp>
        <p:nvSpPr>
          <p:cNvPr id="10" name="Titel 3">
            <a:extLst>
              <a:ext uri="{FF2B5EF4-FFF2-40B4-BE49-F238E27FC236}">
                <a16:creationId xmlns:a16="http://schemas.microsoft.com/office/drawing/2014/main" id="{02620982-20F4-4258-839B-58A6BBB32747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Wo liegt der unterschied?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2AC885-D2B9-4C5B-A084-421A8257809A}"/>
              </a:ext>
            </a:extLst>
          </p:cNvPr>
          <p:cNvSpPr/>
          <p:nvPr/>
        </p:nvSpPr>
        <p:spPr>
          <a:xfrm>
            <a:off x="9968994" y="6018349"/>
            <a:ext cx="19143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Roboto"/>
              </a:rPr>
              <a:t>Quelle </a:t>
            </a:r>
            <a:r>
              <a:rPr lang="en-US" sz="800" dirty="0">
                <a:solidFill>
                  <a:schemeClr val="bg1"/>
                </a:solidFill>
                <a:latin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https://youtu.be/kVmp0uGtShk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3" name="Onlinemedien 12">
            <a:hlinkClick r:id="" action="ppaction://media"/>
            <a:extLst>
              <a:ext uri="{FF2B5EF4-FFF2-40B4-BE49-F238E27FC236}">
                <a16:creationId xmlns:a16="http://schemas.microsoft.com/office/drawing/2014/main" id="{D1D7F244-E52F-4C1A-811F-A578FC702D0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3033573" y="2903373"/>
            <a:ext cx="4253810" cy="31513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5F0E148-716A-4B4E-B9E5-F2A552A013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4514" y="3283160"/>
            <a:ext cx="3132455" cy="2231042"/>
          </a:xfrm>
          <a:prstGeom prst="rect">
            <a:avLst/>
          </a:prstGeom>
        </p:spPr>
      </p:pic>
      <p:pic>
        <p:nvPicPr>
          <p:cNvPr id="14" name="Onlinemedien 13">
            <a:hlinkClick r:id="" action="ppaction://media"/>
            <a:extLst>
              <a:ext uri="{FF2B5EF4-FFF2-40B4-BE49-F238E27FC236}">
                <a16:creationId xmlns:a16="http://schemas.microsoft.com/office/drawing/2014/main" id="{C552CCEE-459C-4B0F-9DA4-403DA8C3A1B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7368643" y="2892720"/>
            <a:ext cx="4560347" cy="31513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D6F465-E24C-4F5B-953D-05A70C83CA2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1434" y="3143135"/>
            <a:ext cx="3974437" cy="230975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4BCEC4D-F129-440C-82EC-10AD95D7669A}"/>
              </a:ext>
            </a:extLst>
          </p:cNvPr>
          <p:cNvSpPr txBox="1"/>
          <p:nvPr/>
        </p:nvSpPr>
        <p:spPr bwMode="gray">
          <a:xfrm>
            <a:off x="263010" y="1059389"/>
            <a:ext cx="2655258" cy="1079915"/>
          </a:xfrm>
          <a:prstGeom prst="rect">
            <a:avLst/>
          </a:prstGeom>
          <a:solidFill>
            <a:schemeClr val="bg1">
              <a:alpha val="42000"/>
            </a:schemeClr>
          </a:solidFill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Lösen durch probieren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vom Menschen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(20 - 26 Schritte)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DDEB7F-8674-4907-B796-25BE783718B0}"/>
              </a:ext>
            </a:extLst>
          </p:cNvPr>
          <p:cNvSpPr txBox="1"/>
          <p:nvPr/>
        </p:nvSpPr>
        <p:spPr bwMode="gray">
          <a:xfrm>
            <a:off x="2999528" y="1057179"/>
            <a:ext cx="4287856" cy="1079915"/>
          </a:xfrm>
          <a:prstGeom prst="rect">
            <a:avLst/>
          </a:prstGeom>
          <a:solidFill>
            <a:schemeClr val="bg1">
              <a:alpha val="42000"/>
            </a:schemeClr>
          </a:solidFill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Lösen durch ein fertiges Programm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auf dem Computer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(60 Schritte)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18201C-18B5-44F3-A791-375AEAF2D7D5}"/>
              </a:ext>
            </a:extLst>
          </p:cNvPr>
          <p:cNvSpPr txBox="1"/>
          <p:nvPr/>
        </p:nvSpPr>
        <p:spPr bwMode="gray">
          <a:xfrm>
            <a:off x="7368643" y="1054419"/>
            <a:ext cx="4602438" cy="1079915"/>
          </a:xfrm>
          <a:prstGeom prst="rect">
            <a:avLst/>
          </a:prstGeom>
          <a:solidFill>
            <a:schemeClr val="bg1">
              <a:alpha val="42000"/>
            </a:schemeClr>
          </a:solidFill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Lösen durch Trainieren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des Computers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(30 Schritte)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15BC537-EAEC-4055-B114-75E18A191BA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8857" y="1377173"/>
            <a:ext cx="753514" cy="105313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CECACC1-8CB9-44F2-88E1-56BAC8DB260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79413" y="1617944"/>
            <a:ext cx="1767553" cy="77156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F7B20FA-1481-44B4-8B16-AA2A6B3AAAB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9742" y="1393201"/>
            <a:ext cx="753514" cy="1082339"/>
          </a:xfrm>
          <a:prstGeom prst="rect">
            <a:avLst/>
          </a:prstGeom>
        </p:spPr>
      </p:pic>
      <p:sp>
        <p:nvSpPr>
          <p:cNvPr id="19" name="Foliennummernplatzhalter 1">
            <a:extLst>
              <a:ext uri="{FF2B5EF4-FFF2-40B4-BE49-F238E27FC236}">
                <a16:creationId xmlns:a16="http://schemas.microsoft.com/office/drawing/2014/main" id="{24BF6CF5-EE1B-46C5-804E-CA7D25E1434C}"/>
              </a:ext>
            </a:extLst>
          </p:cNvPr>
          <p:cNvSpPr txBox="1">
            <a:spLocks/>
          </p:cNvSpPr>
          <p:nvPr/>
        </p:nvSpPr>
        <p:spPr bwMode="gray">
          <a:xfrm>
            <a:off x="8121445" y="6172034"/>
            <a:ext cx="3725521" cy="40580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09705" rtl="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17" kern="1200">
                <a:solidFill>
                  <a:schemeClr val="bg1"/>
                </a:solidFill>
                <a:latin typeface="Tele-GroteskNor" pitchFamily="2" charset="0"/>
                <a:ea typeface="+mn-ea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004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92CE00F7-17B1-4CF4-A9E5-F53621537E2C}"/>
              </a:ext>
            </a:extLst>
          </p:cNvPr>
          <p:cNvSpPr/>
          <p:nvPr/>
        </p:nvSpPr>
        <p:spPr bwMode="gray">
          <a:xfrm>
            <a:off x="7423485" y="1755609"/>
            <a:ext cx="3912582" cy="3953793"/>
          </a:xfrm>
          <a:prstGeom prst="rect">
            <a:avLst/>
          </a:prstGeom>
          <a:solidFill>
            <a:schemeClr val="bg1">
              <a:alpha val="28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207557B-447B-42EA-AF1E-747F4A0D1681}"/>
              </a:ext>
            </a:extLst>
          </p:cNvPr>
          <p:cNvSpPr/>
          <p:nvPr/>
        </p:nvSpPr>
        <p:spPr bwMode="gray">
          <a:xfrm>
            <a:off x="324000" y="1755609"/>
            <a:ext cx="2441553" cy="3953793"/>
          </a:xfrm>
          <a:prstGeom prst="rect">
            <a:avLst/>
          </a:prstGeom>
          <a:solidFill>
            <a:schemeClr val="bg1">
              <a:alpha val="28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CFDEEE-49D5-468B-A274-1B7B586D5AFB}"/>
              </a:ext>
            </a:extLst>
          </p:cNvPr>
          <p:cNvSpPr/>
          <p:nvPr/>
        </p:nvSpPr>
        <p:spPr bwMode="gray">
          <a:xfrm>
            <a:off x="3078163" y="1755609"/>
            <a:ext cx="3900153" cy="3953793"/>
          </a:xfrm>
          <a:prstGeom prst="rect">
            <a:avLst/>
          </a:prstGeom>
          <a:solidFill>
            <a:schemeClr val="bg1">
              <a:alpha val="28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14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lernen wir nun unseren </a:t>
            </a:r>
            <a:r>
              <a:rPr lang="de-DE" sz="4000" dirty="0" err="1">
                <a:solidFill>
                  <a:schemeClr val="bg1"/>
                </a:solidFill>
              </a:rPr>
              <a:t>calliope</a:t>
            </a:r>
            <a:r>
              <a:rPr lang="de-DE" sz="4000" dirty="0">
                <a:solidFill>
                  <a:schemeClr val="bg1"/>
                </a:solidFill>
              </a:rPr>
              <a:t> an?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4C9CBCF-F11B-4C2B-BFCF-B4043D4967D4}"/>
              </a:ext>
            </a:extLst>
          </p:cNvPr>
          <p:cNvSpPr/>
          <p:nvPr/>
        </p:nvSpPr>
        <p:spPr bwMode="gray">
          <a:xfrm>
            <a:off x="4699452" y="3422589"/>
            <a:ext cx="1532846" cy="148188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0" dirty="0" err="1">
              <a:cs typeface="Arial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1A1B8A-40E8-4B78-8C77-029A5E412801}"/>
              </a:ext>
            </a:extLst>
          </p:cNvPr>
          <p:cNvCxnSpPr>
            <a:cxnSpLocks/>
          </p:cNvCxnSpPr>
          <p:nvPr/>
        </p:nvCxnSpPr>
        <p:spPr>
          <a:xfrm>
            <a:off x="3143820" y="4732808"/>
            <a:ext cx="1765012" cy="0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s://calliope.cc/media/pages/community/1617732951-1558479413/community.png">
            <a:extLst>
              <a:ext uri="{FF2B5EF4-FFF2-40B4-BE49-F238E27FC236}">
                <a16:creationId xmlns:a16="http://schemas.microsoft.com/office/drawing/2014/main" id="{7C51A699-08FF-4C2F-867B-010C612E8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09388" y="3641414"/>
            <a:ext cx="1147970" cy="10913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D6527A43-0F5D-41DE-AC4A-620FB82EA1CD}"/>
              </a:ext>
            </a:extLst>
          </p:cNvPr>
          <p:cNvSpPr txBox="1"/>
          <p:nvPr/>
        </p:nvSpPr>
        <p:spPr bwMode="gray">
          <a:xfrm>
            <a:off x="6515372" y="4098479"/>
            <a:ext cx="1481481" cy="422464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bg1"/>
                </a:solidFill>
              </a:rPr>
              <a:t>KI - Programm</a:t>
            </a:r>
            <a:endParaRPr lang="en-US" sz="2000" b="1" dirty="0" err="1">
              <a:solidFill>
                <a:schemeClr val="bg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4EF9981-27D4-4B90-922E-B3FA6B7CD965}"/>
              </a:ext>
            </a:extLst>
          </p:cNvPr>
          <p:cNvSpPr txBox="1"/>
          <p:nvPr/>
        </p:nvSpPr>
        <p:spPr bwMode="gray">
          <a:xfrm>
            <a:off x="3143820" y="4279214"/>
            <a:ext cx="1113150" cy="64766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Neuronales Netz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AF723C3-6113-4A4F-84B7-7852C595BFC2}"/>
              </a:ext>
            </a:extLst>
          </p:cNvPr>
          <p:cNvSpPr/>
          <p:nvPr/>
        </p:nvSpPr>
        <p:spPr bwMode="gray">
          <a:xfrm>
            <a:off x="8526905" y="3470162"/>
            <a:ext cx="1532846" cy="1481884"/>
          </a:xfrm>
          <a:prstGeom prst="ellipse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0" dirty="0" err="1">
              <a:cs typeface="Arial" charset="0"/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91C4D0E-71DF-4BB5-89E4-3151BADAC4E5}"/>
              </a:ext>
            </a:extLst>
          </p:cNvPr>
          <p:cNvCxnSpPr>
            <a:cxnSpLocks/>
          </p:cNvCxnSpPr>
          <p:nvPr/>
        </p:nvCxnSpPr>
        <p:spPr>
          <a:xfrm>
            <a:off x="10171186" y="4355253"/>
            <a:ext cx="721789" cy="0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s://calliope.cc/media/pages/community/1617732951-1558479413/community.png">
            <a:extLst>
              <a:ext uri="{FF2B5EF4-FFF2-40B4-BE49-F238E27FC236}">
                <a16:creationId xmlns:a16="http://schemas.microsoft.com/office/drawing/2014/main" id="{DC8FA4F7-8AB8-4E7A-86D2-55D81828B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36841" y="3688987"/>
            <a:ext cx="1147970" cy="10913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EB85E5B-FFAD-493F-918B-275FAFC5B6B3}"/>
              </a:ext>
            </a:extLst>
          </p:cNvPr>
          <p:cNvCxnSpPr>
            <a:cxnSpLocks/>
          </p:cNvCxnSpPr>
          <p:nvPr/>
        </p:nvCxnSpPr>
        <p:spPr>
          <a:xfrm>
            <a:off x="7195758" y="3775344"/>
            <a:ext cx="1331147" cy="0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F805EB00-4674-473A-BB9A-CC082C731FBD}"/>
              </a:ext>
            </a:extLst>
          </p:cNvPr>
          <p:cNvSpPr txBox="1"/>
          <p:nvPr/>
        </p:nvSpPr>
        <p:spPr bwMode="gray">
          <a:xfrm>
            <a:off x="7605208" y="3266644"/>
            <a:ext cx="1113150" cy="6458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Reale Daten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00987C5-F367-42AD-B693-57A75AE81BC0}"/>
              </a:ext>
            </a:extLst>
          </p:cNvPr>
          <p:cNvCxnSpPr>
            <a:cxnSpLocks/>
          </p:cNvCxnSpPr>
          <p:nvPr/>
        </p:nvCxnSpPr>
        <p:spPr>
          <a:xfrm>
            <a:off x="6292516" y="4510044"/>
            <a:ext cx="2016947" cy="7270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3CF42F7-1154-4A80-A3BC-0229AD421A95}"/>
              </a:ext>
            </a:extLst>
          </p:cNvPr>
          <p:cNvSpPr txBox="1"/>
          <p:nvPr/>
        </p:nvSpPr>
        <p:spPr bwMode="gray">
          <a:xfrm>
            <a:off x="10188448" y="3422590"/>
            <a:ext cx="988450" cy="722042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bg1"/>
                </a:solidFill>
              </a:rPr>
              <a:t>Test-</a:t>
            </a:r>
            <a:br>
              <a:rPr lang="de-DE" sz="2000" b="1" dirty="0">
                <a:solidFill>
                  <a:schemeClr val="bg1"/>
                </a:solidFill>
              </a:rPr>
            </a:br>
            <a:r>
              <a:rPr lang="de-DE" sz="2000" b="1" dirty="0">
                <a:solidFill>
                  <a:schemeClr val="bg1"/>
                </a:solidFill>
              </a:rPr>
              <a:t>Ergebnis</a:t>
            </a:r>
            <a:endParaRPr lang="en-US" sz="2000" b="1" dirty="0" err="1">
              <a:solidFill>
                <a:schemeClr val="bg1"/>
              </a:solidFill>
            </a:endParaRPr>
          </a:p>
        </p:txBody>
      </p:sp>
      <p:pic>
        <p:nvPicPr>
          <p:cNvPr id="55" name="Picture 2" descr="https://calliope.cc/media/pages/community/1617732951-1558479413/community.png">
            <a:extLst>
              <a:ext uri="{FF2B5EF4-FFF2-40B4-BE49-F238E27FC236}">
                <a16:creationId xmlns:a16="http://schemas.microsoft.com/office/drawing/2014/main" id="{11D4D643-BB77-4D84-9461-E85D6A595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0032" y="3486826"/>
            <a:ext cx="1147970" cy="10913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calliope.cc/media/pages/community/1617732951-1558479413/community.png">
            <a:extLst>
              <a:ext uri="{FF2B5EF4-FFF2-40B4-BE49-F238E27FC236}">
                <a16:creationId xmlns:a16="http://schemas.microsoft.com/office/drawing/2014/main" id="{17CF3929-B700-401C-9A36-DA161BFAA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44776" y="4444011"/>
            <a:ext cx="1147970" cy="10913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calliope.cc/media/pages/community/1617732951-1558479413/community.png">
            <a:extLst>
              <a:ext uri="{FF2B5EF4-FFF2-40B4-BE49-F238E27FC236}">
                <a16:creationId xmlns:a16="http://schemas.microsoft.com/office/drawing/2014/main" id="{880EB631-A300-4AF8-8FBA-0D534BC04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75452" y="1998062"/>
            <a:ext cx="1147970" cy="10913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calliope.cc/media/pages/community/1617732951-1558479413/community.png">
            <a:extLst>
              <a:ext uri="{FF2B5EF4-FFF2-40B4-BE49-F238E27FC236}">
                <a16:creationId xmlns:a16="http://schemas.microsoft.com/office/drawing/2014/main" id="{98EA4ACF-ACE4-4AF5-85BA-1835CB7B1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584" y="2395432"/>
            <a:ext cx="1147970" cy="10913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73C5DFA-8CFC-4DE4-906F-CA9F157B0AAA}"/>
              </a:ext>
            </a:extLst>
          </p:cNvPr>
          <p:cNvGrpSpPr/>
          <p:nvPr/>
        </p:nvGrpSpPr>
        <p:grpSpPr>
          <a:xfrm>
            <a:off x="1754891" y="3469922"/>
            <a:ext cx="2947831" cy="645865"/>
            <a:chOff x="1754891" y="3205228"/>
            <a:chExt cx="2947831" cy="645865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2570A5F-9D65-4943-A0E1-AECA68689251}"/>
                </a:ext>
              </a:extLst>
            </p:cNvPr>
            <p:cNvCxnSpPr>
              <a:cxnSpLocks/>
            </p:cNvCxnSpPr>
            <p:nvPr/>
          </p:nvCxnSpPr>
          <p:spPr>
            <a:xfrm>
              <a:off x="1754891" y="3420776"/>
              <a:ext cx="2947831" cy="4629"/>
            </a:xfrm>
            <a:prstGeom prst="straightConnector1">
              <a:avLst/>
            </a:prstGeom>
            <a:ln w="307975">
              <a:solidFill>
                <a:schemeClr val="tx2"/>
              </a:solidFill>
              <a:miter lim="800000"/>
              <a:headEnd type="none" w="med" len="med"/>
              <a:tailEnd type="triangle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BC4D94D-0B74-4723-BDFB-B60B06ECF34F}"/>
                </a:ext>
              </a:extLst>
            </p:cNvPr>
            <p:cNvSpPr txBox="1"/>
            <p:nvPr/>
          </p:nvSpPr>
          <p:spPr bwMode="gray">
            <a:xfrm>
              <a:off x="2149437" y="3205228"/>
              <a:ext cx="1697064" cy="645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000" b="1" dirty="0">
                  <a:solidFill>
                    <a:schemeClr val="bg1"/>
                  </a:solidFill>
                </a:rPr>
                <a:t>Trainings - Daten</a:t>
              </a:r>
              <a:endParaRPr lang="en-US" sz="20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931AD5E4-4C00-419D-9E19-D6FFD95E2C68}"/>
              </a:ext>
            </a:extLst>
          </p:cNvPr>
          <p:cNvSpPr/>
          <p:nvPr/>
        </p:nvSpPr>
        <p:spPr bwMode="gray">
          <a:xfrm>
            <a:off x="323849" y="1316064"/>
            <a:ext cx="2441703" cy="406812"/>
          </a:xfrm>
          <a:prstGeom prst="rect">
            <a:avLst/>
          </a:prstGeom>
          <a:solidFill>
            <a:schemeClr val="bg1">
              <a:alpha val="42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b="1" dirty="0">
                <a:solidFill>
                  <a:schemeClr val="bg1"/>
                </a:solidFill>
                <a:cs typeface="Arial" charset="0"/>
              </a:rPr>
              <a:t>Lange Spielen</a:t>
            </a:r>
            <a:endParaRPr lang="en-US" sz="1800" b="1" dirty="0" err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7DF2DA1-873C-46F4-8C12-730C44E92EDC}"/>
              </a:ext>
            </a:extLst>
          </p:cNvPr>
          <p:cNvSpPr/>
          <p:nvPr/>
        </p:nvSpPr>
        <p:spPr bwMode="gray">
          <a:xfrm>
            <a:off x="3065734" y="1313374"/>
            <a:ext cx="3912582" cy="406812"/>
          </a:xfrm>
          <a:prstGeom prst="rect">
            <a:avLst/>
          </a:prstGeom>
          <a:solidFill>
            <a:schemeClr val="bg1">
              <a:alpha val="42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b="1" dirty="0">
                <a:solidFill>
                  <a:schemeClr val="bg1"/>
                </a:solidFill>
                <a:cs typeface="Arial" charset="0"/>
              </a:rPr>
              <a:t>KI – Auto anlernen und Testen</a:t>
            </a:r>
            <a:endParaRPr lang="en-US" sz="1800" b="1" dirty="0" err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422575D-9D09-4939-B64A-9FF6C449DF09}"/>
              </a:ext>
            </a:extLst>
          </p:cNvPr>
          <p:cNvSpPr/>
          <p:nvPr/>
        </p:nvSpPr>
        <p:spPr bwMode="gray">
          <a:xfrm>
            <a:off x="7423485" y="1298476"/>
            <a:ext cx="3912582" cy="406812"/>
          </a:xfrm>
          <a:prstGeom prst="rect">
            <a:avLst/>
          </a:prstGeom>
          <a:solidFill>
            <a:schemeClr val="bg1">
              <a:alpha val="42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1800" b="1" dirty="0">
                <a:solidFill>
                  <a:schemeClr val="bg1"/>
                </a:solidFill>
                <a:cs typeface="Arial" charset="0"/>
              </a:rPr>
              <a:t>KI Steuert selber</a:t>
            </a:r>
            <a:endParaRPr lang="en-US" sz="1800" b="1" dirty="0" err="1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23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86813" y="6161111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15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698034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Welche </a:t>
            </a:r>
            <a:r>
              <a:rPr lang="de-DE" sz="4000" dirty="0" err="1">
                <a:solidFill>
                  <a:schemeClr val="bg1"/>
                </a:solidFill>
              </a:rPr>
              <a:t>spielsituationen</a:t>
            </a:r>
            <a:r>
              <a:rPr lang="de-DE" sz="4000" dirty="0">
                <a:solidFill>
                  <a:schemeClr val="bg1"/>
                </a:solidFill>
              </a:rPr>
              <a:t> gibt es?</a:t>
            </a:r>
            <a:endParaRPr lang="de-DE" sz="3600" dirty="0">
              <a:cs typeface="TeleGrotesk Next Ultra" pitchFamily="2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9724CCE-2B11-44DC-903B-3BF53DB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6739"/>
              </p:ext>
            </p:extLst>
          </p:nvPr>
        </p:nvGraphicFramePr>
        <p:xfrm>
          <a:off x="4284850" y="3828821"/>
          <a:ext cx="4157475" cy="1027361"/>
        </p:xfrm>
        <a:graphic>
          <a:graphicData uri="http://schemas.openxmlformats.org/drawingml/2006/table">
            <a:tbl>
              <a:tblPr/>
              <a:tblGrid>
                <a:gridCol w="593925">
                  <a:extLst>
                    <a:ext uri="{9D8B030D-6E8A-4147-A177-3AD203B41FA5}">
                      <a16:colId xmlns:a16="http://schemas.microsoft.com/office/drawing/2014/main" val="3254744851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3558986444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2741112277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2934960987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913456742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3236016132"/>
                    </a:ext>
                  </a:extLst>
                </a:gridCol>
                <a:gridCol w="593925">
                  <a:extLst>
                    <a:ext uri="{9D8B030D-6E8A-4147-A177-3AD203B41FA5}">
                      <a16:colId xmlns:a16="http://schemas.microsoft.com/office/drawing/2014/main" val="270403628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algn="ctr" defTabSz="483733" rtl="0" eaLnBrk="1" fontAlgn="b" latinLnBrk="0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eigenes</a:t>
                      </a:r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Auto</a:t>
                      </a:r>
                    </a:p>
                  </a:txBody>
                  <a:tcPr marL="2391" marR="2391" marT="239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8373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Taster A/B/nichts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09501"/>
                  </a:ext>
                </a:extLst>
              </a:tr>
              <a:tr h="34344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391" marR="2391" marT="2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nichts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2612"/>
                  </a:ext>
                </a:extLst>
              </a:tr>
            </a:tbl>
          </a:graphicData>
        </a:graphic>
      </p:graphicFrame>
      <p:graphicFrame>
        <p:nvGraphicFramePr>
          <p:cNvPr id="65" name="Tabelle 64">
            <a:extLst>
              <a:ext uri="{FF2B5EF4-FFF2-40B4-BE49-F238E27FC236}">
                <a16:creationId xmlns:a16="http://schemas.microsoft.com/office/drawing/2014/main" id="{A51B463F-1093-43EB-A8E8-E6489858A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47216"/>
              </p:ext>
            </p:extLst>
          </p:nvPr>
        </p:nvGraphicFramePr>
        <p:xfrm>
          <a:off x="906940" y="1275947"/>
          <a:ext cx="4086250" cy="1027361"/>
        </p:xfrm>
        <a:graphic>
          <a:graphicData uri="http://schemas.openxmlformats.org/drawingml/2006/table">
            <a:tbl>
              <a:tblPr/>
              <a:tblGrid>
                <a:gridCol w="583750">
                  <a:extLst>
                    <a:ext uri="{9D8B030D-6E8A-4147-A177-3AD203B41FA5}">
                      <a16:colId xmlns:a16="http://schemas.microsoft.com/office/drawing/2014/main" val="3254744851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3558986444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2741112277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2934960987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913456742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3236016132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270403628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algn="ctr" defTabSz="483733" rtl="0" eaLnBrk="1" fontAlgn="b" latinLnBrk="0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eigenes</a:t>
                      </a:r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Auto</a:t>
                      </a:r>
                    </a:p>
                  </a:txBody>
                  <a:tcPr marL="2391" marR="2391" marT="239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8373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Taster A/B/nichts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09501"/>
                  </a:ext>
                </a:extLst>
              </a:tr>
              <a:tr h="34344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391" marR="2391" marT="2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2612"/>
                  </a:ext>
                </a:extLst>
              </a:tr>
            </a:tbl>
          </a:graphicData>
        </a:graphic>
      </p:graphicFrame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5187F209-CE51-4F79-9D03-9DB1A8D38652}"/>
              </a:ext>
            </a:extLst>
          </p:cNvPr>
          <p:cNvGrpSpPr/>
          <p:nvPr/>
        </p:nvGrpSpPr>
        <p:grpSpPr>
          <a:xfrm>
            <a:off x="4627496" y="4875510"/>
            <a:ext cx="3803658" cy="1212349"/>
            <a:chOff x="685102" y="2105009"/>
            <a:chExt cx="4463036" cy="1799581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14CA2A3D-7B3B-4AB6-93E9-1B6974E49597}"/>
                </a:ext>
              </a:extLst>
            </p:cNvPr>
            <p:cNvGrpSpPr/>
            <p:nvPr/>
          </p:nvGrpSpPr>
          <p:grpSpPr>
            <a:xfrm>
              <a:off x="685102" y="2105009"/>
              <a:ext cx="4463036" cy="1799581"/>
              <a:chOff x="2466086" y="3575113"/>
              <a:chExt cx="4463036" cy="1799581"/>
            </a:xfrm>
          </p:grpSpPr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0D8B87D-1F96-48B5-B3C2-074DCCD3F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06262" y="3575113"/>
                <a:ext cx="3384331" cy="17995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E3A50879-E879-44A0-B382-65C2D585FD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307859" y="4189795"/>
                <a:ext cx="557884" cy="21689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8B6F06A4-3F33-42D1-9E24-34004AD6A7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80915" y="3828231"/>
                <a:ext cx="608475" cy="21689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0E1A2FB0-79DB-4ECE-AE0C-9B383494CE7B}"/>
                  </a:ext>
                </a:extLst>
              </p:cNvPr>
              <p:cNvSpPr/>
              <p:nvPr/>
            </p:nvSpPr>
            <p:spPr bwMode="gray">
              <a:xfrm>
                <a:off x="6280915" y="3749040"/>
                <a:ext cx="648207" cy="749808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800" dirty="0" err="1">
                  <a:cs typeface="Arial" charset="0"/>
                </a:endParaRPr>
              </a:p>
            </p:txBody>
          </p:sp>
          <p:cxnSp>
            <p:nvCxnSpPr>
              <p:cNvPr id="115" name="Verbinder: gewinkelt 114">
                <a:extLst>
                  <a:ext uri="{FF2B5EF4-FFF2-40B4-BE49-F238E27FC236}">
                    <a16:creationId xmlns:a16="http://schemas.microsoft.com/office/drawing/2014/main" id="{7DC75A59-C5CA-4696-ACFC-8B30F3B288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8237" y="4149312"/>
                <a:ext cx="1603312" cy="467614"/>
              </a:xfrm>
              <a:prstGeom prst="bentConnector3">
                <a:avLst>
                  <a:gd name="adj1" fmla="val 101329"/>
                </a:avLst>
              </a:prstGeom>
              <a:ln w="698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1566DB9B-4906-4B5D-9522-0A029F584587}"/>
                </a:ext>
              </a:extLst>
            </p:cNvPr>
            <p:cNvSpPr/>
            <p:nvPr/>
          </p:nvSpPr>
          <p:spPr bwMode="gray">
            <a:xfrm>
              <a:off x="2001820" y="3612083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C14D5FA-5C65-47C1-A74B-47B75B9799F6}"/>
                </a:ext>
              </a:extLst>
            </p:cNvPr>
            <p:cNvSpPr/>
            <p:nvPr/>
          </p:nvSpPr>
          <p:spPr bwMode="gray">
            <a:xfrm>
              <a:off x="3337403" y="3312207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29A21B0C-CC3E-4A3D-9CBA-1D9E2393268F}"/>
                </a:ext>
              </a:extLst>
            </p:cNvPr>
            <p:cNvSpPr/>
            <p:nvPr/>
          </p:nvSpPr>
          <p:spPr bwMode="gray">
            <a:xfrm>
              <a:off x="3994842" y="2401284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7CDA57D-938E-4D24-86D3-10D28BAB5400}"/>
                </a:ext>
              </a:extLst>
            </p:cNvPr>
            <p:cNvSpPr/>
            <p:nvPr/>
          </p:nvSpPr>
          <p:spPr bwMode="gray">
            <a:xfrm>
              <a:off x="2658886" y="3627802"/>
              <a:ext cx="172822" cy="173737"/>
            </a:xfrm>
            <a:prstGeom prst="rect">
              <a:avLst/>
            </a:prstGeom>
            <a:solidFill>
              <a:srgbClr val="FF9966"/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6781AA7C-6372-45E9-A86E-9BC523F8A87F}"/>
              </a:ext>
            </a:extLst>
          </p:cNvPr>
          <p:cNvGrpSpPr/>
          <p:nvPr/>
        </p:nvGrpSpPr>
        <p:grpSpPr>
          <a:xfrm>
            <a:off x="1210032" y="2303043"/>
            <a:ext cx="3783157" cy="1212349"/>
            <a:chOff x="6061250" y="2100725"/>
            <a:chExt cx="4463036" cy="1799581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027B8972-64AE-485C-A15F-AA7D3AB90DF1}"/>
                </a:ext>
              </a:extLst>
            </p:cNvPr>
            <p:cNvGrpSpPr/>
            <p:nvPr/>
          </p:nvGrpSpPr>
          <p:grpSpPr>
            <a:xfrm>
              <a:off x="6061250" y="2100725"/>
              <a:ext cx="4463036" cy="1799581"/>
              <a:chOff x="2466086" y="3575113"/>
              <a:chExt cx="4463036" cy="1799581"/>
            </a:xfrm>
          </p:grpSpPr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E908512B-3C7B-452C-9C97-BC78A5E1DC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06262" y="3575113"/>
                <a:ext cx="3384331" cy="17995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8" name="Grafik 67">
                <a:extLst>
                  <a:ext uri="{FF2B5EF4-FFF2-40B4-BE49-F238E27FC236}">
                    <a16:creationId xmlns:a16="http://schemas.microsoft.com/office/drawing/2014/main" id="{618A39DE-3611-4E3E-B193-989AF604A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307859" y="4189795"/>
                <a:ext cx="557884" cy="3027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9" name="Grafik 68">
                <a:extLst>
                  <a:ext uri="{FF2B5EF4-FFF2-40B4-BE49-F238E27FC236}">
                    <a16:creationId xmlns:a16="http://schemas.microsoft.com/office/drawing/2014/main" id="{36873DB8-CBA5-4D52-A969-E4B1100C1B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80915" y="3828231"/>
                <a:ext cx="608475" cy="21689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001F4536-E8FD-4913-B4CD-9826BC988F2A}"/>
                  </a:ext>
                </a:extLst>
              </p:cNvPr>
              <p:cNvSpPr/>
              <p:nvPr/>
            </p:nvSpPr>
            <p:spPr bwMode="gray">
              <a:xfrm>
                <a:off x="6280915" y="3772948"/>
                <a:ext cx="648207" cy="307242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800" dirty="0" err="1">
                  <a:cs typeface="Arial" charset="0"/>
                </a:endParaRPr>
              </a:p>
            </p:txBody>
          </p:sp>
          <p:cxnSp>
            <p:nvCxnSpPr>
              <p:cNvPr id="71" name="Verbinder: gewinkelt 70">
                <a:extLst>
                  <a:ext uri="{FF2B5EF4-FFF2-40B4-BE49-F238E27FC236}">
                    <a16:creationId xmlns:a16="http://schemas.microsoft.com/office/drawing/2014/main" id="{04341AAE-760D-4351-B570-E307D6B9D8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8237" y="4149312"/>
                <a:ext cx="1603312" cy="467614"/>
              </a:xfrm>
              <a:prstGeom prst="bentConnector3">
                <a:avLst>
                  <a:gd name="adj1" fmla="val 101329"/>
                </a:avLst>
              </a:prstGeom>
              <a:ln w="698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58ECD1F2-2B2F-475E-A0B8-0A07476E8E77}"/>
                </a:ext>
              </a:extLst>
            </p:cNvPr>
            <p:cNvSpPr/>
            <p:nvPr/>
          </p:nvSpPr>
          <p:spPr bwMode="gray">
            <a:xfrm>
              <a:off x="8721589" y="3606322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7683CD85-D85E-46AB-AE2A-5391DC689CD3}"/>
                </a:ext>
              </a:extLst>
            </p:cNvPr>
            <p:cNvSpPr/>
            <p:nvPr/>
          </p:nvSpPr>
          <p:spPr bwMode="gray">
            <a:xfrm>
              <a:off x="9378125" y="2397918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9A12A56E-C10A-4BDB-A11B-DA512AA663EA}"/>
                </a:ext>
              </a:extLst>
            </p:cNvPr>
            <p:cNvSpPr/>
            <p:nvPr/>
          </p:nvSpPr>
          <p:spPr bwMode="gray">
            <a:xfrm>
              <a:off x="8716709" y="3309656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4A3E657E-6CEA-4800-9244-48A1D9317286}"/>
                </a:ext>
              </a:extLst>
            </p:cNvPr>
            <p:cNvSpPr/>
            <p:nvPr/>
          </p:nvSpPr>
          <p:spPr bwMode="gray">
            <a:xfrm>
              <a:off x="8049589" y="3627554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46CC395D-EF29-4740-B558-50216E665F3F}"/>
                </a:ext>
              </a:extLst>
            </p:cNvPr>
            <p:cNvSpPr/>
            <p:nvPr/>
          </p:nvSpPr>
          <p:spPr bwMode="gray">
            <a:xfrm>
              <a:off x="7390111" y="3309656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4B06B53E-6B95-4942-BFEB-5091359FA47B}"/>
                </a:ext>
              </a:extLst>
            </p:cNvPr>
            <p:cNvSpPr/>
            <p:nvPr/>
          </p:nvSpPr>
          <p:spPr bwMode="gray">
            <a:xfrm>
              <a:off x="6696218" y="2397000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CF6DF74A-29BF-4A21-8028-A52B0651C5E0}"/>
                </a:ext>
              </a:extLst>
            </p:cNvPr>
            <p:cNvSpPr/>
            <p:nvPr/>
          </p:nvSpPr>
          <p:spPr bwMode="gray">
            <a:xfrm>
              <a:off x="9378125" y="2707214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64DBDE2-BDD1-4C34-B614-BEBB7239A4D8}"/>
                </a:ext>
              </a:extLst>
            </p:cNvPr>
            <p:cNvSpPr/>
            <p:nvPr/>
          </p:nvSpPr>
          <p:spPr bwMode="gray">
            <a:xfrm>
              <a:off x="7401300" y="3594057"/>
              <a:ext cx="172822" cy="173737"/>
            </a:xfrm>
            <a:prstGeom prst="rect">
              <a:avLst/>
            </a:prstGeom>
            <a:solidFill>
              <a:srgbClr val="FF9966"/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</p:grpSp>
      <p:graphicFrame>
        <p:nvGraphicFramePr>
          <p:cNvPr id="127" name="Tabelle 126">
            <a:extLst>
              <a:ext uri="{FF2B5EF4-FFF2-40B4-BE49-F238E27FC236}">
                <a16:creationId xmlns:a16="http://schemas.microsoft.com/office/drawing/2014/main" id="{7710482D-42F1-465B-89D9-45112533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30185"/>
              </p:ext>
            </p:extLst>
          </p:nvPr>
        </p:nvGraphicFramePr>
        <p:xfrm>
          <a:off x="7884831" y="1275682"/>
          <a:ext cx="4086250" cy="1027361"/>
        </p:xfrm>
        <a:graphic>
          <a:graphicData uri="http://schemas.openxmlformats.org/drawingml/2006/table">
            <a:tbl>
              <a:tblPr/>
              <a:tblGrid>
                <a:gridCol w="583750">
                  <a:extLst>
                    <a:ext uri="{9D8B030D-6E8A-4147-A177-3AD203B41FA5}">
                      <a16:colId xmlns:a16="http://schemas.microsoft.com/office/drawing/2014/main" val="3254744851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3558986444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2741112277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2934960987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913456742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3236016132"/>
                    </a:ext>
                  </a:extLst>
                </a:gridCol>
                <a:gridCol w="583750">
                  <a:extLst>
                    <a:ext uri="{9D8B030D-6E8A-4147-A177-3AD203B41FA5}">
                      <a16:colId xmlns:a16="http://schemas.microsoft.com/office/drawing/2014/main" val="2704036283"/>
                    </a:ext>
                  </a:extLst>
                </a:gridCol>
              </a:tblGrid>
              <a:tr h="683918">
                <a:tc>
                  <a:txBody>
                    <a:bodyPr/>
                    <a:lstStyle/>
                    <a:p>
                      <a:pPr marL="0" algn="ctr" defTabSz="483733" rtl="0" eaLnBrk="1" fontAlgn="b" latinLnBrk="0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eigenes</a:t>
                      </a:r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Auto</a:t>
                      </a:r>
                    </a:p>
                  </a:txBody>
                  <a:tcPr marL="2391" marR="2391" marT="2391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8373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Fahrbahn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5</a:t>
                      </a: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Taster A/B/nichts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09501"/>
                  </a:ext>
                </a:extLst>
              </a:tr>
              <a:tr h="343443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391" marR="2391" marT="2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91" marR="2391" marT="239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62612"/>
                  </a:ext>
                </a:extLst>
              </a:tr>
            </a:tbl>
          </a:graphicData>
        </a:graphic>
      </p:graphicFrame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A97B1D32-A6EE-4F70-AFC6-DE8AA52A764A}"/>
              </a:ext>
            </a:extLst>
          </p:cNvPr>
          <p:cNvGrpSpPr/>
          <p:nvPr/>
        </p:nvGrpSpPr>
        <p:grpSpPr>
          <a:xfrm>
            <a:off x="8187923" y="2302778"/>
            <a:ext cx="3783157" cy="1212349"/>
            <a:chOff x="6061250" y="2100725"/>
            <a:chExt cx="4463036" cy="1799581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02A5CDCB-616A-4200-B443-674A0365990C}"/>
                </a:ext>
              </a:extLst>
            </p:cNvPr>
            <p:cNvGrpSpPr/>
            <p:nvPr/>
          </p:nvGrpSpPr>
          <p:grpSpPr>
            <a:xfrm>
              <a:off x="6061250" y="2100725"/>
              <a:ext cx="4463036" cy="1799581"/>
              <a:chOff x="2466086" y="3575113"/>
              <a:chExt cx="4463036" cy="1799581"/>
            </a:xfrm>
          </p:grpSpPr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63153F9A-3C4B-452A-B569-EA9E3606F3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06262" y="3575113"/>
                <a:ext cx="3384331" cy="179958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87B4F68A-3D44-453E-8789-98168E4C3B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307859" y="4189795"/>
                <a:ext cx="557884" cy="3027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6BB437DE-3301-4471-A41D-9192E6F17E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80915" y="3828231"/>
                <a:ext cx="608475" cy="21689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C9D76278-5E26-48C2-9656-DA51C6CCAEEF}"/>
                  </a:ext>
                </a:extLst>
              </p:cNvPr>
              <p:cNvSpPr/>
              <p:nvPr/>
            </p:nvSpPr>
            <p:spPr bwMode="gray">
              <a:xfrm>
                <a:off x="6280915" y="4189794"/>
                <a:ext cx="648207" cy="338901"/>
              </a:xfrm>
              <a:prstGeom prst="rect">
                <a:avLst/>
              </a:prstGeom>
              <a:solidFill>
                <a:schemeClr val="bg1">
                  <a:alpha val="82000"/>
                </a:scheme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800" dirty="0" err="1">
                  <a:cs typeface="Arial" charset="0"/>
                </a:endParaRPr>
              </a:p>
            </p:txBody>
          </p:sp>
          <p:cxnSp>
            <p:nvCxnSpPr>
              <p:cNvPr id="142" name="Verbinder: gewinkelt 141">
                <a:extLst>
                  <a:ext uri="{FF2B5EF4-FFF2-40B4-BE49-F238E27FC236}">
                    <a16:creationId xmlns:a16="http://schemas.microsoft.com/office/drawing/2014/main" id="{FAE4E3F2-7270-4683-A594-6830C94A27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898237" y="4149312"/>
                <a:ext cx="1603312" cy="467614"/>
              </a:xfrm>
              <a:prstGeom prst="bentConnector3">
                <a:avLst>
                  <a:gd name="adj1" fmla="val 101329"/>
                </a:avLst>
              </a:prstGeom>
              <a:ln w="698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DEEA978A-9CE2-4823-ABDE-A36FD980F5E5}"/>
                </a:ext>
              </a:extLst>
            </p:cNvPr>
            <p:cNvSpPr/>
            <p:nvPr/>
          </p:nvSpPr>
          <p:spPr bwMode="gray">
            <a:xfrm>
              <a:off x="8053081" y="3320735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68D32C6-9BB8-49C8-957D-A357BD953362}"/>
                </a:ext>
              </a:extLst>
            </p:cNvPr>
            <p:cNvSpPr/>
            <p:nvPr/>
          </p:nvSpPr>
          <p:spPr bwMode="gray">
            <a:xfrm>
              <a:off x="9378125" y="2397918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E650A39-9E99-41EE-B614-22EA64AD5D6A}"/>
                </a:ext>
              </a:extLst>
            </p:cNvPr>
            <p:cNvSpPr/>
            <p:nvPr/>
          </p:nvSpPr>
          <p:spPr bwMode="gray">
            <a:xfrm>
              <a:off x="8716709" y="3309656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B3B1303-E678-4A3A-830B-0EC0F866E4F0}"/>
                </a:ext>
              </a:extLst>
            </p:cNvPr>
            <p:cNvSpPr/>
            <p:nvPr/>
          </p:nvSpPr>
          <p:spPr bwMode="gray">
            <a:xfrm>
              <a:off x="8049589" y="3627554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E9E4380A-430C-4A9E-8CD3-5E73E3AEA440}"/>
                </a:ext>
              </a:extLst>
            </p:cNvPr>
            <p:cNvSpPr/>
            <p:nvPr/>
          </p:nvSpPr>
          <p:spPr bwMode="gray">
            <a:xfrm>
              <a:off x="7380731" y="3309657"/>
              <a:ext cx="162000" cy="17373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1AF7EB85-08F4-4BCC-8B84-93761FA3996C}"/>
                </a:ext>
              </a:extLst>
            </p:cNvPr>
            <p:cNvSpPr/>
            <p:nvPr/>
          </p:nvSpPr>
          <p:spPr bwMode="gray">
            <a:xfrm>
              <a:off x="6715926" y="2709280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81B03D46-644D-4D4D-8306-45F0C364074C}"/>
                </a:ext>
              </a:extLst>
            </p:cNvPr>
            <p:cNvSpPr/>
            <p:nvPr/>
          </p:nvSpPr>
          <p:spPr bwMode="gray">
            <a:xfrm>
              <a:off x="9378125" y="3317945"/>
              <a:ext cx="172822" cy="173737"/>
            </a:xfrm>
            <a:prstGeom prst="rect">
              <a:avLst/>
            </a:prstGeom>
            <a:solidFill>
              <a:srgbClr val="FF00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7D9F19A6-4927-437B-A860-916A18113CB3}"/>
                </a:ext>
              </a:extLst>
            </p:cNvPr>
            <p:cNvSpPr/>
            <p:nvPr/>
          </p:nvSpPr>
          <p:spPr bwMode="gray">
            <a:xfrm>
              <a:off x="8042411" y="3627554"/>
              <a:ext cx="172822" cy="173737"/>
            </a:xfrm>
            <a:prstGeom prst="rect">
              <a:avLst/>
            </a:prstGeom>
            <a:solidFill>
              <a:srgbClr val="FF9966"/>
            </a:solidFill>
            <a:ln w="381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800" dirty="0" err="1">
                <a:cs typeface="Arial" charset="0"/>
              </a:endParaRPr>
            </a:p>
          </p:txBody>
        </p:sp>
      </p:grpSp>
      <p:sp>
        <p:nvSpPr>
          <p:cNvPr id="159" name="Rechteck 158">
            <a:extLst>
              <a:ext uri="{FF2B5EF4-FFF2-40B4-BE49-F238E27FC236}">
                <a16:creationId xmlns:a16="http://schemas.microsoft.com/office/drawing/2014/main" id="{B72059BD-158C-426D-BE8D-7C84ED93327F}"/>
              </a:ext>
            </a:extLst>
          </p:cNvPr>
          <p:cNvSpPr/>
          <p:nvPr/>
        </p:nvSpPr>
        <p:spPr bwMode="gray">
          <a:xfrm>
            <a:off x="5751269" y="5699279"/>
            <a:ext cx="137322" cy="1170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21243C8B-C399-4026-BA75-714B01E2B3E2}"/>
              </a:ext>
            </a:extLst>
          </p:cNvPr>
          <p:cNvSpPr/>
          <p:nvPr/>
        </p:nvSpPr>
        <p:spPr bwMode="gray">
          <a:xfrm>
            <a:off x="6316854" y="5276835"/>
            <a:ext cx="147289" cy="117044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912304C-C36C-4A7E-A4F0-AEF719D2BFEE}"/>
              </a:ext>
            </a:extLst>
          </p:cNvPr>
          <p:cNvSpPr/>
          <p:nvPr/>
        </p:nvSpPr>
        <p:spPr bwMode="gray">
          <a:xfrm>
            <a:off x="2890492" y="2909217"/>
            <a:ext cx="147289" cy="117044"/>
          </a:xfrm>
          <a:prstGeom prst="rect">
            <a:avLst/>
          </a:prstGeom>
          <a:solidFill>
            <a:srgbClr val="FF0000"/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38B52CC3-F4B4-4A02-8C1D-C085E40AF668}"/>
              </a:ext>
            </a:extLst>
          </p:cNvPr>
          <p:cNvSpPr/>
          <p:nvPr/>
        </p:nvSpPr>
        <p:spPr bwMode="gray">
          <a:xfrm>
            <a:off x="3734618" y="3818621"/>
            <a:ext cx="552440" cy="2247213"/>
          </a:xfrm>
          <a:prstGeom prst="rect">
            <a:avLst/>
          </a:prstGeom>
          <a:solidFill>
            <a:schemeClr val="bg1">
              <a:alpha val="82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vert="vert270"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dirty="0">
                <a:cs typeface="Arial" charset="0"/>
              </a:rPr>
              <a:t>NICHTS</a:t>
            </a:r>
            <a:endParaRPr lang="en-US" sz="1800" dirty="0" err="1">
              <a:cs typeface="Arial" charset="0"/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271BAAD1-ED98-47BB-A489-BB1CB33B1B90}"/>
              </a:ext>
            </a:extLst>
          </p:cNvPr>
          <p:cNvSpPr/>
          <p:nvPr/>
        </p:nvSpPr>
        <p:spPr bwMode="gray">
          <a:xfrm>
            <a:off x="351995" y="1284181"/>
            <a:ext cx="552440" cy="2247213"/>
          </a:xfrm>
          <a:prstGeom prst="rect">
            <a:avLst/>
          </a:prstGeom>
          <a:solidFill>
            <a:schemeClr val="bg1">
              <a:alpha val="82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vert="vert270"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dirty="0">
                <a:cs typeface="Arial" charset="0"/>
              </a:rPr>
              <a:t>LINKS</a:t>
            </a:r>
            <a:endParaRPr lang="en-US" sz="1800" dirty="0" err="1">
              <a:cs typeface="Arial" charset="0"/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5350E6E7-1DE3-4159-A2D6-FDE5041C7CAF}"/>
              </a:ext>
            </a:extLst>
          </p:cNvPr>
          <p:cNvSpPr/>
          <p:nvPr/>
        </p:nvSpPr>
        <p:spPr bwMode="gray">
          <a:xfrm>
            <a:off x="7344430" y="1273183"/>
            <a:ext cx="552440" cy="2247213"/>
          </a:xfrm>
          <a:prstGeom prst="rect">
            <a:avLst/>
          </a:prstGeom>
          <a:solidFill>
            <a:schemeClr val="bg1">
              <a:alpha val="82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vert="vert270"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dirty="0">
                <a:cs typeface="Arial" charset="0"/>
              </a:rPr>
              <a:t>RECHTS</a:t>
            </a:r>
            <a:endParaRPr lang="en-US" sz="1800" dirty="0" err="1">
              <a:cs typeface="Arial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FF69C9-895F-4B8E-BFBB-84C44E288B7D}"/>
              </a:ext>
            </a:extLst>
          </p:cNvPr>
          <p:cNvSpPr/>
          <p:nvPr/>
        </p:nvSpPr>
        <p:spPr bwMode="gray">
          <a:xfrm>
            <a:off x="9310942" y="3333915"/>
            <a:ext cx="138912" cy="117044"/>
          </a:xfrm>
          <a:prstGeom prst="rect">
            <a:avLst/>
          </a:prstGeom>
          <a:solidFill>
            <a:srgbClr val="FF0000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993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>
            <a:extLst>
              <a:ext uri="{FF2B5EF4-FFF2-40B4-BE49-F238E27FC236}">
                <a16:creationId xmlns:a16="http://schemas.microsoft.com/office/drawing/2014/main" id="{C0916708-1C21-4FE6-9DEF-89FCC8AFC18D}"/>
              </a:ext>
            </a:extLst>
          </p:cNvPr>
          <p:cNvSpPr/>
          <p:nvPr/>
        </p:nvSpPr>
        <p:spPr bwMode="gray">
          <a:xfrm>
            <a:off x="9793943" y="970983"/>
            <a:ext cx="2264995" cy="5074218"/>
          </a:xfrm>
          <a:prstGeom prst="rect">
            <a:avLst/>
          </a:prstGeom>
          <a:solidFill>
            <a:schemeClr val="bg2">
              <a:lumMod val="40000"/>
              <a:lumOff val="60000"/>
              <a:alpha val="69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9F2428-7EAB-4747-9A65-F60CC5D64628}"/>
              </a:ext>
            </a:extLst>
          </p:cNvPr>
          <p:cNvSpPr/>
          <p:nvPr/>
        </p:nvSpPr>
        <p:spPr bwMode="gray">
          <a:xfrm>
            <a:off x="4495639" y="990197"/>
            <a:ext cx="4861721" cy="5074218"/>
          </a:xfrm>
          <a:prstGeom prst="rect">
            <a:avLst/>
          </a:prstGeom>
          <a:solidFill>
            <a:schemeClr val="accent5">
              <a:lumMod val="75000"/>
              <a:alpha val="53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0EB77AF-C278-4CCE-B13F-2691B82D84CA}"/>
              </a:ext>
            </a:extLst>
          </p:cNvPr>
          <p:cNvSpPr/>
          <p:nvPr/>
        </p:nvSpPr>
        <p:spPr bwMode="gray">
          <a:xfrm>
            <a:off x="545770" y="998723"/>
            <a:ext cx="3344995" cy="5074218"/>
          </a:xfrm>
          <a:prstGeom prst="rect">
            <a:avLst/>
          </a:prstGeom>
          <a:solidFill>
            <a:schemeClr val="bg2">
              <a:lumMod val="40000"/>
              <a:lumOff val="60000"/>
              <a:alpha val="69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16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698034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Welche </a:t>
            </a:r>
            <a:r>
              <a:rPr lang="de-DE" sz="4000" dirty="0" err="1">
                <a:solidFill>
                  <a:schemeClr val="bg1"/>
                </a:solidFill>
              </a:rPr>
              <a:t>funktion</a:t>
            </a:r>
            <a:r>
              <a:rPr lang="de-DE" sz="4000" dirty="0">
                <a:solidFill>
                  <a:schemeClr val="bg1"/>
                </a:solidFill>
              </a:rPr>
              <a:t> übernimmt das Neuron?</a:t>
            </a:r>
            <a:endParaRPr lang="de-DE" sz="3600" dirty="0">
              <a:cs typeface="TeleGrotesk Next Ultra" pitchFamily="2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66FC9F-3FB6-4D8D-AAF3-82026EC2834F}"/>
              </a:ext>
            </a:extLst>
          </p:cNvPr>
          <p:cNvCxnSpPr>
            <a:cxnSpLocks/>
            <a:stCxn id="24" idx="3"/>
            <a:endCxn id="44" idx="2"/>
          </p:cNvCxnSpPr>
          <p:nvPr/>
        </p:nvCxnSpPr>
        <p:spPr>
          <a:xfrm flipV="1">
            <a:off x="3510169" y="1882815"/>
            <a:ext cx="1577968" cy="131036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3CC20D-22F5-4731-944B-34ED75BA76EE}"/>
              </a:ext>
            </a:extLst>
          </p:cNvPr>
          <p:cNvCxnSpPr>
            <a:cxnSpLocks/>
            <a:stCxn id="25" idx="3"/>
            <a:endCxn id="51" idx="2"/>
          </p:cNvCxnSpPr>
          <p:nvPr/>
        </p:nvCxnSpPr>
        <p:spPr>
          <a:xfrm flipV="1">
            <a:off x="3468238" y="3540390"/>
            <a:ext cx="1619899" cy="4906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B78A9DE-CF3F-4713-8426-AD60963FC062}"/>
              </a:ext>
            </a:extLst>
          </p:cNvPr>
          <p:cNvCxnSpPr>
            <a:cxnSpLocks/>
            <a:stCxn id="3" idx="3"/>
            <a:endCxn id="52" idx="2"/>
          </p:cNvCxnSpPr>
          <p:nvPr/>
        </p:nvCxnSpPr>
        <p:spPr>
          <a:xfrm flipV="1">
            <a:off x="3503955" y="5216252"/>
            <a:ext cx="1584182" cy="8927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78CA9AD-5858-41B5-A09E-F9ACC9CEEC0A}"/>
              </a:ext>
            </a:extLst>
          </p:cNvPr>
          <p:cNvCxnSpPr>
            <a:cxnSpLocks/>
            <a:stCxn id="47" idx="6"/>
            <a:endCxn id="123" idx="2"/>
          </p:cNvCxnSpPr>
          <p:nvPr/>
        </p:nvCxnSpPr>
        <p:spPr>
          <a:xfrm>
            <a:off x="8804180" y="1857058"/>
            <a:ext cx="1180025" cy="785193"/>
          </a:xfrm>
          <a:prstGeom prst="straightConnector1">
            <a:avLst/>
          </a:prstGeom>
          <a:ln w="155575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901E9A24-2C2D-4ACB-878F-B5FD25BFDE68}"/>
              </a:ext>
            </a:extLst>
          </p:cNvPr>
          <p:cNvCxnSpPr>
            <a:cxnSpLocks/>
            <a:stCxn id="20" idx="6"/>
            <a:endCxn id="125" idx="2"/>
          </p:cNvCxnSpPr>
          <p:nvPr/>
        </p:nvCxnSpPr>
        <p:spPr>
          <a:xfrm>
            <a:off x="8804180" y="3551209"/>
            <a:ext cx="1157367" cy="872123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A88159D-5477-4FBD-8CF5-5C76815B05D4}"/>
              </a:ext>
            </a:extLst>
          </p:cNvPr>
          <p:cNvCxnSpPr>
            <a:cxnSpLocks/>
            <a:stCxn id="21" idx="6"/>
            <a:endCxn id="125" idx="2"/>
          </p:cNvCxnSpPr>
          <p:nvPr/>
        </p:nvCxnSpPr>
        <p:spPr>
          <a:xfrm flipV="1">
            <a:off x="8804180" y="4423332"/>
            <a:ext cx="1157367" cy="822027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48B55164-BE17-430F-9E70-5687DC37043F}"/>
              </a:ext>
            </a:extLst>
          </p:cNvPr>
          <p:cNvSpPr/>
          <p:nvPr/>
        </p:nvSpPr>
        <p:spPr bwMode="gray">
          <a:xfrm>
            <a:off x="7724180" y="1317058"/>
            <a:ext cx="1080000" cy="10800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dirty="0">
                <a:cs typeface="Arial" charset="0"/>
              </a:rPr>
              <a:t>Neuron</a:t>
            </a:r>
            <a:endParaRPr lang="en-US" dirty="0" err="1">
              <a:cs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C5DF78E-DECB-4DC4-B5FB-47E4221CF552}"/>
              </a:ext>
            </a:extLst>
          </p:cNvPr>
          <p:cNvSpPr/>
          <p:nvPr/>
        </p:nvSpPr>
        <p:spPr bwMode="gray">
          <a:xfrm>
            <a:off x="7724180" y="3011209"/>
            <a:ext cx="1080000" cy="10800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dirty="0">
                <a:cs typeface="Arial" charset="0"/>
              </a:rPr>
              <a:t>Neuron</a:t>
            </a:r>
            <a:endParaRPr lang="en-US" dirty="0" err="1">
              <a:cs typeface="Arial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54E30E2-A561-4689-A7BA-40136AC3E30A}"/>
              </a:ext>
            </a:extLst>
          </p:cNvPr>
          <p:cNvSpPr/>
          <p:nvPr/>
        </p:nvSpPr>
        <p:spPr bwMode="gray">
          <a:xfrm>
            <a:off x="7724180" y="4705359"/>
            <a:ext cx="1080000" cy="10800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dirty="0">
                <a:cs typeface="Arial" charset="0"/>
              </a:rPr>
              <a:t>Neuron</a:t>
            </a:r>
            <a:endParaRPr lang="en-US" dirty="0" err="1">
              <a:cs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0EAD23-A8F2-4426-B8C3-6E0D7AE20B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000" y="4429156"/>
            <a:ext cx="2629955" cy="159204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99A8BA5-D603-4C18-8D97-B9847DB114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716" y="1280187"/>
            <a:ext cx="2611453" cy="146732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6017FF5-84E4-4D10-BBDC-02E3F6C348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802" y="2849429"/>
            <a:ext cx="2495436" cy="1480049"/>
          </a:xfrm>
          <a:prstGeom prst="rect">
            <a:avLst/>
          </a:prstGeom>
          <a:ln w="698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B57969B8-37F6-4537-996E-18B85FC3BA19}"/>
              </a:ext>
            </a:extLst>
          </p:cNvPr>
          <p:cNvSpPr/>
          <p:nvPr/>
        </p:nvSpPr>
        <p:spPr bwMode="gray">
          <a:xfrm>
            <a:off x="5088137" y="1342815"/>
            <a:ext cx="1080000" cy="10800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dirty="0">
                <a:cs typeface="Arial" charset="0"/>
              </a:rPr>
              <a:t>Neuron</a:t>
            </a:r>
            <a:endParaRPr lang="en-US" dirty="0" err="1">
              <a:cs typeface="Arial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A220367-268C-43B8-9832-82A16651F396}"/>
              </a:ext>
            </a:extLst>
          </p:cNvPr>
          <p:cNvSpPr/>
          <p:nvPr/>
        </p:nvSpPr>
        <p:spPr bwMode="gray">
          <a:xfrm>
            <a:off x="5088137" y="3000390"/>
            <a:ext cx="1080000" cy="10800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dirty="0">
                <a:cs typeface="Arial" charset="0"/>
              </a:rPr>
              <a:t>Neuron</a:t>
            </a:r>
            <a:endParaRPr lang="en-US" dirty="0" err="1">
              <a:cs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654DE58-9F95-428F-B5F7-7D963A8C15A3}"/>
              </a:ext>
            </a:extLst>
          </p:cNvPr>
          <p:cNvSpPr/>
          <p:nvPr/>
        </p:nvSpPr>
        <p:spPr bwMode="gray">
          <a:xfrm>
            <a:off x="5088137" y="4676252"/>
            <a:ext cx="1080000" cy="1080000"/>
          </a:xfrm>
          <a:prstGeom prst="ellipse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dirty="0">
                <a:cs typeface="Arial" charset="0"/>
              </a:rPr>
              <a:t>Neuron</a:t>
            </a:r>
            <a:endParaRPr lang="en-US" dirty="0" err="1">
              <a:cs typeface="Arial" charset="0"/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FA806A4-7692-42ED-91AE-F5C8F13EC43E}"/>
              </a:ext>
            </a:extLst>
          </p:cNvPr>
          <p:cNvCxnSpPr>
            <a:cxnSpLocks/>
            <a:stCxn id="24" idx="3"/>
            <a:endCxn id="51" idx="2"/>
          </p:cNvCxnSpPr>
          <p:nvPr/>
        </p:nvCxnSpPr>
        <p:spPr>
          <a:xfrm>
            <a:off x="3510169" y="2013851"/>
            <a:ext cx="1577968" cy="15265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92CE5BA-0E60-4C31-A066-1E74C8A217E0}"/>
              </a:ext>
            </a:extLst>
          </p:cNvPr>
          <p:cNvCxnSpPr>
            <a:cxnSpLocks/>
            <a:stCxn id="25" idx="3"/>
            <a:endCxn id="52" idx="2"/>
          </p:cNvCxnSpPr>
          <p:nvPr/>
        </p:nvCxnSpPr>
        <p:spPr>
          <a:xfrm>
            <a:off x="3468238" y="3589454"/>
            <a:ext cx="1619899" cy="16267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46C59C9-63F7-4637-8519-F2E271AE7FCF}"/>
              </a:ext>
            </a:extLst>
          </p:cNvPr>
          <p:cNvCxnSpPr>
            <a:cxnSpLocks/>
            <a:stCxn id="24" idx="3"/>
            <a:endCxn id="52" idx="2"/>
          </p:cNvCxnSpPr>
          <p:nvPr/>
        </p:nvCxnSpPr>
        <p:spPr>
          <a:xfrm>
            <a:off x="3510169" y="2013851"/>
            <a:ext cx="1577968" cy="3202401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F4A2A19-EFC4-4026-9B7E-3B7D547A5A83}"/>
              </a:ext>
            </a:extLst>
          </p:cNvPr>
          <p:cNvCxnSpPr>
            <a:cxnSpLocks/>
            <a:stCxn id="25" idx="3"/>
            <a:endCxn id="44" idx="2"/>
          </p:cNvCxnSpPr>
          <p:nvPr/>
        </p:nvCxnSpPr>
        <p:spPr>
          <a:xfrm flipV="1">
            <a:off x="3468238" y="1882815"/>
            <a:ext cx="1619899" cy="17066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0F43E4D-3247-4D29-8759-60266C3A2C99}"/>
              </a:ext>
            </a:extLst>
          </p:cNvPr>
          <p:cNvCxnSpPr>
            <a:cxnSpLocks/>
            <a:stCxn id="3" idx="3"/>
            <a:endCxn id="51" idx="2"/>
          </p:cNvCxnSpPr>
          <p:nvPr/>
        </p:nvCxnSpPr>
        <p:spPr>
          <a:xfrm flipV="1">
            <a:off x="3503955" y="3540390"/>
            <a:ext cx="1584182" cy="1684789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DF83674-C46A-416F-97D6-3FAE196DF95D}"/>
              </a:ext>
            </a:extLst>
          </p:cNvPr>
          <p:cNvCxnSpPr>
            <a:cxnSpLocks/>
            <a:stCxn id="3" idx="3"/>
            <a:endCxn id="44" idx="2"/>
          </p:cNvCxnSpPr>
          <p:nvPr/>
        </p:nvCxnSpPr>
        <p:spPr>
          <a:xfrm flipV="1">
            <a:off x="3503955" y="1882815"/>
            <a:ext cx="1584182" cy="3342364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67C251C-1B89-4895-A1CF-F511DB336104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6168137" y="1857058"/>
            <a:ext cx="1556043" cy="25757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655D0D3-01DB-4F6C-8DA1-45C951E638C8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6168137" y="3540390"/>
            <a:ext cx="1556043" cy="10819"/>
          </a:xfrm>
          <a:prstGeom prst="straightConnector1">
            <a:avLst/>
          </a:prstGeom>
          <a:ln w="79375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3C194E8-4B7B-4BF6-BAE3-6DFEBE106845}"/>
              </a:ext>
            </a:extLst>
          </p:cNvPr>
          <p:cNvCxnSpPr>
            <a:cxnSpLocks/>
            <a:stCxn id="52" idx="6"/>
            <a:endCxn id="21" idx="2"/>
          </p:cNvCxnSpPr>
          <p:nvPr/>
        </p:nvCxnSpPr>
        <p:spPr>
          <a:xfrm>
            <a:off x="6168137" y="5216252"/>
            <a:ext cx="1556043" cy="29107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6675CFF3-05FF-47A7-ACEF-26EC552274BC}"/>
              </a:ext>
            </a:extLst>
          </p:cNvPr>
          <p:cNvCxnSpPr>
            <a:cxnSpLocks/>
            <a:stCxn id="44" idx="6"/>
            <a:endCxn id="20" idx="2"/>
          </p:cNvCxnSpPr>
          <p:nvPr/>
        </p:nvCxnSpPr>
        <p:spPr>
          <a:xfrm>
            <a:off x="6168137" y="1882815"/>
            <a:ext cx="1556043" cy="1668394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57F152B-58E1-4855-8682-F20CE7D56A21}"/>
              </a:ext>
            </a:extLst>
          </p:cNvPr>
          <p:cNvCxnSpPr>
            <a:cxnSpLocks/>
            <a:stCxn id="51" idx="6"/>
            <a:endCxn id="21" idx="2"/>
          </p:cNvCxnSpPr>
          <p:nvPr/>
        </p:nvCxnSpPr>
        <p:spPr>
          <a:xfrm>
            <a:off x="6168137" y="3540390"/>
            <a:ext cx="1556043" cy="1704969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A0842C3-B1A3-409D-A616-8F030C7A8CE4}"/>
              </a:ext>
            </a:extLst>
          </p:cNvPr>
          <p:cNvCxnSpPr>
            <a:cxnSpLocks/>
            <a:stCxn id="44" idx="6"/>
            <a:endCxn id="21" idx="2"/>
          </p:cNvCxnSpPr>
          <p:nvPr/>
        </p:nvCxnSpPr>
        <p:spPr>
          <a:xfrm>
            <a:off x="6168137" y="1882815"/>
            <a:ext cx="1556043" cy="3362544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3222EF5F-F687-4973-867D-CD1271BD7599}"/>
              </a:ext>
            </a:extLst>
          </p:cNvPr>
          <p:cNvCxnSpPr>
            <a:cxnSpLocks/>
            <a:stCxn id="51" idx="6"/>
            <a:endCxn id="47" idx="2"/>
          </p:cNvCxnSpPr>
          <p:nvPr/>
        </p:nvCxnSpPr>
        <p:spPr>
          <a:xfrm flipV="1">
            <a:off x="6168137" y="1857058"/>
            <a:ext cx="1556043" cy="1683332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7007DFF-B43F-4542-A215-F4109DA037F2}"/>
              </a:ext>
            </a:extLst>
          </p:cNvPr>
          <p:cNvCxnSpPr>
            <a:cxnSpLocks/>
            <a:stCxn id="52" idx="6"/>
            <a:endCxn id="20" idx="2"/>
          </p:cNvCxnSpPr>
          <p:nvPr/>
        </p:nvCxnSpPr>
        <p:spPr>
          <a:xfrm flipV="1">
            <a:off x="6168137" y="3551209"/>
            <a:ext cx="1556043" cy="1665043"/>
          </a:xfrm>
          <a:prstGeom prst="straightConnector1">
            <a:avLst/>
          </a:prstGeom>
          <a:ln w="79375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C1E3AFA1-11DF-4E08-8CE6-4F6ADE824594}"/>
              </a:ext>
            </a:extLst>
          </p:cNvPr>
          <p:cNvCxnSpPr>
            <a:cxnSpLocks/>
            <a:stCxn id="52" idx="6"/>
            <a:endCxn id="47" idx="2"/>
          </p:cNvCxnSpPr>
          <p:nvPr/>
        </p:nvCxnSpPr>
        <p:spPr>
          <a:xfrm flipV="1">
            <a:off x="6168137" y="1857058"/>
            <a:ext cx="1556043" cy="3359194"/>
          </a:xfrm>
          <a:prstGeom prst="straightConnector1">
            <a:avLst/>
          </a:prstGeom>
          <a:ln w="114300">
            <a:solidFill>
              <a:schemeClr val="accent2">
                <a:lumMod val="75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Grafik 122">
            <a:extLst>
              <a:ext uri="{FF2B5EF4-FFF2-40B4-BE49-F238E27FC236}">
                <a16:creationId xmlns:a16="http://schemas.microsoft.com/office/drawing/2014/main" id="{67BF325C-2756-4FA6-A223-23E530E04303}"/>
              </a:ext>
            </a:extLst>
          </p:cNvPr>
          <p:cNvPicPr>
            <a:picLocks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4205" y="2102251"/>
            <a:ext cx="1080000" cy="1080000"/>
          </a:xfrm>
          <a:prstGeom prst="ellipse">
            <a:avLst/>
          </a:prstGeom>
          <a:ln w="117475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5" name="Grafik 124">
            <a:extLst>
              <a:ext uri="{FF2B5EF4-FFF2-40B4-BE49-F238E27FC236}">
                <a16:creationId xmlns:a16="http://schemas.microsoft.com/office/drawing/2014/main" id="{A6F529C4-FD1C-4D25-8B33-EF5089CBFB62}"/>
              </a:ext>
            </a:extLst>
          </p:cNvPr>
          <p:cNvPicPr>
            <a:picLocks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61547" y="3883332"/>
            <a:ext cx="1080000" cy="1080000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9AE71B9B-FCDA-40DF-A0CE-CEEBB05AB449}"/>
              </a:ext>
            </a:extLst>
          </p:cNvPr>
          <p:cNvCxnSpPr>
            <a:cxnSpLocks/>
            <a:stCxn id="47" idx="6"/>
            <a:endCxn id="125" idx="2"/>
          </p:cNvCxnSpPr>
          <p:nvPr/>
        </p:nvCxnSpPr>
        <p:spPr>
          <a:xfrm>
            <a:off x="8804180" y="1857058"/>
            <a:ext cx="1157367" cy="2566274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E45DD7F4-9F1A-4AD0-9C3F-63DDB22329DC}"/>
              </a:ext>
            </a:extLst>
          </p:cNvPr>
          <p:cNvCxnSpPr>
            <a:cxnSpLocks/>
            <a:stCxn id="20" idx="6"/>
            <a:endCxn id="123" idx="2"/>
          </p:cNvCxnSpPr>
          <p:nvPr/>
        </p:nvCxnSpPr>
        <p:spPr>
          <a:xfrm flipV="1">
            <a:off x="8804180" y="2642251"/>
            <a:ext cx="1180025" cy="908958"/>
          </a:xfrm>
          <a:prstGeom prst="straightConnector1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37F042C-DE4F-4C52-8BBE-C48F7D21B960}"/>
              </a:ext>
            </a:extLst>
          </p:cNvPr>
          <p:cNvCxnSpPr>
            <a:cxnSpLocks/>
            <a:stCxn id="21" idx="6"/>
            <a:endCxn id="123" idx="2"/>
          </p:cNvCxnSpPr>
          <p:nvPr/>
        </p:nvCxnSpPr>
        <p:spPr>
          <a:xfrm flipV="1">
            <a:off x="8804180" y="2642251"/>
            <a:ext cx="1180025" cy="2603108"/>
          </a:xfrm>
          <a:prstGeom prst="straightConnector1">
            <a:avLst/>
          </a:prstGeom>
          <a:ln w="38100">
            <a:solidFill>
              <a:schemeClr val="bg1"/>
            </a:solidFill>
            <a:miter lim="800000"/>
            <a:headEnd type="none" w="med" len="med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A3E5DD7-E6BF-4906-906E-38732E70788D}"/>
              </a:ext>
            </a:extLst>
          </p:cNvPr>
          <p:cNvSpPr txBox="1"/>
          <p:nvPr/>
        </p:nvSpPr>
        <p:spPr bwMode="gray">
          <a:xfrm>
            <a:off x="586410" y="941138"/>
            <a:ext cx="914400" cy="914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1800" b="1" dirty="0">
                <a:solidFill>
                  <a:schemeClr val="bg1"/>
                </a:solidFill>
              </a:rPr>
              <a:t>Eingangsgrößen</a:t>
            </a:r>
            <a:endParaRPr lang="en-US" sz="1800" b="1" dirty="0" err="1">
              <a:solidFill>
                <a:schemeClr val="bg1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9BDA347-0125-423C-9875-552BE1E4306F}"/>
              </a:ext>
            </a:extLst>
          </p:cNvPr>
          <p:cNvSpPr txBox="1"/>
          <p:nvPr/>
        </p:nvSpPr>
        <p:spPr bwMode="gray">
          <a:xfrm>
            <a:off x="4495639" y="932612"/>
            <a:ext cx="914400" cy="914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1800" b="1" dirty="0">
                <a:solidFill>
                  <a:schemeClr val="bg1"/>
                </a:solidFill>
              </a:rPr>
              <a:t>Neuronales Netz</a:t>
            </a:r>
            <a:endParaRPr lang="en-US" sz="1800" b="1" dirty="0" err="1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B832195-F984-4C1A-A5B9-93FAED46D77E}"/>
              </a:ext>
            </a:extLst>
          </p:cNvPr>
          <p:cNvSpPr txBox="1"/>
          <p:nvPr/>
        </p:nvSpPr>
        <p:spPr bwMode="gray">
          <a:xfrm>
            <a:off x="9793943" y="963456"/>
            <a:ext cx="914400" cy="914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1800" b="1" dirty="0">
                <a:solidFill>
                  <a:schemeClr val="bg1"/>
                </a:solidFill>
              </a:rPr>
              <a:t>Ausgangsgrößen</a:t>
            </a:r>
            <a:endParaRPr lang="en-US" sz="18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5294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17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Welches sind die drei Schritte des </a:t>
            </a:r>
            <a:r>
              <a:rPr lang="de-DE" sz="4000" dirty="0" err="1">
                <a:solidFill>
                  <a:schemeClr val="bg1"/>
                </a:solidFill>
              </a:rPr>
              <a:t>anlernens</a:t>
            </a:r>
            <a:r>
              <a:rPr lang="de-DE" sz="4000" dirty="0">
                <a:solidFill>
                  <a:schemeClr val="bg1"/>
                </a:solidFill>
              </a:rPr>
              <a:t>?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ECC05C4-122F-42CC-95EC-6D64F8EEA45D}"/>
              </a:ext>
            </a:extLst>
          </p:cNvPr>
          <p:cNvSpPr/>
          <p:nvPr/>
        </p:nvSpPr>
        <p:spPr bwMode="gray">
          <a:xfrm>
            <a:off x="323850" y="2100918"/>
            <a:ext cx="4142490" cy="1543038"/>
          </a:xfrm>
          <a:prstGeom prst="chevron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b="1" u="sng" dirty="0">
                <a:cs typeface="Arial" charset="0"/>
              </a:rPr>
              <a:t>Lange Spielen </a:t>
            </a:r>
            <a:r>
              <a:rPr lang="de-DE" b="1" dirty="0">
                <a:cs typeface="Arial" charset="0"/>
              </a:rPr>
              <a:t>um viele Trainingsdaten zu erzeugen.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CBA75A7D-CA09-49D4-A770-E97EA8DDAD95}"/>
              </a:ext>
            </a:extLst>
          </p:cNvPr>
          <p:cNvSpPr/>
          <p:nvPr/>
        </p:nvSpPr>
        <p:spPr bwMode="gray">
          <a:xfrm>
            <a:off x="3916348" y="2105997"/>
            <a:ext cx="4142490" cy="1531223"/>
          </a:xfrm>
          <a:prstGeom prst="chevron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b="1" dirty="0">
                <a:cs typeface="Arial" charset="0"/>
              </a:rPr>
              <a:t>Eigenes Auto durch das Neuronale Netz </a:t>
            </a:r>
            <a:r>
              <a:rPr lang="de-DE" b="1" u="sng" dirty="0">
                <a:cs typeface="Arial" charset="0"/>
              </a:rPr>
              <a:t>Anlernen und Testen</a:t>
            </a:r>
            <a:r>
              <a:rPr lang="de-DE" b="1" dirty="0">
                <a:cs typeface="Arial" charset="0"/>
              </a:rPr>
              <a:t>. 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90CB095-D87B-452A-9239-310F74F40B23}"/>
              </a:ext>
            </a:extLst>
          </p:cNvPr>
          <p:cNvSpPr/>
          <p:nvPr/>
        </p:nvSpPr>
        <p:spPr bwMode="gray">
          <a:xfrm>
            <a:off x="7508847" y="2105997"/>
            <a:ext cx="4142490" cy="1531223"/>
          </a:xfrm>
          <a:prstGeom prst="chevron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b="1" dirty="0">
                <a:cs typeface="Arial" charset="0"/>
              </a:rPr>
              <a:t>Künstlich Intelligente </a:t>
            </a:r>
            <a:r>
              <a:rPr lang="de-DE" b="1" dirty="0" err="1">
                <a:cs typeface="Arial" charset="0"/>
              </a:rPr>
              <a:t>Calliope</a:t>
            </a:r>
            <a:r>
              <a:rPr lang="de-DE" b="1" dirty="0">
                <a:cs typeface="Arial" charset="0"/>
              </a:rPr>
              <a:t> </a:t>
            </a:r>
            <a:r>
              <a:rPr lang="de-DE" b="1" u="sng" dirty="0">
                <a:cs typeface="Arial" charset="0"/>
              </a:rPr>
              <a:t>übernimmt die Steuerung </a:t>
            </a:r>
            <a:r>
              <a:rPr lang="de-DE" b="1" dirty="0">
                <a:cs typeface="Arial" charset="0"/>
              </a:rPr>
              <a:t>und muss „IQ-Test“ bestehen.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AD58EC-AAE9-48BE-8640-12C9BE35474C}"/>
              </a:ext>
            </a:extLst>
          </p:cNvPr>
          <p:cNvSpPr/>
          <p:nvPr/>
        </p:nvSpPr>
        <p:spPr bwMode="gray">
          <a:xfrm>
            <a:off x="625640" y="1624260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1</a:t>
            </a:r>
            <a:endParaRPr lang="en-US" sz="3600" b="1" dirty="0" err="1">
              <a:cs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EBF94CC-BC25-4B81-8AD0-FA5725E4DE9C}"/>
              </a:ext>
            </a:extLst>
          </p:cNvPr>
          <p:cNvSpPr/>
          <p:nvPr/>
        </p:nvSpPr>
        <p:spPr bwMode="gray">
          <a:xfrm>
            <a:off x="4287869" y="1634224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2</a:t>
            </a:r>
            <a:endParaRPr lang="en-US" sz="3600" b="1" dirty="0" err="1">
              <a:cs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58FB7E-3C13-4F55-BAE5-8B591ADAF531}"/>
              </a:ext>
            </a:extLst>
          </p:cNvPr>
          <p:cNvSpPr/>
          <p:nvPr/>
        </p:nvSpPr>
        <p:spPr bwMode="gray">
          <a:xfrm>
            <a:off x="8015198" y="1634224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3</a:t>
            </a:r>
            <a:endParaRPr lang="en-US" sz="3600" b="1" dirty="0" err="1">
              <a:cs typeface="Arial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B0D6123-1570-48E4-8ACE-A16693EB0581}"/>
              </a:ext>
            </a:extLst>
          </p:cNvPr>
          <p:cNvSpPr/>
          <p:nvPr/>
        </p:nvSpPr>
        <p:spPr bwMode="gray">
          <a:xfrm>
            <a:off x="625640" y="1634224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1</a:t>
            </a:r>
            <a:endParaRPr lang="en-US" sz="3600" b="1" dirty="0" err="1">
              <a:cs typeface="Arial" charset="0"/>
            </a:endParaRPr>
          </a:p>
        </p:txBody>
      </p:sp>
      <p:pic>
        <p:nvPicPr>
          <p:cNvPr id="40" name="Picture 2" descr="IQ-Test: Wie finden Sie Ihren IQ heraus?">
            <a:extLst>
              <a:ext uri="{FF2B5EF4-FFF2-40B4-BE49-F238E27FC236}">
                <a16:creationId xmlns:a16="http://schemas.microsoft.com/office/drawing/2014/main" id="{F90844BE-038D-4CD1-AC80-337CD070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2443" y="4168772"/>
            <a:ext cx="2871408" cy="1476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A1C015D-F73F-4E68-9F78-39A457D09DDE}"/>
              </a:ext>
            </a:extLst>
          </p:cNvPr>
          <p:cNvGrpSpPr/>
          <p:nvPr/>
        </p:nvGrpSpPr>
        <p:grpSpPr>
          <a:xfrm>
            <a:off x="5075717" y="3808846"/>
            <a:ext cx="1593985" cy="2119884"/>
            <a:chOff x="5075717" y="3182595"/>
            <a:chExt cx="1593985" cy="2746135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2B0A1F0B-E076-4A3A-81C0-1779E661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21"/>
            <a:stretch/>
          </p:blipFill>
          <p:spPr>
            <a:xfrm>
              <a:off x="5075717" y="3182595"/>
              <a:ext cx="1593985" cy="274613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8352DB3C-7577-4198-8039-6CDB46718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737857">
              <a:off x="5128368" y="4046437"/>
              <a:ext cx="1657401" cy="97105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50" name="Grafik 49">
            <a:extLst>
              <a:ext uri="{FF2B5EF4-FFF2-40B4-BE49-F238E27FC236}">
                <a16:creationId xmlns:a16="http://schemas.microsoft.com/office/drawing/2014/main" id="{F192D61B-8A97-4DA5-B02E-6809326FAB4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970117" y="3962154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66035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18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775776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sammeln wir Trainings-Daten?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EA10CF-5ABC-4630-9312-9FFD4CD6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7944" y="2663456"/>
            <a:ext cx="5740922" cy="29239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C2CB291-AAE3-4BBC-9E30-B7C837EC84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9535" y="1270591"/>
            <a:ext cx="4625161" cy="292395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15B0729B-B804-4E53-9C72-E6E42337E014}"/>
              </a:ext>
            </a:extLst>
          </p:cNvPr>
          <p:cNvSpPr/>
          <p:nvPr/>
        </p:nvSpPr>
        <p:spPr bwMode="gray">
          <a:xfrm rot="1554081">
            <a:off x="3770039" y="2291309"/>
            <a:ext cx="5550945" cy="1897556"/>
          </a:xfrm>
          <a:prstGeom prst="rect">
            <a:avLst/>
          </a:prstGeom>
          <a:solidFill>
            <a:schemeClr val="bg1">
              <a:alpha val="71000"/>
            </a:schemeClr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solidFill>
                  <a:srgbClr val="FF0000"/>
                </a:solidFill>
                <a:cs typeface="Arial" charset="0"/>
              </a:rPr>
              <a:t>Aktualisieren !</a:t>
            </a:r>
            <a:endParaRPr lang="en-US" sz="3600" b="1" dirty="0" err="1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601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19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775776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ist das spiel aufgebaut? – Trainings-daten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DA8F9C-EDEB-4AA1-A350-6848E680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9690" y="722169"/>
            <a:ext cx="3245693" cy="61358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245A5DC-BB65-43F5-A5AF-4093AE3E9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84" y="1385546"/>
            <a:ext cx="3863859" cy="37992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9F2E53-C672-4B1A-8B07-68E8814003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0763" y="1055937"/>
            <a:ext cx="5110318" cy="26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7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08562BB8-D635-47AE-BDD4-C0977EA5C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EDE48B8-EA2A-4BC7-A65B-2BE7838E820C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052639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funktioniert Unser </a:t>
            </a:r>
            <a:r>
              <a:rPr lang="de-DE" sz="4000" dirty="0" err="1">
                <a:solidFill>
                  <a:schemeClr val="bg1"/>
                </a:solidFill>
              </a:rPr>
              <a:t>gehirn</a:t>
            </a:r>
            <a:r>
              <a:rPr lang="de-DE" sz="4000" dirty="0">
                <a:solidFill>
                  <a:schemeClr val="bg1"/>
                </a:solidFill>
              </a:rPr>
              <a:t>?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64CB31-1543-4120-BF6B-FBA75717DF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2272011"/>
            <a:ext cx="2770706" cy="291259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D4B324-8DA9-4288-A09D-1E003399B7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147" y="2372298"/>
            <a:ext cx="1806990" cy="2812311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AD4D2FE-BECD-45F2-A84C-DE5071DF7297}"/>
              </a:ext>
            </a:extLst>
          </p:cNvPr>
          <p:cNvCxnSpPr>
            <a:cxnSpLocks/>
          </p:cNvCxnSpPr>
          <p:nvPr/>
        </p:nvCxnSpPr>
        <p:spPr>
          <a:xfrm>
            <a:off x="1744066" y="2409020"/>
            <a:ext cx="3393706" cy="1831786"/>
          </a:xfrm>
          <a:prstGeom prst="line">
            <a:avLst/>
          </a:prstGeom>
          <a:ln w="60325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EC88597-FD7C-4B1B-A0AC-0FE0E34E0A86}"/>
              </a:ext>
            </a:extLst>
          </p:cNvPr>
          <p:cNvCxnSpPr>
            <a:cxnSpLocks/>
          </p:cNvCxnSpPr>
          <p:nvPr/>
        </p:nvCxnSpPr>
        <p:spPr>
          <a:xfrm flipV="1">
            <a:off x="1960937" y="3824642"/>
            <a:ext cx="3176835" cy="1359967"/>
          </a:xfrm>
          <a:prstGeom prst="line">
            <a:avLst/>
          </a:prstGeom>
          <a:ln w="60325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1885466B-D0C7-40E9-A73E-532B60C8C1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5827" y="1462865"/>
            <a:ext cx="4803085" cy="4693460"/>
          </a:xfrm>
          <a:prstGeom prst="rect">
            <a:avLst/>
          </a:prstGeom>
        </p:spPr>
      </p:pic>
      <p:sp>
        <p:nvSpPr>
          <p:cNvPr id="41" name="Bogen 40">
            <a:extLst>
              <a:ext uri="{FF2B5EF4-FFF2-40B4-BE49-F238E27FC236}">
                <a16:creationId xmlns:a16="http://schemas.microsoft.com/office/drawing/2014/main" id="{6067A13E-0249-48A0-AF23-FC7EA556646A}"/>
              </a:ext>
            </a:extLst>
          </p:cNvPr>
          <p:cNvSpPr/>
          <p:nvPr/>
        </p:nvSpPr>
        <p:spPr>
          <a:xfrm rot="1941079">
            <a:off x="4629133" y="3648188"/>
            <a:ext cx="703678" cy="963440"/>
          </a:xfrm>
          <a:prstGeom prst="arc">
            <a:avLst/>
          </a:prstGeom>
          <a:ln w="111125">
            <a:solidFill>
              <a:schemeClr val="accent6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85" name="Gruppieren 16384">
            <a:extLst>
              <a:ext uri="{FF2B5EF4-FFF2-40B4-BE49-F238E27FC236}">
                <a16:creationId xmlns:a16="http://schemas.microsoft.com/office/drawing/2014/main" id="{7F5BC6C7-7E8F-4F0E-A760-43A62C3406F4}"/>
              </a:ext>
            </a:extLst>
          </p:cNvPr>
          <p:cNvGrpSpPr/>
          <p:nvPr/>
        </p:nvGrpSpPr>
        <p:grpSpPr>
          <a:xfrm>
            <a:off x="5249176" y="3205853"/>
            <a:ext cx="3128688" cy="1256009"/>
            <a:chOff x="5249176" y="3205853"/>
            <a:chExt cx="3128688" cy="1256009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4DEAD77-E8A2-4C84-AE53-D8D16286CDDB}"/>
                </a:ext>
              </a:extLst>
            </p:cNvPr>
            <p:cNvGrpSpPr/>
            <p:nvPr/>
          </p:nvGrpSpPr>
          <p:grpSpPr>
            <a:xfrm rot="8325651">
              <a:off x="5275422" y="3781013"/>
              <a:ext cx="502300" cy="333003"/>
              <a:chOff x="5592726" y="3076468"/>
              <a:chExt cx="628635" cy="272204"/>
            </a:xfrm>
          </p:grpSpPr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4D435EC5-C40F-417E-9DD3-DD1BE348B27F}"/>
                  </a:ext>
                </a:extLst>
              </p:cNvPr>
              <p:cNvSpPr/>
              <p:nvPr/>
            </p:nvSpPr>
            <p:spPr bwMode="gray">
              <a:xfrm>
                <a:off x="5592726" y="3216349"/>
                <a:ext cx="563889" cy="132323"/>
              </a:xfrm>
              <a:custGeom>
                <a:avLst/>
                <a:gdLst>
                  <a:gd name="connsiteX0" fmla="*/ 0 w 446567"/>
                  <a:gd name="connsiteY0" fmla="*/ 0 h 191386"/>
                  <a:gd name="connsiteX1" fmla="*/ 239232 w 446567"/>
                  <a:gd name="connsiteY1" fmla="*/ 101009 h 191386"/>
                  <a:gd name="connsiteX2" fmla="*/ 377456 w 446567"/>
                  <a:gd name="connsiteY2" fmla="*/ 53163 h 191386"/>
                  <a:gd name="connsiteX3" fmla="*/ 446567 w 446567"/>
                  <a:gd name="connsiteY3" fmla="*/ 191386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567" h="191386">
                    <a:moveTo>
                      <a:pt x="0" y="0"/>
                    </a:moveTo>
                    <a:cubicBezTo>
                      <a:pt x="88161" y="46074"/>
                      <a:pt x="176323" y="92149"/>
                      <a:pt x="239232" y="101009"/>
                    </a:cubicBezTo>
                    <a:cubicBezTo>
                      <a:pt x="302141" y="109869"/>
                      <a:pt x="342900" y="38100"/>
                      <a:pt x="377456" y="53163"/>
                    </a:cubicBezTo>
                    <a:cubicBezTo>
                      <a:pt x="412012" y="68226"/>
                      <a:pt x="411125" y="164805"/>
                      <a:pt x="446567" y="191386"/>
                    </a:cubicBezTo>
                  </a:path>
                </a:pathLst>
              </a:custGeom>
              <a:noFill/>
              <a:ln w="3810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281C6DCE-226B-4D94-8FB3-A34E6829B807}"/>
                  </a:ext>
                </a:extLst>
              </p:cNvPr>
              <p:cNvSpPr/>
              <p:nvPr/>
            </p:nvSpPr>
            <p:spPr bwMode="gray">
              <a:xfrm rot="1266377" flipH="1">
                <a:off x="5668312" y="3144395"/>
                <a:ext cx="446567" cy="191386"/>
              </a:xfrm>
              <a:custGeom>
                <a:avLst/>
                <a:gdLst>
                  <a:gd name="connsiteX0" fmla="*/ 0 w 446567"/>
                  <a:gd name="connsiteY0" fmla="*/ 0 h 191386"/>
                  <a:gd name="connsiteX1" fmla="*/ 239232 w 446567"/>
                  <a:gd name="connsiteY1" fmla="*/ 101009 h 191386"/>
                  <a:gd name="connsiteX2" fmla="*/ 377456 w 446567"/>
                  <a:gd name="connsiteY2" fmla="*/ 53163 h 191386"/>
                  <a:gd name="connsiteX3" fmla="*/ 446567 w 446567"/>
                  <a:gd name="connsiteY3" fmla="*/ 191386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567" h="191386">
                    <a:moveTo>
                      <a:pt x="0" y="0"/>
                    </a:moveTo>
                    <a:cubicBezTo>
                      <a:pt x="88161" y="46074"/>
                      <a:pt x="176323" y="92149"/>
                      <a:pt x="239232" y="101009"/>
                    </a:cubicBezTo>
                    <a:cubicBezTo>
                      <a:pt x="302141" y="109869"/>
                      <a:pt x="342900" y="38100"/>
                      <a:pt x="377456" y="53163"/>
                    </a:cubicBezTo>
                    <a:cubicBezTo>
                      <a:pt x="412012" y="68226"/>
                      <a:pt x="411125" y="164805"/>
                      <a:pt x="446567" y="191386"/>
                    </a:cubicBezTo>
                  </a:path>
                </a:pathLst>
              </a:custGeom>
              <a:noFill/>
              <a:ln w="3810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0C205530-7577-40E7-828B-EC6145565727}"/>
                  </a:ext>
                </a:extLst>
              </p:cNvPr>
              <p:cNvSpPr/>
              <p:nvPr/>
            </p:nvSpPr>
            <p:spPr bwMode="gray">
              <a:xfrm rot="19591706">
                <a:off x="5706296" y="3076468"/>
                <a:ext cx="515065" cy="249653"/>
              </a:xfrm>
              <a:custGeom>
                <a:avLst/>
                <a:gdLst>
                  <a:gd name="connsiteX0" fmla="*/ 0 w 446567"/>
                  <a:gd name="connsiteY0" fmla="*/ 0 h 191386"/>
                  <a:gd name="connsiteX1" fmla="*/ 239232 w 446567"/>
                  <a:gd name="connsiteY1" fmla="*/ 101009 h 191386"/>
                  <a:gd name="connsiteX2" fmla="*/ 377456 w 446567"/>
                  <a:gd name="connsiteY2" fmla="*/ 53163 h 191386"/>
                  <a:gd name="connsiteX3" fmla="*/ 446567 w 446567"/>
                  <a:gd name="connsiteY3" fmla="*/ 191386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567" h="191386">
                    <a:moveTo>
                      <a:pt x="0" y="0"/>
                    </a:moveTo>
                    <a:cubicBezTo>
                      <a:pt x="88161" y="46074"/>
                      <a:pt x="176323" y="92149"/>
                      <a:pt x="239232" y="101009"/>
                    </a:cubicBezTo>
                    <a:cubicBezTo>
                      <a:pt x="302141" y="109869"/>
                      <a:pt x="342900" y="38100"/>
                      <a:pt x="377456" y="53163"/>
                    </a:cubicBezTo>
                    <a:cubicBezTo>
                      <a:pt x="412012" y="68226"/>
                      <a:pt x="411125" y="164805"/>
                      <a:pt x="446567" y="191386"/>
                    </a:cubicBezTo>
                  </a:path>
                </a:pathLst>
              </a:custGeom>
              <a:noFill/>
              <a:ln w="3810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84" name="Gruppieren 16383">
              <a:extLst>
                <a:ext uri="{FF2B5EF4-FFF2-40B4-BE49-F238E27FC236}">
                  <a16:creationId xmlns:a16="http://schemas.microsoft.com/office/drawing/2014/main" id="{DFA28A86-D51F-4DF0-BD51-77EAFE383898}"/>
                </a:ext>
              </a:extLst>
            </p:cNvPr>
            <p:cNvGrpSpPr/>
            <p:nvPr/>
          </p:nvGrpSpPr>
          <p:grpSpPr>
            <a:xfrm>
              <a:off x="5249176" y="3205853"/>
              <a:ext cx="3128688" cy="1256009"/>
              <a:chOff x="5249176" y="3205853"/>
              <a:chExt cx="3128688" cy="1256009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9D03AF26-1094-40A0-A7A2-5F1E88FC2C9B}"/>
                  </a:ext>
                </a:extLst>
              </p:cNvPr>
              <p:cNvGrpSpPr/>
              <p:nvPr/>
            </p:nvGrpSpPr>
            <p:grpSpPr>
              <a:xfrm rot="10438633">
                <a:off x="5364505" y="4093730"/>
                <a:ext cx="467475" cy="368132"/>
                <a:chOff x="5592728" y="3076468"/>
                <a:chExt cx="628633" cy="280058"/>
              </a:xfrm>
            </p:grpSpPr>
            <p:sp>
              <p:nvSpPr>
                <p:cNvPr id="43" name="Freihandform: Form 42">
                  <a:extLst>
                    <a:ext uri="{FF2B5EF4-FFF2-40B4-BE49-F238E27FC236}">
                      <a16:creationId xmlns:a16="http://schemas.microsoft.com/office/drawing/2014/main" id="{2DC9588E-DB8C-4FA5-B745-D618CC6DB6EF}"/>
                    </a:ext>
                  </a:extLst>
                </p:cNvPr>
                <p:cNvSpPr/>
                <p:nvPr/>
              </p:nvSpPr>
              <p:spPr bwMode="gray">
                <a:xfrm>
                  <a:off x="5592728" y="3216349"/>
                  <a:ext cx="626398" cy="140177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ihandform: Form 49">
                  <a:extLst>
                    <a:ext uri="{FF2B5EF4-FFF2-40B4-BE49-F238E27FC236}">
                      <a16:creationId xmlns:a16="http://schemas.microsoft.com/office/drawing/2014/main" id="{279DE5CB-5363-49EA-B0E2-91FB3D8C4A39}"/>
                    </a:ext>
                  </a:extLst>
                </p:cNvPr>
                <p:cNvSpPr/>
                <p:nvPr/>
              </p:nvSpPr>
              <p:spPr bwMode="gray">
                <a:xfrm rot="1266377" flipH="1">
                  <a:off x="5659907" y="3173224"/>
                  <a:ext cx="553278" cy="174259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ihandform: Form 50">
                  <a:extLst>
                    <a:ext uri="{FF2B5EF4-FFF2-40B4-BE49-F238E27FC236}">
                      <a16:creationId xmlns:a16="http://schemas.microsoft.com/office/drawing/2014/main" id="{A9ECAD34-7AB3-45C1-90C8-B11EFEDB625C}"/>
                    </a:ext>
                  </a:extLst>
                </p:cNvPr>
                <p:cNvSpPr/>
                <p:nvPr/>
              </p:nvSpPr>
              <p:spPr bwMode="gray">
                <a:xfrm rot="19591706">
                  <a:off x="5706296" y="3076468"/>
                  <a:ext cx="515065" cy="249653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F98FA16A-60C7-4314-9E31-32E3F00EEB54}"/>
                  </a:ext>
                </a:extLst>
              </p:cNvPr>
              <p:cNvGrpSpPr/>
              <p:nvPr/>
            </p:nvGrpSpPr>
            <p:grpSpPr>
              <a:xfrm rot="9759252">
                <a:off x="5693236" y="3671940"/>
                <a:ext cx="921878" cy="659023"/>
                <a:chOff x="5592726" y="3076468"/>
                <a:chExt cx="691455" cy="320376"/>
              </a:xfrm>
            </p:grpSpPr>
            <p:sp>
              <p:nvSpPr>
                <p:cNvPr id="57" name="Freihandform: Form 56">
                  <a:extLst>
                    <a:ext uri="{FF2B5EF4-FFF2-40B4-BE49-F238E27FC236}">
                      <a16:creationId xmlns:a16="http://schemas.microsoft.com/office/drawing/2014/main" id="{5342FA41-458C-4A5F-AD95-318969390607}"/>
                    </a:ext>
                  </a:extLst>
                </p:cNvPr>
                <p:cNvSpPr/>
                <p:nvPr/>
              </p:nvSpPr>
              <p:spPr bwMode="gray">
                <a:xfrm>
                  <a:off x="5592726" y="3216349"/>
                  <a:ext cx="691455" cy="180495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ihandform: Form 57">
                  <a:extLst>
                    <a:ext uri="{FF2B5EF4-FFF2-40B4-BE49-F238E27FC236}">
                      <a16:creationId xmlns:a16="http://schemas.microsoft.com/office/drawing/2014/main" id="{A6F12012-7668-44BA-974E-CA56ACB24AD8}"/>
                    </a:ext>
                  </a:extLst>
                </p:cNvPr>
                <p:cNvSpPr/>
                <p:nvPr/>
              </p:nvSpPr>
              <p:spPr bwMode="gray">
                <a:xfrm rot="1266377" flipH="1">
                  <a:off x="5662727" y="3127574"/>
                  <a:ext cx="583079" cy="162276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ihandform: Form 58">
                  <a:extLst>
                    <a:ext uri="{FF2B5EF4-FFF2-40B4-BE49-F238E27FC236}">
                      <a16:creationId xmlns:a16="http://schemas.microsoft.com/office/drawing/2014/main" id="{B6CF0ACC-AC95-4D7A-B571-9583F79CD5C9}"/>
                    </a:ext>
                  </a:extLst>
                </p:cNvPr>
                <p:cNvSpPr/>
                <p:nvPr/>
              </p:nvSpPr>
              <p:spPr bwMode="gray">
                <a:xfrm rot="19591706">
                  <a:off x="5706296" y="3076468"/>
                  <a:ext cx="515065" cy="249653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193AF0B5-0751-4184-A11B-F95322729CEF}"/>
                  </a:ext>
                </a:extLst>
              </p:cNvPr>
              <p:cNvSpPr/>
              <p:nvPr/>
            </p:nvSpPr>
            <p:spPr bwMode="gray">
              <a:xfrm>
                <a:off x="5575194" y="3742225"/>
                <a:ext cx="144000" cy="154726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800" dirty="0" err="1">
                  <a:cs typeface="Arial" charset="0"/>
                </a:endParaRP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BB584CD2-9F33-4450-9855-3E6288B4F23E}"/>
                  </a:ext>
                </a:extLst>
              </p:cNvPr>
              <p:cNvSpPr/>
              <p:nvPr/>
            </p:nvSpPr>
            <p:spPr bwMode="gray">
              <a:xfrm>
                <a:off x="5714697" y="4157847"/>
                <a:ext cx="144000" cy="154726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800" dirty="0" err="1">
                  <a:cs typeface="Arial" charset="0"/>
                </a:endParaRP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5165FB56-8B85-4416-AE65-9291E87AA782}"/>
                  </a:ext>
                </a:extLst>
              </p:cNvPr>
              <p:cNvSpPr/>
              <p:nvPr/>
            </p:nvSpPr>
            <p:spPr bwMode="gray">
              <a:xfrm>
                <a:off x="6498849" y="3888024"/>
                <a:ext cx="144000" cy="154726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lIns="72000" tIns="0" rIns="72000" bIns="36000" rtlCol="0" anchor="ctr"/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sz="1800" dirty="0" err="1">
                  <a:cs typeface="Arial" charset="0"/>
                </a:endParaRPr>
              </a:p>
            </p:txBody>
          </p:sp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A142BED7-C979-4B3A-B212-BE778D3479E9}"/>
                  </a:ext>
                </a:extLst>
              </p:cNvPr>
              <p:cNvGrpSpPr/>
              <p:nvPr/>
            </p:nvGrpSpPr>
            <p:grpSpPr>
              <a:xfrm rot="8325651">
                <a:off x="5249176" y="3559821"/>
                <a:ext cx="531532" cy="317232"/>
                <a:chOff x="5592725" y="3076468"/>
                <a:chExt cx="665220" cy="259313"/>
              </a:xfrm>
            </p:grpSpPr>
            <p:sp>
              <p:nvSpPr>
                <p:cNvPr id="64" name="Freihandform: Form 63">
                  <a:extLst>
                    <a:ext uri="{FF2B5EF4-FFF2-40B4-BE49-F238E27FC236}">
                      <a16:creationId xmlns:a16="http://schemas.microsoft.com/office/drawing/2014/main" id="{E8030B02-88DD-442E-9689-D97AE8CD1AF2}"/>
                    </a:ext>
                  </a:extLst>
                </p:cNvPr>
                <p:cNvSpPr/>
                <p:nvPr/>
              </p:nvSpPr>
              <p:spPr bwMode="gray">
                <a:xfrm>
                  <a:off x="5592725" y="3216350"/>
                  <a:ext cx="665220" cy="99924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Freihandform: Form 64">
                  <a:extLst>
                    <a:ext uri="{FF2B5EF4-FFF2-40B4-BE49-F238E27FC236}">
                      <a16:creationId xmlns:a16="http://schemas.microsoft.com/office/drawing/2014/main" id="{9B5FAFA6-350A-4EE9-8DB3-F4AECBB3B74A}"/>
                    </a:ext>
                  </a:extLst>
                </p:cNvPr>
                <p:cNvSpPr/>
                <p:nvPr/>
              </p:nvSpPr>
              <p:spPr bwMode="gray">
                <a:xfrm rot="1266377" flipH="1">
                  <a:off x="5668312" y="3144395"/>
                  <a:ext cx="446567" cy="191386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4587B437-D9EF-497A-947F-23813A9C646E}"/>
                    </a:ext>
                  </a:extLst>
                </p:cNvPr>
                <p:cNvSpPr/>
                <p:nvPr/>
              </p:nvSpPr>
              <p:spPr bwMode="gray">
                <a:xfrm rot="19591706">
                  <a:off x="5706296" y="3076468"/>
                  <a:ext cx="515065" cy="249653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2D0B4612-F58D-4464-8896-580F8952A7D9}"/>
                  </a:ext>
                </a:extLst>
              </p:cNvPr>
              <p:cNvSpPr/>
              <p:nvPr/>
            </p:nvSpPr>
            <p:spPr bwMode="gray">
              <a:xfrm>
                <a:off x="5568845" y="3497782"/>
                <a:ext cx="144000" cy="154726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dirty="0" err="1">
                  <a:cs typeface="Arial" charset="0"/>
                </a:endParaRPr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3783358B-8A74-447E-9A61-5CEFCF0751AA}"/>
                  </a:ext>
                </a:extLst>
              </p:cNvPr>
              <p:cNvSpPr/>
              <p:nvPr/>
            </p:nvSpPr>
            <p:spPr bwMode="gray">
              <a:xfrm rot="9759252">
                <a:off x="5640330" y="3440763"/>
                <a:ext cx="902144" cy="218742"/>
              </a:xfrm>
              <a:custGeom>
                <a:avLst/>
                <a:gdLst>
                  <a:gd name="connsiteX0" fmla="*/ 0 w 446567"/>
                  <a:gd name="connsiteY0" fmla="*/ 0 h 191386"/>
                  <a:gd name="connsiteX1" fmla="*/ 239232 w 446567"/>
                  <a:gd name="connsiteY1" fmla="*/ 101009 h 191386"/>
                  <a:gd name="connsiteX2" fmla="*/ 377456 w 446567"/>
                  <a:gd name="connsiteY2" fmla="*/ 53163 h 191386"/>
                  <a:gd name="connsiteX3" fmla="*/ 446567 w 446567"/>
                  <a:gd name="connsiteY3" fmla="*/ 191386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567" h="191386">
                    <a:moveTo>
                      <a:pt x="0" y="0"/>
                    </a:moveTo>
                    <a:cubicBezTo>
                      <a:pt x="88161" y="46074"/>
                      <a:pt x="176323" y="92149"/>
                      <a:pt x="239232" y="101009"/>
                    </a:cubicBezTo>
                    <a:cubicBezTo>
                      <a:pt x="302141" y="109869"/>
                      <a:pt x="342900" y="38100"/>
                      <a:pt x="377456" y="53163"/>
                    </a:cubicBezTo>
                    <a:cubicBezTo>
                      <a:pt x="412012" y="68226"/>
                      <a:pt x="411125" y="164805"/>
                      <a:pt x="446567" y="191386"/>
                    </a:cubicBezTo>
                  </a:path>
                </a:pathLst>
              </a:custGeom>
              <a:noFill/>
              <a:ln w="3810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5EA840EC-FBC9-4B01-A2E2-52D478F3ECA3}"/>
                  </a:ext>
                </a:extLst>
              </p:cNvPr>
              <p:cNvSpPr/>
              <p:nvPr/>
            </p:nvSpPr>
            <p:spPr bwMode="gray">
              <a:xfrm rot="9759252" flipV="1">
                <a:off x="5598689" y="3658203"/>
                <a:ext cx="963758" cy="50627"/>
              </a:xfrm>
              <a:custGeom>
                <a:avLst/>
                <a:gdLst>
                  <a:gd name="connsiteX0" fmla="*/ 0 w 446567"/>
                  <a:gd name="connsiteY0" fmla="*/ 0 h 191386"/>
                  <a:gd name="connsiteX1" fmla="*/ 239232 w 446567"/>
                  <a:gd name="connsiteY1" fmla="*/ 101009 h 191386"/>
                  <a:gd name="connsiteX2" fmla="*/ 377456 w 446567"/>
                  <a:gd name="connsiteY2" fmla="*/ 53163 h 191386"/>
                  <a:gd name="connsiteX3" fmla="*/ 446567 w 446567"/>
                  <a:gd name="connsiteY3" fmla="*/ 191386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567" h="191386">
                    <a:moveTo>
                      <a:pt x="0" y="0"/>
                    </a:moveTo>
                    <a:cubicBezTo>
                      <a:pt x="88161" y="46074"/>
                      <a:pt x="176323" y="92149"/>
                      <a:pt x="239232" y="101009"/>
                    </a:cubicBezTo>
                    <a:cubicBezTo>
                      <a:pt x="302141" y="109869"/>
                      <a:pt x="342900" y="38100"/>
                      <a:pt x="377456" y="53163"/>
                    </a:cubicBezTo>
                    <a:cubicBezTo>
                      <a:pt x="412012" y="68226"/>
                      <a:pt x="411125" y="164805"/>
                      <a:pt x="446567" y="191386"/>
                    </a:cubicBezTo>
                  </a:path>
                </a:pathLst>
              </a:custGeom>
              <a:noFill/>
              <a:ln w="3810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80313D2E-5D5E-4BFA-8FA4-05FC912D2CE3}"/>
                  </a:ext>
                </a:extLst>
              </p:cNvPr>
              <p:cNvSpPr/>
              <p:nvPr/>
            </p:nvSpPr>
            <p:spPr bwMode="gray">
              <a:xfrm rot="7750958">
                <a:off x="5569338" y="3832535"/>
                <a:ext cx="1140214" cy="104542"/>
              </a:xfrm>
              <a:custGeom>
                <a:avLst/>
                <a:gdLst>
                  <a:gd name="connsiteX0" fmla="*/ 0 w 446567"/>
                  <a:gd name="connsiteY0" fmla="*/ 0 h 191386"/>
                  <a:gd name="connsiteX1" fmla="*/ 239232 w 446567"/>
                  <a:gd name="connsiteY1" fmla="*/ 101009 h 191386"/>
                  <a:gd name="connsiteX2" fmla="*/ 377456 w 446567"/>
                  <a:gd name="connsiteY2" fmla="*/ 53163 h 191386"/>
                  <a:gd name="connsiteX3" fmla="*/ 446567 w 446567"/>
                  <a:gd name="connsiteY3" fmla="*/ 191386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567" h="191386">
                    <a:moveTo>
                      <a:pt x="0" y="0"/>
                    </a:moveTo>
                    <a:cubicBezTo>
                      <a:pt x="88161" y="46074"/>
                      <a:pt x="176323" y="92149"/>
                      <a:pt x="239232" y="101009"/>
                    </a:cubicBezTo>
                    <a:cubicBezTo>
                      <a:pt x="302141" y="109869"/>
                      <a:pt x="342900" y="38100"/>
                      <a:pt x="377456" y="53163"/>
                    </a:cubicBezTo>
                    <a:cubicBezTo>
                      <a:pt x="412012" y="68226"/>
                      <a:pt x="411125" y="164805"/>
                      <a:pt x="446567" y="191386"/>
                    </a:cubicBezTo>
                  </a:path>
                </a:pathLst>
              </a:custGeom>
              <a:noFill/>
              <a:ln w="3810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C5D59B9-D6B3-4141-8F20-D0B143CBA3DE}"/>
                  </a:ext>
                </a:extLst>
              </p:cNvPr>
              <p:cNvSpPr/>
              <p:nvPr/>
            </p:nvSpPr>
            <p:spPr bwMode="gray">
              <a:xfrm>
                <a:off x="6435546" y="3458178"/>
                <a:ext cx="144000" cy="154726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dirty="0" err="1">
                  <a:cs typeface="Arial" charset="0"/>
                </a:endParaRPr>
              </a:p>
            </p:txBody>
          </p: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4A5328B8-2CFA-4A0D-A291-656F38FEF5E3}"/>
                  </a:ext>
                </a:extLst>
              </p:cNvPr>
              <p:cNvGrpSpPr/>
              <p:nvPr/>
            </p:nvGrpSpPr>
            <p:grpSpPr>
              <a:xfrm rot="9759252">
                <a:off x="6527354" y="3205853"/>
                <a:ext cx="1835622" cy="1039487"/>
                <a:chOff x="5618541" y="2960037"/>
                <a:chExt cx="807378" cy="505334"/>
              </a:xfrm>
            </p:grpSpPr>
            <p:sp>
              <p:nvSpPr>
                <p:cNvPr id="74" name="Freihandform: Form 73">
                  <a:extLst>
                    <a:ext uri="{FF2B5EF4-FFF2-40B4-BE49-F238E27FC236}">
                      <a16:creationId xmlns:a16="http://schemas.microsoft.com/office/drawing/2014/main" id="{BE29CD66-03CE-4664-85CC-91E4B123D0B1}"/>
                    </a:ext>
                  </a:extLst>
                </p:cNvPr>
                <p:cNvSpPr/>
                <p:nvPr/>
              </p:nvSpPr>
              <p:spPr bwMode="gray">
                <a:xfrm>
                  <a:off x="5632755" y="3209151"/>
                  <a:ext cx="793164" cy="228066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ihandform: Form 74">
                  <a:extLst>
                    <a:ext uri="{FF2B5EF4-FFF2-40B4-BE49-F238E27FC236}">
                      <a16:creationId xmlns:a16="http://schemas.microsoft.com/office/drawing/2014/main" id="{DB2EFB83-3117-476F-94DD-9B0746469E95}"/>
                    </a:ext>
                  </a:extLst>
                </p:cNvPr>
                <p:cNvSpPr/>
                <p:nvPr/>
              </p:nvSpPr>
              <p:spPr bwMode="gray">
                <a:xfrm rot="1266377" flipH="1">
                  <a:off x="5618541" y="3087287"/>
                  <a:ext cx="798974" cy="262716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D9C132DB-5A73-40FA-B211-C08D23F2CA70}"/>
                    </a:ext>
                  </a:extLst>
                </p:cNvPr>
                <p:cNvSpPr/>
                <p:nvPr/>
              </p:nvSpPr>
              <p:spPr bwMode="gray">
                <a:xfrm rot="19591706">
                  <a:off x="5687869" y="2960037"/>
                  <a:ext cx="671612" cy="505334"/>
                </a:xfrm>
                <a:custGeom>
                  <a:avLst/>
                  <a:gdLst>
                    <a:gd name="connsiteX0" fmla="*/ 0 w 446567"/>
                    <a:gd name="connsiteY0" fmla="*/ 0 h 191386"/>
                    <a:gd name="connsiteX1" fmla="*/ 239232 w 446567"/>
                    <a:gd name="connsiteY1" fmla="*/ 101009 h 191386"/>
                    <a:gd name="connsiteX2" fmla="*/ 377456 w 446567"/>
                    <a:gd name="connsiteY2" fmla="*/ 53163 h 191386"/>
                    <a:gd name="connsiteX3" fmla="*/ 446567 w 446567"/>
                    <a:gd name="connsiteY3" fmla="*/ 191386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6567" h="191386">
                      <a:moveTo>
                        <a:pt x="0" y="0"/>
                      </a:moveTo>
                      <a:cubicBezTo>
                        <a:pt x="88161" y="46074"/>
                        <a:pt x="176323" y="92149"/>
                        <a:pt x="239232" y="101009"/>
                      </a:cubicBezTo>
                      <a:cubicBezTo>
                        <a:pt x="302141" y="109869"/>
                        <a:pt x="342900" y="38100"/>
                        <a:pt x="377456" y="53163"/>
                      </a:cubicBezTo>
                      <a:cubicBezTo>
                        <a:pt x="412012" y="68226"/>
                        <a:pt x="411125" y="164805"/>
                        <a:pt x="446567" y="191386"/>
                      </a:cubicBezTo>
                    </a:path>
                  </a:pathLst>
                </a:custGeom>
                <a:noFill/>
                <a:ln w="38100" algn="ctr">
                  <a:solidFill>
                    <a:srgbClr val="92D050"/>
                  </a:solidFill>
                  <a:miter lim="800000"/>
                  <a:headEnd/>
                  <a:tailEnd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4A264D22-B599-450A-9776-2E0A9D7AA7A6}"/>
                  </a:ext>
                </a:extLst>
              </p:cNvPr>
              <p:cNvSpPr/>
              <p:nvPr/>
            </p:nvSpPr>
            <p:spPr bwMode="gray">
              <a:xfrm>
                <a:off x="8233864" y="3414767"/>
                <a:ext cx="144000" cy="154726"/>
              </a:xfrm>
              <a:prstGeom prst="ellipse">
                <a:avLst/>
              </a:prstGeom>
              <a:solidFill>
                <a:srgbClr val="92D050"/>
              </a:solidFill>
              <a:ln w="19050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3175" algn="ctr" defTabSz="457293" fontAlgn="base">
                  <a:lnSpc>
                    <a:spcPct val="104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E20074"/>
                  </a:buClr>
                  <a:buSzPct val="75000"/>
                </a:pPr>
                <a:endParaRPr lang="en-US" dirty="0" err="1">
                  <a:cs typeface="Arial" charset="0"/>
                </a:endParaRPr>
              </a:p>
            </p:txBody>
          </p:sp>
        </p:grpSp>
      </p:grpSp>
      <p:sp>
        <p:nvSpPr>
          <p:cNvPr id="42" name="Foliennummernplatzhalter 1">
            <a:extLst>
              <a:ext uri="{FF2B5EF4-FFF2-40B4-BE49-F238E27FC236}">
                <a16:creationId xmlns:a16="http://schemas.microsoft.com/office/drawing/2014/main" id="{5078026E-7BFA-4130-8EFD-8E8BA64D4D97}"/>
              </a:ext>
            </a:extLst>
          </p:cNvPr>
          <p:cNvSpPr txBox="1">
            <a:spLocks/>
          </p:cNvSpPr>
          <p:nvPr/>
        </p:nvSpPr>
        <p:spPr bwMode="gray">
          <a:xfrm>
            <a:off x="8121445" y="6144325"/>
            <a:ext cx="3725521" cy="40580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09705" rtl="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17" kern="1200">
                <a:solidFill>
                  <a:schemeClr val="bg1"/>
                </a:solidFill>
                <a:latin typeface="Tele-GroteskNor" pitchFamily="2" charset="0"/>
                <a:ea typeface="+mn-ea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</a:t>
            </a:fld>
            <a:endParaRPr lang="en-US" dirty="0"/>
          </a:p>
        </p:txBody>
      </p:sp>
      <p:sp>
        <p:nvSpPr>
          <p:cNvPr id="46" name="Titel 3">
            <a:extLst>
              <a:ext uri="{FF2B5EF4-FFF2-40B4-BE49-F238E27FC236}">
                <a16:creationId xmlns:a16="http://schemas.microsoft.com/office/drawing/2014/main" id="{CE2990C2-0A87-45BD-93B5-43C612E30F3A}"/>
              </a:ext>
            </a:extLst>
          </p:cNvPr>
          <p:cNvSpPr txBox="1">
            <a:spLocks/>
          </p:cNvSpPr>
          <p:nvPr/>
        </p:nvSpPr>
        <p:spPr>
          <a:xfrm>
            <a:off x="220919" y="252452"/>
            <a:ext cx="11750162" cy="1052639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funktioniert Unser </a:t>
            </a:r>
            <a:r>
              <a:rPr lang="de-DE" sz="4000" dirty="0" err="1">
                <a:solidFill>
                  <a:schemeClr val="bg1"/>
                </a:solidFill>
              </a:rPr>
              <a:t>gehirn</a:t>
            </a:r>
            <a:r>
              <a:rPr lang="de-DE" sz="4000" dirty="0">
                <a:solidFill>
                  <a:schemeClr val="bg1"/>
                </a:solidFill>
              </a:rPr>
              <a:t>?</a:t>
            </a:r>
            <a:endParaRPr lang="de-DE" sz="3600" dirty="0">
              <a:cs typeface="TeleGrotesk Next Ult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8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20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775776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ist das spiel aufgebaut?- Daten sammeln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CED9545-5951-4CFF-AFC2-FFA137584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989" y="1055937"/>
            <a:ext cx="1678676" cy="1284438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5063FC4-4F25-47C7-BA77-2CF2CF995454}"/>
              </a:ext>
            </a:extLst>
          </p:cNvPr>
          <p:cNvGrpSpPr/>
          <p:nvPr/>
        </p:nvGrpSpPr>
        <p:grpSpPr>
          <a:xfrm>
            <a:off x="6696768" y="1185041"/>
            <a:ext cx="5021666" cy="2551327"/>
            <a:chOff x="6669336" y="1185041"/>
            <a:chExt cx="5021666" cy="2551327"/>
          </a:xfrm>
        </p:grpSpPr>
        <p:pic>
          <p:nvPicPr>
            <p:cNvPr id="7" name="Picture 2" descr="Bildergebnis fÃ¼r Calliope">
              <a:extLst>
                <a:ext uri="{FF2B5EF4-FFF2-40B4-BE49-F238E27FC236}">
                  <a16:creationId xmlns:a16="http://schemas.microsoft.com/office/drawing/2014/main" id="{00387938-3DB5-4695-93B3-13F2DF781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6598" t="38000"/>
            <a:stretch/>
          </p:blipFill>
          <p:spPr bwMode="auto">
            <a:xfrm rot="15101830">
              <a:off x="6754770" y="1099607"/>
              <a:ext cx="2156991" cy="2327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XMG CORE 17 Gaming Laptop ">
              <a:extLst>
                <a:ext uri="{FF2B5EF4-FFF2-40B4-BE49-F238E27FC236}">
                  <a16:creationId xmlns:a16="http://schemas.microsoft.com/office/drawing/2014/main" id="{069D008B-9AB6-4B60-AB0A-27AD189EA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r="-543"/>
            <a:stretch/>
          </p:blipFill>
          <p:spPr bwMode="auto">
            <a:xfrm>
              <a:off x="8035480" y="1282001"/>
              <a:ext cx="3655522" cy="245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3478618-D381-42EF-BA04-F1D7F3A9A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44429" y="1476375"/>
              <a:ext cx="2516475" cy="1532639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AD0295A-E832-4FA2-89CB-4996E247FA10}"/>
              </a:ext>
            </a:extLst>
          </p:cNvPr>
          <p:cNvGrpSpPr/>
          <p:nvPr/>
        </p:nvGrpSpPr>
        <p:grpSpPr>
          <a:xfrm rot="3574858">
            <a:off x="3862589" y="1081145"/>
            <a:ext cx="2238911" cy="2184728"/>
            <a:chOff x="3848986" y="1244272"/>
            <a:chExt cx="2238911" cy="2184728"/>
          </a:xfrm>
        </p:grpSpPr>
        <p:sp>
          <p:nvSpPr>
            <p:cNvPr id="5" name="Bogen 4">
              <a:extLst>
                <a:ext uri="{FF2B5EF4-FFF2-40B4-BE49-F238E27FC236}">
                  <a16:creationId xmlns:a16="http://schemas.microsoft.com/office/drawing/2014/main" id="{2FF3FD46-45A9-4A7B-8589-4DAFB0627F54}"/>
                </a:ext>
              </a:extLst>
            </p:cNvPr>
            <p:cNvSpPr/>
            <p:nvPr/>
          </p:nvSpPr>
          <p:spPr>
            <a:xfrm>
              <a:off x="3848986" y="1698157"/>
              <a:ext cx="1840614" cy="1730843"/>
            </a:xfrm>
            <a:prstGeom prst="arc">
              <a:avLst>
                <a:gd name="adj1" fmla="val 17302820"/>
                <a:gd name="adj2" fmla="val 21392540"/>
              </a:avLst>
            </a:prstGeom>
            <a:ln w="10160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3019289-6C08-46DC-A506-BF4726CEC976}"/>
                </a:ext>
              </a:extLst>
            </p:cNvPr>
            <p:cNvGrpSpPr/>
            <p:nvPr/>
          </p:nvGrpSpPr>
          <p:grpSpPr>
            <a:xfrm>
              <a:off x="4053291" y="1244272"/>
              <a:ext cx="2034606" cy="1977236"/>
              <a:chOff x="4053291" y="1244272"/>
              <a:chExt cx="2034606" cy="1977236"/>
            </a:xfrm>
          </p:grpSpPr>
          <p:sp>
            <p:nvSpPr>
              <p:cNvPr id="15" name="Bogen 14">
                <a:extLst>
                  <a:ext uri="{FF2B5EF4-FFF2-40B4-BE49-F238E27FC236}">
                    <a16:creationId xmlns:a16="http://schemas.microsoft.com/office/drawing/2014/main" id="{8F52AE7A-847C-4525-8553-415560BB2F2A}"/>
                  </a:ext>
                </a:extLst>
              </p:cNvPr>
              <p:cNvSpPr/>
              <p:nvPr/>
            </p:nvSpPr>
            <p:spPr>
              <a:xfrm>
                <a:off x="4053291" y="1490665"/>
                <a:ext cx="1840614" cy="1730843"/>
              </a:xfrm>
              <a:prstGeom prst="arc">
                <a:avLst>
                  <a:gd name="adj1" fmla="val 17912175"/>
                  <a:gd name="adj2" fmla="val 20733184"/>
                </a:avLst>
              </a:prstGeom>
              <a:ln w="101600">
                <a:solidFill>
                  <a:schemeClr val="bg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Bogen 15">
                <a:extLst>
                  <a:ext uri="{FF2B5EF4-FFF2-40B4-BE49-F238E27FC236}">
                    <a16:creationId xmlns:a16="http://schemas.microsoft.com/office/drawing/2014/main" id="{0A0F4574-DC91-47D8-AF58-8FE37F2F2DC2}"/>
                  </a:ext>
                </a:extLst>
              </p:cNvPr>
              <p:cNvSpPr/>
              <p:nvPr/>
            </p:nvSpPr>
            <p:spPr>
              <a:xfrm>
                <a:off x="4247283" y="1244273"/>
                <a:ext cx="1840614" cy="1730843"/>
              </a:xfrm>
              <a:prstGeom prst="arc">
                <a:avLst>
                  <a:gd name="adj1" fmla="val 18774707"/>
                  <a:gd name="adj2" fmla="val 20370577"/>
                </a:avLst>
              </a:prstGeom>
              <a:ln w="101600">
                <a:solidFill>
                  <a:schemeClr val="bg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DDF8D4C8-76A6-43DE-ACD4-5021DCE5C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57" y="4321331"/>
            <a:ext cx="2626246" cy="151114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B9A3B64-3735-4BFD-924F-A65B1C4CA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3269" y="1985552"/>
            <a:ext cx="1248356" cy="95517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86792F88-8A82-4ADD-924A-2372EA46B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4816" y="1440234"/>
            <a:ext cx="1526276" cy="11678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6BA8EF7-8299-44CE-A306-BD3EAF8F0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7948" y="2858119"/>
            <a:ext cx="1248356" cy="95517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C78CE88-0DB0-4C1B-AEB4-735B9F9FE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4472" y="2567113"/>
            <a:ext cx="1248356" cy="955179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5B4AF8BB-9ECF-4FC6-B2BC-92C3DA5392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10179" r="47838" b="56546"/>
          <a:stretch/>
        </p:blipFill>
        <p:spPr>
          <a:xfrm>
            <a:off x="220918" y="3749030"/>
            <a:ext cx="5828116" cy="24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4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21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Trainingsphase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CECC05C4-122F-42CC-95EC-6D64F8EEA45D}"/>
              </a:ext>
            </a:extLst>
          </p:cNvPr>
          <p:cNvSpPr/>
          <p:nvPr/>
        </p:nvSpPr>
        <p:spPr bwMode="gray">
          <a:xfrm>
            <a:off x="323850" y="1476375"/>
            <a:ext cx="9421729" cy="1218390"/>
          </a:xfrm>
          <a:prstGeom prst="chevron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200" b="1" u="sng" dirty="0">
                <a:cs typeface="Arial" charset="0"/>
              </a:rPr>
              <a:t>Lange Spielen </a:t>
            </a:r>
            <a:r>
              <a:rPr lang="de-DE" sz="3200" b="1" dirty="0">
                <a:cs typeface="Arial" charset="0"/>
              </a:rPr>
              <a:t>um viele Trainingsdaten zu erzeugen.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B0D6123-1570-48E4-8ACE-A16693EB0581}"/>
              </a:ext>
            </a:extLst>
          </p:cNvPr>
          <p:cNvSpPr/>
          <p:nvPr/>
        </p:nvSpPr>
        <p:spPr bwMode="gray">
          <a:xfrm>
            <a:off x="1058777" y="1033839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1</a:t>
            </a:r>
            <a:endParaRPr lang="en-US" sz="3600" b="1" dirty="0" err="1">
              <a:cs typeface="Arial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F192D61B-8A97-4DA5-B02E-6809326FAB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2224770" y="2793248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5E73244-9B7C-496F-8C24-14509EF6B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316421" y="3537592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A4419B3-3765-4B8B-830C-6E021C7EB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3365337" y="4104707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932939E-CE80-44A9-AC37-3C0FF54706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5475045" y="2900558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116A4E4-3C55-4BB1-99C2-5E9D546625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7951708" y="3150885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B06FA69-94FF-4760-8B98-2335D637A5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6502402" y="4104707"/>
            <a:ext cx="2324263" cy="2043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71142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22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Anlern- Testphase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CBA75A7D-CA09-49D4-A770-E97EA8DDAD95}"/>
              </a:ext>
            </a:extLst>
          </p:cNvPr>
          <p:cNvSpPr/>
          <p:nvPr/>
        </p:nvSpPr>
        <p:spPr bwMode="gray">
          <a:xfrm>
            <a:off x="379059" y="1476376"/>
            <a:ext cx="9318394" cy="1210264"/>
          </a:xfrm>
          <a:prstGeom prst="chevron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200" b="1" dirty="0">
                <a:cs typeface="Arial" charset="0"/>
              </a:rPr>
              <a:t>Eigenes Auto durch das Neuronale Netz </a:t>
            </a:r>
            <a:br>
              <a:rPr lang="de-DE" sz="3200" b="1" dirty="0">
                <a:cs typeface="Arial" charset="0"/>
              </a:rPr>
            </a:br>
            <a:r>
              <a:rPr lang="de-DE" sz="3200" b="1" u="sng" dirty="0">
                <a:cs typeface="Arial" charset="0"/>
              </a:rPr>
              <a:t>Anlernen und Testen</a:t>
            </a:r>
            <a:r>
              <a:rPr lang="de-DE" sz="3200" b="1" dirty="0">
                <a:cs typeface="Arial" charset="0"/>
              </a:rPr>
              <a:t>.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EBF94CC-BC25-4B81-8AD0-FA5725E4DE9C}"/>
              </a:ext>
            </a:extLst>
          </p:cNvPr>
          <p:cNvSpPr/>
          <p:nvPr/>
        </p:nvSpPr>
        <p:spPr bwMode="gray">
          <a:xfrm>
            <a:off x="1111528" y="1081136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2</a:t>
            </a:r>
            <a:endParaRPr lang="en-US" sz="3600" b="1" dirty="0" err="1">
              <a:cs typeface="Arial" charset="0"/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A1C015D-F73F-4E68-9F78-39A457D09DDE}"/>
              </a:ext>
            </a:extLst>
          </p:cNvPr>
          <p:cNvGrpSpPr/>
          <p:nvPr/>
        </p:nvGrpSpPr>
        <p:grpSpPr>
          <a:xfrm>
            <a:off x="4288688" y="2583505"/>
            <a:ext cx="3087574" cy="3499389"/>
            <a:chOff x="5075717" y="3182595"/>
            <a:chExt cx="1593985" cy="2746135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2B0A1F0B-E076-4A3A-81C0-1779E661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21"/>
            <a:stretch/>
          </p:blipFill>
          <p:spPr>
            <a:xfrm>
              <a:off x="5075717" y="3182595"/>
              <a:ext cx="1593985" cy="274613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8352DB3C-7577-4198-8039-6CDB46718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737857">
              <a:off x="5128368" y="4046437"/>
              <a:ext cx="1657401" cy="97105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14072103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23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KI -Steuerungsphase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90CB095-D87B-452A-9239-310F74F40B23}"/>
              </a:ext>
            </a:extLst>
          </p:cNvPr>
          <p:cNvSpPr/>
          <p:nvPr/>
        </p:nvSpPr>
        <p:spPr bwMode="gray">
          <a:xfrm>
            <a:off x="362077" y="1504421"/>
            <a:ext cx="9323343" cy="1182436"/>
          </a:xfrm>
          <a:prstGeom prst="chevron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72000" rIns="72000" bIns="72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200" b="1" dirty="0">
                <a:cs typeface="Arial" charset="0"/>
              </a:rPr>
              <a:t>Künstlich Intelligente </a:t>
            </a:r>
            <a:r>
              <a:rPr lang="de-DE" sz="3200" b="1" dirty="0" err="1">
                <a:cs typeface="Arial" charset="0"/>
              </a:rPr>
              <a:t>Calliope</a:t>
            </a:r>
            <a:r>
              <a:rPr lang="de-DE" sz="3200" b="1" dirty="0">
                <a:cs typeface="Arial" charset="0"/>
              </a:rPr>
              <a:t> </a:t>
            </a:r>
            <a:r>
              <a:rPr lang="de-DE" sz="3200" b="1" u="sng" dirty="0">
                <a:cs typeface="Arial" charset="0"/>
              </a:rPr>
              <a:t>übernimmt die Steuerung </a:t>
            </a:r>
            <a:r>
              <a:rPr lang="de-DE" sz="3200" b="1" dirty="0">
                <a:cs typeface="Arial" charset="0"/>
              </a:rPr>
              <a:t>und muss „IQ-Test“ bestehen.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558FB7E-3C13-4F55-BAE5-8B591ADAF531}"/>
              </a:ext>
            </a:extLst>
          </p:cNvPr>
          <p:cNvSpPr/>
          <p:nvPr/>
        </p:nvSpPr>
        <p:spPr bwMode="gray">
          <a:xfrm>
            <a:off x="1109061" y="1066279"/>
            <a:ext cx="565485" cy="62564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r>
              <a:rPr lang="de-DE" sz="3600" b="1" dirty="0">
                <a:cs typeface="Arial" charset="0"/>
              </a:rPr>
              <a:t>3</a:t>
            </a:r>
            <a:endParaRPr lang="en-US" sz="3600" b="1" dirty="0" err="1">
              <a:cs typeface="Arial" charset="0"/>
            </a:endParaRPr>
          </a:p>
        </p:txBody>
      </p:sp>
      <p:pic>
        <p:nvPicPr>
          <p:cNvPr id="40" name="Picture 2" descr="IQ-Test: Wie finden Sie Ihren IQ heraus?">
            <a:extLst>
              <a:ext uri="{FF2B5EF4-FFF2-40B4-BE49-F238E27FC236}">
                <a16:creationId xmlns:a16="http://schemas.microsoft.com/office/drawing/2014/main" id="{F90844BE-038D-4CD1-AC80-337CD0704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2354" y="2935285"/>
            <a:ext cx="5912417" cy="3040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9152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24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Warum heißt es nun maschinelles lernen?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441535-C037-4D43-BD2C-5D63F6BB4BE8}"/>
              </a:ext>
            </a:extLst>
          </p:cNvPr>
          <p:cNvSpPr txBox="1"/>
          <p:nvPr/>
        </p:nvSpPr>
        <p:spPr bwMode="gray">
          <a:xfrm>
            <a:off x="2654601" y="1742705"/>
            <a:ext cx="9264500" cy="32314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1950" indent="-361950">
              <a:buAutoNum type="arabicPeriod"/>
            </a:pPr>
            <a:r>
              <a:rPr lang="de-DE" sz="3200" dirty="0">
                <a:solidFill>
                  <a:schemeClr val="bg1"/>
                </a:solidFill>
              </a:rPr>
              <a:t>Wir haben viele Trainings-Daten durch spielen erzeugt.</a:t>
            </a:r>
          </a:p>
          <a:p>
            <a:pPr marL="361950" indent="-361950">
              <a:buAutoNum type="arabicPeriod"/>
            </a:pPr>
            <a:endParaRPr lang="de-DE" sz="3200" dirty="0">
              <a:solidFill>
                <a:schemeClr val="bg1"/>
              </a:solidFill>
            </a:endParaRPr>
          </a:p>
          <a:p>
            <a:endParaRPr lang="de-DE" sz="3200" dirty="0">
              <a:solidFill>
                <a:schemeClr val="bg1"/>
              </a:solidFill>
            </a:endParaRPr>
          </a:p>
          <a:p>
            <a:pPr marL="361950" indent="-361950"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Wir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haben</a:t>
            </a:r>
            <a:r>
              <a:rPr lang="en-US" sz="3200" dirty="0">
                <a:solidFill>
                  <a:schemeClr val="bg1"/>
                </a:solidFill>
              </a:rPr>
              <a:t> nun den KI-Calliope </a:t>
            </a:r>
            <a:r>
              <a:rPr lang="en-US" sz="3200" dirty="0" err="1">
                <a:solidFill>
                  <a:schemeClr val="bg1"/>
                </a:solidFill>
              </a:rPr>
              <a:t>angelernt</a:t>
            </a:r>
            <a:r>
              <a:rPr lang="en-US" sz="3200" dirty="0">
                <a:solidFill>
                  <a:schemeClr val="bg1"/>
                </a:solidFill>
              </a:rPr>
              <a:t> und </a:t>
            </a:r>
            <a:r>
              <a:rPr lang="en-US" sz="3200" dirty="0" err="1">
                <a:solidFill>
                  <a:schemeClr val="bg1"/>
                </a:solidFill>
              </a:rPr>
              <a:t>getestet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361950" indent="-3619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361950" indent="-361950">
              <a:buAutoNum type="arabicPeriod"/>
            </a:pPr>
            <a:endParaRPr lang="en-US" sz="3200" dirty="0">
              <a:solidFill>
                <a:schemeClr val="bg1"/>
              </a:solidFill>
            </a:endParaRPr>
          </a:p>
          <a:p>
            <a:pPr marL="361950" indent="-361950">
              <a:buAutoNum type="arabicPeriod"/>
            </a:pPr>
            <a:r>
              <a:rPr lang="en-US" sz="3200" dirty="0" err="1">
                <a:solidFill>
                  <a:schemeClr val="bg1"/>
                </a:solidFill>
              </a:rPr>
              <a:t>Wir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haben</a:t>
            </a:r>
            <a:r>
              <a:rPr lang="en-US" sz="3200" dirty="0">
                <a:solidFill>
                  <a:schemeClr val="bg1"/>
                </a:solidFill>
              </a:rPr>
              <a:t> den KI-Calliope </a:t>
            </a:r>
            <a:r>
              <a:rPr lang="en-US" sz="3200" dirty="0" err="1">
                <a:solidFill>
                  <a:schemeClr val="bg1"/>
                </a:solidFill>
              </a:rPr>
              <a:t>alleine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spielen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lassen</a:t>
            </a:r>
            <a:r>
              <a:rPr lang="en-US" sz="3200" dirty="0">
                <a:solidFill>
                  <a:schemeClr val="bg1"/>
                </a:solidFill>
              </a:rPr>
              <a:t> und </a:t>
            </a:r>
            <a:r>
              <a:rPr lang="en-US" sz="3200" dirty="0" err="1">
                <a:solidFill>
                  <a:schemeClr val="bg1"/>
                </a:solidFill>
              </a:rPr>
              <a:t>wissen</a:t>
            </a:r>
            <a:r>
              <a:rPr lang="en-US" sz="3200" dirty="0">
                <a:solidFill>
                  <a:schemeClr val="bg1"/>
                </a:solidFill>
              </a:rPr>
              <a:t> nun </a:t>
            </a:r>
            <a:r>
              <a:rPr lang="en-US" sz="3200" dirty="0" err="1">
                <a:solidFill>
                  <a:schemeClr val="bg1"/>
                </a:solidFill>
              </a:rPr>
              <a:t>wie</a:t>
            </a:r>
            <a:r>
              <a:rPr lang="en-US" sz="3200" dirty="0">
                <a:solidFill>
                  <a:schemeClr val="bg1"/>
                </a:solidFill>
              </a:rPr>
              <a:t> gut </a:t>
            </a:r>
            <a:r>
              <a:rPr lang="en-US" sz="3200" dirty="0" err="1">
                <a:solidFill>
                  <a:schemeClr val="bg1"/>
                </a:solidFill>
              </a:rPr>
              <a:t>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ist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CF957-30B0-45A6-A2E1-DB7C8B8EC0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350"/>
          <a:stretch/>
        </p:blipFill>
        <p:spPr>
          <a:xfrm>
            <a:off x="611240" y="1412998"/>
            <a:ext cx="1566214" cy="13767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2" descr="IQ-Test: Wie finden Sie Ihren IQ heraus?">
            <a:extLst>
              <a:ext uri="{FF2B5EF4-FFF2-40B4-BE49-F238E27FC236}">
                <a16:creationId xmlns:a16="http://schemas.microsoft.com/office/drawing/2014/main" id="{8B45DC32-7828-486C-B069-835661DB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930" y="4687405"/>
            <a:ext cx="2015908" cy="1269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248FC5E-FE73-494C-9A9E-0138884C7B8E}"/>
              </a:ext>
            </a:extLst>
          </p:cNvPr>
          <p:cNvGrpSpPr/>
          <p:nvPr/>
        </p:nvGrpSpPr>
        <p:grpSpPr>
          <a:xfrm>
            <a:off x="611240" y="2847829"/>
            <a:ext cx="1566214" cy="1668749"/>
            <a:chOff x="5075717" y="3182595"/>
            <a:chExt cx="1593985" cy="274613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A219833-0698-48D6-9D02-737F0091B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721"/>
            <a:stretch/>
          </p:blipFill>
          <p:spPr>
            <a:xfrm>
              <a:off x="5075717" y="3182595"/>
              <a:ext cx="1593985" cy="274613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E3703AF-73C6-4DE1-9105-5F79681FA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4737857">
              <a:off x="5128368" y="4046437"/>
              <a:ext cx="1657401" cy="97105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2253159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3F4F6C-B7B5-4983-847C-612CF6559E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501697D-7010-428D-B474-63A72C5723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359" y="1149923"/>
            <a:ext cx="11277384" cy="4104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liennummernplatzhalter 1">
            <a:extLst>
              <a:ext uri="{FF2B5EF4-FFF2-40B4-BE49-F238E27FC236}">
                <a16:creationId xmlns:a16="http://schemas.microsoft.com/office/drawing/2014/main" id="{C28F3352-83A2-435F-8E7D-17EC41E393CF}"/>
              </a:ext>
            </a:extLst>
          </p:cNvPr>
          <p:cNvSpPr txBox="1">
            <a:spLocks/>
          </p:cNvSpPr>
          <p:nvPr/>
        </p:nvSpPr>
        <p:spPr bwMode="gray">
          <a:xfrm>
            <a:off x="8121445" y="6144325"/>
            <a:ext cx="3725521" cy="40580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609705" rtl="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17" kern="1200">
                <a:solidFill>
                  <a:schemeClr val="bg1"/>
                </a:solidFill>
                <a:latin typeface="Tele-GroteskNor" pitchFamily="2" charset="0"/>
                <a:ea typeface="+mn-ea"/>
                <a:cs typeface="Arial Unicode MS" pitchFamily="34" charset="-12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3</a:t>
            </a:fld>
            <a:endParaRPr lang="en-US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0A4A9817-510A-4F30-9171-D9EBCD7CAC20}"/>
              </a:ext>
            </a:extLst>
          </p:cNvPr>
          <p:cNvSpPr txBox="1">
            <a:spLocks/>
          </p:cNvSpPr>
          <p:nvPr/>
        </p:nvSpPr>
        <p:spPr>
          <a:xfrm>
            <a:off x="220919" y="252452"/>
            <a:ext cx="11750162" cy="1052639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neuronale netze </a:t>
            </a:r>
            <a:r>
              <a:rPr lang="de-DE" sz="4000" dirty="0" err="1">
                <a:solidFill>
                  <a:schemeClr val="bg1"/>
                </a:solidFill>
              </a:rPr>
              <a:t>katzen</a:t>
            </a:r>
            <a:r>
              <a:rPr lang="de-DE" sz="4000" dirty="0">
                <a:solidFill>
                  <a:schemeClr val="bg1"/>
                </a:solidFill>
              </a:rPr>
              <a:t> erkennen?</a:t>
            </a:r>
            <a:endParaRPr lang="de-DE" sz="3600" dirty="0">
              <a:cs typeface="TeleGrotesk Next Ultra" pitchFamily="2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CCCADA0-7E31-4D89-ADCA-29C251B03EAB}"/>
              </a:ext>
            </a:extLst>
          </p:cNvPr>
          <p:cNvSpPr/>
          <p:nvPr/>
        </p:nvSpPr>
        <p:spPr>
          <a:xfrm>
            <a:off x="8780684" y="5376019"/>
            <a:ext cx="2685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Bundesministerium für Bildung und Forschung 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047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08562BB8-D635-47AE-BDD4-C0977EA5C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4</a:t>
            </a:fld>
            <a:endParaRPr lang="en-US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EDE48B8-EA2A-4BC7-A65B-2BE7838E820C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Beispiele für künstliche </a:t>
            </a:r>
            <a:r>
              <a:rPr lang="de-DE" sz="4000" dirty="0" err="1">
                <a:solidFill>
                  <a:schemeClr val="bg1"/>
                </a:solidFill>
              </a:rPr>
              <a:t>intelligenz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16386" name="Picture 2" descr="Ein Roboter lÃ¶st einen magischen WÃ¼rfel.">
            <a:extLst>
              <a:ext uri="{FF2B5EF4-FFF2-40B4-BE49-F238E27FC236}">
                <a16:creationId xmlns:a16="http://schemas.microsoft.com/office/drawing/2014/main" id="{2193C055-ECFA-4E24-B91B-A9881F1BB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94"/>
          <a:stretch/>
        </p:blipFill>
        <p:spPr bwMode="auto">
          <a:xfrm>
            <a:off x="371056" y="3240088"/>
            <a:ext cx="1852613" cy="21068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Ãhnliches Foto">
            <a:extLst>
              <a:ext uri="{FF2B5EF4-FFF2-40B4-BE49-F238E27FC236}">
                <a16:creationId xmlns:a16="http://schemas.microsoft.com/office/drawing/2014/main" id="{75A6ADDB-EBA4-41B8-9F05-A656A9E2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58058" y="1254964"/>
            <a:ext cx="2855655" cy="16060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32D9F78-385B-4A20-816D-E04ED364DB3E}"/>
              </a:ext>
            </a:extLst>
          </p:cNvPr>
          <p:cNvSpPr txBox="1"/>
          <p:nvPr/>
        </p:nvSpPr>
        <p:spPr bwMode="gray">
          <a:xfrm>
            <a:off x="3132818" y="3130332"/>
            <a:ext cx="2560381" cy="647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Quelle: KI entwickelt neue Spielstrategie</a:t>
            </a:r>
          </a:p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im GO Spiel und wird unbesiegbar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53B9D9-F32F-4062-AEC2-69BA618C012F}"/>
              </a:ext>
            </a:extLst>
          </p:cNvPr>
          <p:cNvSpPr txBox="1"/>
          <p:nvPr/>
        </p:nvSpPr>
        <p:spPr bwMode="gray">
          <a:xfrm>
            <a:off x="304270" y="5516258"/>
            <a:ext cx="1852613" cy="647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1200" dirty="0">
                <a:solidFill>
                  <a:schemeClr val="bg1"/>
                </a:solidFill>
              </a:rPr>
              <a:t>Quelle: KI entwickelt eine Abfolge</a:t>
            </a:r>
            <a:br>
              <a:rPr lang="de-DE" sz="1200" dirty="0">
                <a:solidFill>
                  <a:schemeClr val="bg1"/>
                </a:solidFill>
              </a:rPr>
            </a:br>
            <a:r>
              <a:rPr lang="de-DE" sz="1200" dirty="0">
                <a:solidFill>
                  <a:schemeClr val="bg1"/>
                </a:solidFill>
              </a:rPr>
              <a:t> um den Zauberwürfel zu lösen</a:t>
            </a:r>
            <a:endParaRPr lang="en-US" sz="1200" dirty="0" err="1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708DB7-A035-4193-9C19-C8DF2B81A1E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4227" y="1054552"/>
            <a:ext cx="2089367" cy="278582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CDD7CB8-0E9B-4D5E-83D5-F641DE2A67DF}"/>
              </a:ext>
            </a:extLst>
          </p:cNvPr>
          <p:cNvSpPr/>
          <p:nvPr/>
        </p:nvSpPr>
        <p:spPr>
          <a:xfrm>
            <a:off x="9343323" y="3840375"/>
            <a:ext cx="2393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Quelle: Roboter "Atlas" und "Spot" von Boston Dynamics: Erst beim 21. Versuch gelang der Hindernislauf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4730676-2A7C-44CD-975D-A015DB7C89D0}"/>
              </a:ext>
            </a:extLst>
          </p:cNvPr>
          <p:cNvSpPr/>
          <p:nvPr/>
        </p:nvSpPr>
        <p:spPr>
          <a:xfrm>
            <a:off x="6325542" y="5676596"/>
            <a:ext cx="2555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Quelle: Smithsonian Launches Pilot Program of “Pepper” Robots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9927DF6-20E5-45E1-88B5-0B93E041EA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234" y="1512437"/>
            <a:ext cx="2393751" cy="413063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F6CED4B-622A-4200-A4DD-092A6CB493B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9926" y="3892952"/>
            <a:ext cx="3309359" cy="206135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09AAA47-8CD4-42D4-BCE5-9A386DB0899F}"/>
              </a:ext>
            </a:extLst>
          </p:cNvPr>
          <p:cNvSpPr/>
          <p:nvPr/>
        </p:nvSpPr>
        <p:spPr>
          <a:xfrm>
            <a:off x="2506308" y="5956590"/>
            <a:ext cx="35780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Quelle: How Tesla is Using Artificial Intelligence and Big Data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D3EC1A6-4DD6-4AEB-A07F-8124A566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2242" y="4499428"/>
            <a:ext cx="2693335" cy="166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68E07C0-7E5A-44F1-B303-E22D39D0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43" y="1254964"/>
            <a:ext cx="2545057" cy="15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674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>
            <a:extLst>
              <a:ext uri="{FF2B5EF4-FFF2-40B4-BE49-F238E27FC236}">
                <a16:creationId xmlns:a16="http://schemas.microsoft.com/office/drawing/2014/main" id="{BEDE48B8-EA2A-4BC7-A65B-2BE7838E820C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würden wir backen?</a:t>
            </a:r>
            <a:endParaRPr lang="de-DE" sz="3600" dirty="0">
              <a:cs typeface="TeleGrotesk Next Ultra" pitchFamily="2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73AF096-F50B-4199-9486-B898E263848A}"/>
              </a:ext>
            </a:extLst>
          </p:cNvPr>
          <p:cNvGrpSpPr/>
          <p:nvPr/>
        </p:nvGrpSpPr>
        <p:grpSpPr>
          <a:xfrm>
            <a:off x="3319665" y="4001152"/>
            <a:ext cx="1395914" cy="2091291"/>
            <a:chOff x="343346" y="4091480"/>
            <a:chExt cx="1164280" cy="1778320"/>
          </a:xfrm>
        </p:grpSpPr>
        <p:pic>
          <p:nvPicPr>
            <p:cNvPr id="17422" name="Picture 14" descr="eBook-Titelbild">
              <a:extLst>
                <a:ext uri="{FF2B5EF4-FFF2-40B4-BE49-F238E27FC236}">
                  <a16:creationId xmlns:a16="http://schemas.microsoft.com/office/drawing/2014/main" id="{8463EA2B-FB3A-4255-8DBC-E37684184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6" y="4616200"/>
              <a:ext cx="1164280" cy="125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DAFDB69-3090-4199-A032-95D1A0C721AE}"/>
                </a:ext>
              </a:extLst>
            </p:cNvPr>
            <p:cNvSpPr txBox="1"/>
            <p:nvPr/>
          </p:nvSpPr>
          <p:spPr bwMode="gray">
            <a:xfrm>
              <a:off x="343346" y="4091480"/>
              <a:ext cx="1164280" cy="640749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de-DE" sz="2800" b="1" dirty="0">
                  <a:solidFill>
                    <a:schemeClr val="bg1"/>
                  </a:solidFill>
                </a:rPr>
                <a:t>Rezept</a:t>
              </a:r>
              <a:endParaRPr lang="en-US" sz="2800" b="1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51442CE-434B-4D88-8AAB-B47CE5800944}"/>
              </a:ext>
            </a:extLst>
          </p:cNvPr>
          <p:cNvCxnSpPr>
            <a:cxnSpLocks/>
          </p:cNvCxnSpPr>
          <p:nvPr/>
        </p:nvCxnSpPr>
        <p:spPr>
          <a:xfrm>
            <a:off x="4819594" y="4732229"/>
            <a:ext cx="816377" cy="0"/>
          </a:xfrm>
          <a:prstGeom prst="straightConnector1">
            <a:avLst/>
          </a:prstGeom>
          <a:ln w="1143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73EB52B-2220-4840-8465-FAF7D101B513}"/>
              </a:ext>
            </a:extLst>
          </p:cNvPr>
          <p:cNvGrpSpPr/>
          <p:nvPr/>
        </p:nvGrpSpPr>
        <p:grpSpPr>
          <a:xfrm>
            <a:off x="922814" y="1392425"/>
            <a:ext cx="1488441" cy="2091289"/>
            <a:chOff x="400370" y="2045331"/>
            <a:chExt cx="1117248" cy="1559823"/>
          </a:xfrm>
        </p:grpSpPr>
        <p:pic>
          <p:nvPicPr>
            <p:cNvPr id="53" name="Picture 12" descr="Bildergebnis fÃ¼r Zucker">
              <a:extLst>
                <a:ext uri="{FF2B5EF4-FFF2-40B4-BE49-F238E27FC236}">
                  <a16:creationId xmlns:a16="http://schemas.microsoft.com/office/drawing/2014/main" id="{4B6C7778-8AD2-4A00-8D2A-728924AD1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70" y="2468479"/>
              <a:ext cx="1107256" cy="852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6" name="Picture 8" descr="Bildergebnis fÃ¼r mehl">
              <a:extLst>
                <a:ext uri="{FF2B5EF4-FFF2-40B4-BE49-F238E27FC236}">
                  <a16:creationId xmlns:a16="http://schemas.microsoft.com/office/drawing/2014/main" id="{0DE1ACC8-8ED6-4F1A-947B-8A472F2F1F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45794" y="3049194"/>
              <a:ext cx="404889" cy="55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Bildergebnis fÃ¼r kakao">
              <a:extLst>
                <a:ext uri="{FF2B5EF4-FFF2-40B4-BE49-F238E27FC236}">
                  <a16:creationId xmlns:a16="http://schemas.microsoft.com/office/drawing/2014/main" id="{B8584934-E869-419A-A890-1A99B838DA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637"/>
            <a:stretch/>
          </p:blipFill>
          <p:spPr bwMode="auto">
            <a:xfrm>
              <a:off x="912624" y="2838749"/>
              <a:ext cx="604994" cy="7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A18C420D-377D-4364-8345-C50A247A3C43}"/>
                </a:ext>
              </a:extLst>
            </p:cNvPr>
            <p:cNvSpPr txBox="1"/>
            <p:nvPr/>
          </p:nvSpPr>
          <p:spPr bwMode="gray">
            <a:xfrm>
              <a:off x="400370" y="2045331"/>
              <a:ext cx="1107256" cy="423148"/>
            </a:xfrm>
            <a:prstGeom prst="rect">
              <a:avLst/>
            </a:prstGeom>
            <a:solidFill>
              <a:schemeClr val="bg2">
                <a:alpha val="83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de-DE" sz="2800" b="1" dirty="0">
                  <a:solidFill>
                    <a:schemeClr val="bg1"/>
                  </a:solidFill>
                </a:rPr>
                <a:t>Zutaten</a:t>
              </a:r>
              <a:endParaRPr lang="en-US" sz="28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19CE356-9E98-4572-8CC6-8229FD54BD7A}"/>
              </a:ext>
            </a:extLst>
          </p:cNvPr>
          <p:cNvGrpSpPr/>
          <p:nvPr/>
        </p:nvGrpSpPr>
        <p:grpSpPr>
          <a:xfrm>
            <a:off x="9741034" y="2557973"/>
            <a:ext cx="1528151" cy="2539728"/>
            <a:chOff x="9838017" y="4173707"/>
            <a:chExt cx="1164280" cy="1847493"/>
          </a:xfrm>
        </p:grpSpPr>
        <p:pic>
          <p:nvPicPr>
            <p:cNvPr id="17414" name="Picture 6" descr="Bildergebnis fÃ¼r Muffins">
              <a:extLst>
                <a:ext uri="{FF2B5EF4-FFF2-40B4-BE49-F238E27FC236}">
                  <a16:creationId xmlns:a16="http://schemas.microsoft.com/office/drawing/2014/main" id="{9BFC36AA-31F5-47A3-9C23-66A58FA5E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838017" y="4689462"/>
              <a:ext cx="1164280" cy="133173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xtLst/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74A77F48-6E46-4223-9E6F-E6F692EF4A06}"/>
                </a:ext>
              </a:extLst>
            </p:cNvPr>
            <p:cNvSpPr txBox="1"/>
            <p:nvPr/>
          </p:nvSpPr>
          <p:spPr bwMode="gray">
            <a:xfrm>
              <a:off x="9838017" y="4173707"/>
              <a:ext cx="1164280" cy="51575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indent="0" algn="ctr">
                <a:buNone/>
                <a:defRPr sz="2800" b="1">
                  <a:solidFill>
                    <a:schemeClr val="bg1"/>
                  </a:solidFill>
                </a:defRPr>
              </a:lvl1pPr>
            </a:lstStyle>
            <a:p>
              <a:r>
                <a:rPr lang="de-DE"/>
                <a:t>Muffins</a:t>
              </a:r>
              <a:endParaRPr lang="en-US" dirty="0" err="1"/>
            </a:p>
          </p:txBody>
        </p:sp>
      </p:grp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E6EEF39-3D1C-44D1-9394-CFA7095CDF47}"/>
              </a:ext>
            </a:extLst>
          </p:cNvPr>
          <p:cNvCxnSpPr>
            <a:cxnSpLocks/>
          </p:cNvCxnSpPr>
          <p:nvPr/>
        </p:nvCxnSpPr>
        <p:spPr>
          <a:xfrm flipV="1">
            <a:off x="8743414" y="3727759"/>
            <a:ext cx="881967" cy="12133"/>
          </a:xfrm>
          <a:prstGeom prst="straightConnector1">
            <a:avLst/>
          </a:prstGeom>
          <a:ln w="1143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7F30CB2-BED7-4B49-92AC-0E9C8E4C4DAE}"/>
              </a:ext>
            </a:extLst>
          </p:cNvPr>
          <p:cNvCxnSpPr>
            <a:cxnSpLocks/>
          </p:cNvCxnSpPr>
          <p:nvPr/>
        </p:nvCxnSpPr>
        <p:spPr>
          <a:xfrm>
            <a:off x="2658117" y="2655843"/>
            <a:ext cx="2719009" cy="32694"/>
          </a:xfrm>
          <a:prstGeom prst="straightConnector1">
            <a:avLst/>
          </a:prstGeom>
          <a:ln w="114300">
            <a:solidFill>
              <a:schemeClr val="bg1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3FDF0AA-14CA-4AA8-9A01-D5068D390811}"/>
              </a:ext>
            </a:extLst>
          </p:cNvPr>
          <p:cNvGrpSpPr/>
          <p:nvPr/>
        </p:nvGrpSpPr>
        <p:grpSpPr>
          <a:xfrm>
            <a:off x="5597546" y="2244462"/>
            <a:ext cx="2860050" cy="2895446"/>
            <a:chOff x="2006080" y="3504472"/>
            <a:chExt cx="1603254" cy="1466055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DBF9016-12C9-471C-A3F2-70F50B6F4335}"/>
                </a:ext>
              </a:extLst>
            </p:cNvPr>
            <p:cNvSpPr/>
            <p:nvPr/>
          </p:nvSpPr>
          <p:spPr bwMode="gray">
            <a:xfrm>
              <a:off x="2006080" y="3504472"/>
              <a:ext cx="1603254" cy="1466055"/>
            </a:xfrm>
            <a:prstGeom prst="ellipse">
              <a:avLst/>
            </a:prstGeom>
            <a:solidFill>
              <a:schemeClr val="bg1"/>
            </a:solidFill>
            <a:ln w="5080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900" dirty="0" err="1">
                <a:cs typeface="Arial" charset="0"/>
              </a:endParaRPr>
            </a:p>
          </p:txBody>
        </p:sp>
        <p:pic>
          <p:nvPicPr>
            <p:cNvPr id="17412" name="Picture 4" descr="Bildergebnis fÃ¼r ofen symbol">
              <a:extLst>
                <a:ext uri="{FF2B5EF4-FFF2-40B4-BE49-F238E27FC236}">
                  <a16:creationId xmlns:a16="http://schemas.microsoft.com/office/drawing/2014/main" id="{1AD79AF1-656F-467B-9373-5571F0967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489" y="3589707"/>
              <a:ext cx="1164281" cy="116428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27E8832D-5DF2-44F0-BC52-65A59401E5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1035" y="4992812"/>
            <a:ext cx="2523195" cy="945525"/>
          </a:xfrm>
          <a:prstGeom prst="rect">
            <a:avLst/>
          </a:prstGeom>
        </p:spPr>
      </p:pic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1B89E8A4-C20A-49C6-940B-0F701E63B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415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08562BB8-D635-47AE-BDD4-C0977EA5C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6</a:t>
            </a:fld>
            <a:endParaRPr lang="en-US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EDE48B8-EA2A-4BC7-A65B-2BE7838E820C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funktioniert Programmierung?</a:t>
            </a:r>
            <a:endParaRPr lang="de-DE" sz="3600" dirty="0">
              <a:cs typeface="TeleGrotesk Next Ultra" pitchFamily="2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0E1E89-1296-4C85-B73B-5DA18FE58988}"/>
              </a:ext>
            </a:extLst>
          </p:cNvPr>
          <p:cNvGrpSpPr/>
          <p:nvPr/>
        </p:nvGrpSpPr>
        <p:grpSpPr>
          <a:xfrm>
            <a:off x="908805" y="1825459"/>
            <a:ext cx="10374389" cy="4209244"/>
            <a:chOff x="7013919" y="2657489"/>
            <a:chExt cx="4590912" cy="4319937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5C7B7A9-2F33-47B0-A99E-9E641E7E8C3C}"/>
                </a:ext>
              </a:extLst>
            </p:cNvPr>
            <p:cNvSpPr/>
            <p:nvPr/>
          </p:nvSpPr>
          <p:spPr bwMode="gray">
            <a:xfrm>
              <a:off x="8428994" y="2657489"/>
              <a:ext cx="1462657" cy="3282567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lIns="72000" tIns="0" rIns="72000" bIns="36000" rtlCol="0" anchor="ctr"/>
            <a:lstStyle/>
            <a:p>
              <a:pPr indent="3175" algn="ctr" defTabSz="457293" fontAlgn="base">
                <a:lnSpc>
                  <a:spcPct val="104000"/>
                </a:lnSpc>
                <a:spcBef>
                  <a:spcPct val="25000"/>
                </a:spcBef>
                <a:spcAft>
                  <a:spcPct val="0"/>
                </a:spcAft>
                <a:buClr>
                  <a:srgbClr val="E20074"/>
                </a:buClr>
                <a:buSzPct val="75000"/>
              </a:pPr>
              <a:endParaRPr lang="en-US" sz="1900" dirty="0" err="1">
                <a:cs typeface="Arial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A8FE96D-BAA3-4C0A-807D-6452E84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19" y="3704579"/>
              <a:ext cx="1415075" cy="0"/>
            </a:xfrm>
            <a:prstGeom prst="straightConnector1">
              <a:avLst/>
            </a:prstGeom>
            <a:ln w="212725">
              <a:solidFill>
                <a:schemeClr val="bg1"/>
              </a:solidFill>
              <a:miter lim="800000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3972084-3FE8-4EB2-B203-2B2D92D0ABBA}"/>
                </a:ext>
              </a:extLst>
            </p:cNvPr>
            <p:cNvCxnSpPr>
              <a:cxnSpLocks/>
            </p:cNvCxnSpPr>
            <p:nvPr/>
          </p:nvCxnSpPr>
          <p:spPr>
            <a:xfrm>
              <a:off x="7013919" y="4925739"/>
              <a:ext cx="1415075" cy="0"/>
            </a:xfrm>
            <a:prstGeom prst="straightConnector1">
              <a:avLst/>
            </a:prstGeom>
            <a:ln w="212725">
              <a:solidFill>
                <a:schemeClr val="bg1"/>
              </a:solidFill>
              <a:miter lim="800000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A99BD10-92FF-40F1-A55C-8892D60F1655}"/>
                </a:ext>
              </a:extLst>
            </p:cNvPr>
            <p:cNvSpPr txBox="1"/>
            <p:nvPr/>
          </p:nvSpPr>
          <p:spPr bwMode="gray">
            <a:xfrm>
              <a:off x="7474962" y="2899152"/>
              <a:ext cx="1062179" cy="530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Daten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E19A7D1-0704-42DF-90E3-5E112A86692D}"/>
                </a:ext>
              </a:extLst>
            </p:cNvPr>
            <p:cNvSpPr txBox="1"/>
            <p:nvPr/>
          </p:nvSpPr>
          <p:spPr bwMode="gray">
            <a:xfrm>
              <a:off x="7167024" y="5016738"/>
              <a:ext cx="1062179" cy="6687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800" dirty="0">
                  <a:solidFill>
                    <a:schemeClr val="bg1"/>
                  </a:solidFill>
                </a:rPr>
                <a:t>Programm</a:t>
              </a:r>
              <a:endParaRPr lang="en-US" sz="28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D0967DD-2020-44EC-8FBD-D65DFAD1ACC4}"/>
                </a:ext>
              </a:extLst>
            </p:cNvPr>
            <p:cNvSpPr txBox="1"/>
            <p:nvPr/>
          </p:nvSpPr>
          <p:spPr bwMode="gray">
            <a:xfrm>
              <a:off x="10291233" y="4483031"/>
              <a:ext cx="1313598" cy="647700"/>
            </a:xfrm>
            <a:prstGeom prst="rect">
              <a:avLst/>
            </a:prstGeom>
            <a:solidFill>
              <a:schemeClr val="tx2">
                <a:alpha val="83000"/>
              </a:schemeClr>
            </a:solidFill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63538">
                <a:buNone/>
                <a:tabLst>
                  <a:tab pos="363538" algn="l"/>
                </a:tabLst>
              </a:pPr>
              <a:r>
                <a:rPr lang="de-DE" sz="2800" b="1" dirty="0">
                  <a:solidFill>
                    <a:schemeClr val="bg1"/>
                  </a:solidFill>
                </a:rPr>
                <a:t>Ergebnis</a:t>
              </a:r>
              <a:endParaRPr lang="en-US" sz="28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8F305DBA-F4D1-458D-B4D0-7B91C06B46AA}"/>
                </a:ext>
              </a:extLst>
            </p:cNvPr>
            <p:cNvCxnSpPr>
              <a:cxnSpLocks/>
            </p:cNvCxnSpPr>
            <p:nvPr/>
          </p:nvCxnSpPr>
          <p:spPr>
            <a:xfrm>
              <a:off x="9997983" y="4303305"/>
              <a:ext cx="1415075" cy="0"/>
            </a:xfrm>
            <a:prstGeom prst="straightConnector1">
              <a:avLst/>
            </a:prstGeom>
            <a:ln w="212725">
              <a:solidFill>
                <a:schemeClr val="bg1"/>
              </a:solidFill>
              <a:miter lim="800000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410" name="Picture 2" descr="Bildergebnis fÃ¼r Computer symbol">
              <a:extLst>
                <a:ext uri="{FF2B5EF4-FFF2-40B4-BE49-F238E27FC236}">
                  <a16:creationId xmlns:a16="http://schemas.microsoft.com/office/drawing/2014/main" id="{750E6D4A-8B35-4E38-B99A-23501E248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7688" y="2986831"/>
              <a:ext cx="1085270" cy="225022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5E871218-9F16-4A94-B1A7-C47EA02E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99" r="6279"/>
            <a:stretch/>
          </p:blipFill>
          <p:spPr>
            <a:xfrm>
              <a:off x="7851547" y="5453164"/>
              <a:ext cx="577447" cy="1524262"/>
            </a:xfrm>
            <a:prstGeom prst="rect">
              <a:avLst/>
            </a:prstGeom>
          </p:spPr>
        </p:pic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C837B09-34DB-4EBC-9058-968100FABB93}"/>
                </a:ext>
              </a:extLst>
            </p:cNvPr>
            <p:cNvSpPr txBox="1"/>
            <p:nvPr/>
          </p:nvSpPr>
          <p:spPr bwMode="gray">
            <a:xfrm>
              <a:off x="7180665" y="2956599"/>
              <a:ext cx="696626" cy="6407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de-DE" sz="2000" dirty="0">
                  <a:solidFill>
                    <a:schemeClr val="bg1"/>
                  </a:solidFill>
                </a:rPr>
                <a:t>Reale-</a:t>
              </a:r>
              <a:endParaRPr lang="en-US" sz="20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53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7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1654210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Was benötigen wir dafür?</a:t>
            </a:r>
            <a:r>
              <a:rPr lang="de-DE" sz="2400" dirty="0">
                <a:cs typeface="TeleGrotesk Next Ultra" pitchFamily="2" charset="0"/>
              </a:rPr>
              <a:t>	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17410" name="Picture 2" descr="Bildergebnis fÃ¼r Calliope">
            <a:extLst>
              <a:ext uri="{FF2B5EF4-FFF2-40B4-BE49-F238E27FC236}">
                <a16:creationId xmlns:a16="http://schemas.microsoft.com/office/drawing/2014/main" id="{AA4C2743-1EF4-4019-8874-FB871A5B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2412" y="1282001"/>
            <a:ext cx="2995662" cy="43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XMG CORE 17 Gaming Laptop ">
            <a:extLst>
              <a:ext uri="{FF2B5EF4-FFF2-40B4-BE49-F238E27FC236}">
                <a16:creationId xmlns:a16="http://schemas.microsoft.com/office/drawing/2014/main" id="{D96D3257-9FF3-4351-82DE-71080A676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543"/>
          <a:stretch/>
        </p:blipFill>
        <p:spPr bwMode="auto">
          <a:xfrm>
            <a:off x="969641" y="1440685"/>
            <a:ext cx="5922771" cy="39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B00E83-C4ED-4667-85FA-0F30576CED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9078" y="1767401"/>
            <a:ext cx="4119104" cy="243097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CF19B4A-2327-453B-BCB4-FE31BFD48CED}"/>
              </a:ext>
            </a:extLst>
          </p:cNvPr>
          <p:cNvSpPr/>
          <p:nvPr/>
        </p:nvSpPr>
        <p:spPr>
          <a:xfrm>
            <a:off x="837867" y="5374698"/>
            <a:ext cx="513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</a:t>
            </a:r>
            <a:r>
              <a:rPr lang="en-US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zum</a:t>
            </a: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Editor: https://makecodebeta.calliope.cc/#editor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2" descr="Bildergebnis fÃ¼r Calliope">
            <a:extLst>
              <a:ext uri="{FF2B5EF4-FFF2-40B4-BE49-F238E27FC236}">
                <a16:creationId xmlns:a16="http://schemas.microsoft.com/office/drawing/2014/main" id="{01FA612A-0AB1-4E90-AFE8-1EC26627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54358" y="1247135"/>
            <a:ext cx="1497831" cy="21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Calliope">
            <a:extLst>
              <a:ext uri="{FF2B5EF4-FFF2-40B4-BE49-F238E27FC236}">
                <a16:creationId xmlns:a16="http://schemas.microsoft.com/office/drawing/2014/main" id="{F961F684-09D6-408A-8F3F-A05B09675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71729" y="3400383"/>
            <a:ext cx="1099352" cy="15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279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8744FEE5-B064-4292-B4F1-D80D37B267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0866" y="1227265"/>
            <a:ext cx="4896187" cy="215388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8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775776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funktioniert das spiel?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60F08A3-4533-4E2B-9B83-E1E97B0B74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5079" y="2429743"/>
            <a:ext cx="4471969" cy="40454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EE7C928-3E28-43FE-AE7A-73E7B4C8A0C8}"/>
              </a:ext>
            </a:extLst>
          </p:cNvPr>
          <p:cNvCxnSpPr>
            <a:cxnSpLocks/>
          </p:cNvCxnSpPr>
          <p:nvPr/>
        </p:nvCxnSpPr>
        <p:spPr>
          <a:xfrm flipV="1">
            <a:off x="1347822" y="4430805"/>
            <a:ext cx="7887112" cy="1328"/>
          </a:xfrm>
          <a:prstGeom prst="straightConnector1">
            <a:avLst/>
          </a:prstGeom>
          <a:ln w="63500">
            <a:solidFill>
              <a:schemeClr val="bg1"/>
            </a:solidFill>
            <a:miter lim="800000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37C1138-7067-416E-B48F-1867931C87C8}"/>
              </a:ext>
            </a:extLst>
          </p:cNvPr>
          <p:cNvSpPr txBox="1"/>
          <p:nvPr/>
        </p:nvSpPr>
        <p:spPr bwMode="gray">
          <a:xfrm>
            <a:off x="1426481" y="4430804"/>
            <a:ext cx="957595" cy="5602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Eigenes Auto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65B13EE-4981-4432-90C7-7F755C0157B0}"/>
              </a:ext>
            </a:extLst>
          </p:cNvPr>
          <p:cNvCxnSpPr>
            <a:cxnSpLocks/>
          </p:cNvCxnSpPr>
          <p:nvPr/>
        </p:nvCxnSpPr>
        <p:spPr>
          <a:xfrm>
            <a:off x="1347822" y="2670614"/>
            <a:ext cx="8359130" cy="26456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B9096D2-3CF9-438C-83FB-6F499720241C}"/>
              </a:ext>
            </a:extLst>
          </p:cNvPr>
          <p:cNvSpPr txBox="1"/>
          <p:nvPr/>
        </p:nvSpPr>
        <p:spPr bwMode="gray">
          <a:xfrm>
            <a:off x="1347822" y="2678547"/>
            <a:ext cx="957595" cy="5602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/>
                </a:solidFill>
              </a:rPr>
              <a:t>5 Fahrbahnen mit Autos </a:t>
            </a:r>
            <a:br>
              <a:rPr lang="de-DE" sz="2800" dirty="0">
                <a:solidFill>
                  <a:schemeClr val="bg1"/>
                </a:solidFill>
              </a:rPr>
            </a:br>
            <a:r>
              <a:rPr lang="de-DE" sz="2800" dirty="0">
                <a:solidFill>
                  <a:schemeClr val="bg1"/>
                </a:solidFill>
              </a:rPr>
              <a:t>die überholt werden müssen</a:t>
            </a:r>
            <a:endParaRPr lang="en-US" sz="2800" dirty="0" err="1">
              <a:solidFill>
                <a:schemeClr val="bg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7BC9FD9-DA30-4442-83FF-AE3873418F05}"/>
              </a:ext>
            </a:extLst>
          </p:cNvPr>
          <p:cNvCxnSpPr>
            <a:cxnSpLocks/>
          </p:cNvCxnSpPr>
          <p:nvPr/>
        </p:nvCxnSpPr>
        <p:spPr>
          <a:xfrm>
            <a:off x="8962361" y="2704337"/>
            <a:ext cx="0" cy="967954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7D2CD37-4708-4D9D-ADA5-8D48D1B62CC5}"/>
              </a:ext>
            </a:extLst>
          </p:cNvPr>
          <p:cNvCxnSpPr>
            <a:cxnSpLocks/>
          </p:cNvCxnSpPr>
          <p:nvPr/>
        </p:nvCxnSpPr>
        <p:spPr>
          <a:xfrm>
            <a:off x="9161804" y="2704337"/>
            <a:ext cx="0" cy="967954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B46B4B-993B-43FC-9E4F-AAE936D7798C}"/>
              </a:ext>
            </a:extLst>
          </p:cNvPr>
          <p:cNvCxnSpPr>
            <a:cxnSpLocks/>
          </p:cNvCxnSpPr>
          <p:nvPr/>
        </p:nvCxnSpPr>
        <p:spPr>
          <a:xfrm>
            <a:off x="9356688" y="2688899"/>
            <a:ext cx="0" cy="967954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69482BB-8C0A-47FF-B3B5-4937C8DD2DAF}"/>
              </a:ext>
            </a:extLst>
          </p:cNvPr>
          <p:cNvCxnSpPr>
            <a:cxnSpLocks/>
          </p:cNvCxnSpPr>
          <p:nvPr/>
        </p:nvCxnSpPr>
        <p:spPr>
          <a:xfrm>
            <a:off x="9511812" y="2688899"/>
            <a:ext cx="0" cy="967954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A0457A-7259-4A19-9C48-24109CE193A0}"/>
              </a:ext>
            </a:extLst>
          </p:cNvPr>
          <p:cNvCxnSpPr>
            <a:cxnSpLocks/>
          </p:cNvCxnSpPr>
          <p:nvPr/>
        </p:nvCxnSpPr>
        <p:spPr>
          <a:xfrm>
            <a:off x="9689224" y="2679876"/>
            <a:ext cx="0" cy="967954"/>
          </a:xfrm>
          <a:prstGeom prst="straightConnector1">
            <a:avLst/>
          </a:prstGeom>
          <a:ln w="50800">
            <a:solidFill>
              <a:schemeClr val="bg1"/>
            </a:solidFill>
            <a:miter lim="800000"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3CB7FCAF-81BC-4899-83D6-34BDD8324ADF}"/>
              </a:ext>
            </a:extLst>
          </p:cNvPr>
          <p:cNvSpPr/>
          <p:nvPr/>
        </p:nvSpPr>
        <p:spPr bwMode="gray">
          <a:xfrm>
            <a:off x="9210559" y="4308229"/>
            <a:ext cx="256803" cy="230764"/>
          </a:xfrm>
          <a:prstGeom prst="ellipse">
            <a:avLst/>
          </a:prstGeom>
          <a:noFill/>
          <a:ln w="666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72000" tIns="0" rIns="72000" bIns="36000" rtlCol="0" anchor="ctr"/>
          <a:lstStyle/>
          <a:p>
            <a:pPr indent="3175" algn="ctr" defTabSz="457293" fontAlgn="base">
              <a:lnSpc>
                <a:spcPct val="104000"/>
              </a:lnSpc>
              <a:spcBef>
                <a:spcPct val="2500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800" dirty="0" err="1">
              <a:cs typeface="Arial" charset="0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D07BC61-0A5E-493C-9EDB-916E6326E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68" b="-4006"/>
          <a:stretch/>
        </p:blipFill>
        <p:spPr>
          <a:xfrm>
            <a:off x="1274338" y="4888327"/>
            <a:ext cx="3557387" cy="8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33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B1A84F2B-EA4E-4F11-91C7-797FD37CA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378" y="1055937"/>
            <a:ext cx="10851386" cy="2006924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A27DA9-EF47-423F-84CC-3A6E727A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21445" y="6172034"/>
            <a:ext cx="3725521" cy="40580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IT@SCHOOL		</a:t>
            </a:r>
            <a:fld id="{31ED8236-F742-4994-B025-3D78EEC04644}" type="slidenum">
              <a:rPr lang="en-US" smtClean="0"/>
              <a:pPr fontAlgn="base">
                <a:spcAft>
                  <a:spcPct val="0"/>
                </a:spcAft>
              </a:pPr>
              <a:t>9</a:t>
            </a:fld>
            <a:endParaRPr lang="en-US" dirty="0"/>
          </a:p>
        </p:txBody>
      </p:sp>
      <p:sp>
        <p:nvSpPr>
          <p:cNvPr id="102" name="Titel 3">
            <a:extLst>
              <a:ext uri="{FF2B5EF4-FFF2-40B4-BE49-F238E27FC236}">
                <a16:creationId xmlns:a16="http://schemas.microsoft.com/office/drawing/2014/main" id="{67B0698E-7ACA-443E-810D-75D9D37C123F}"/>
              </a:ext>
            </a:extLst>
          </p:cNvPr>
          <p:cNvSpPr txBox="1">
            <a:spLocks/>
          </p:cNvSpPr>
          <p:nvPr/>
        </p:nvSpPr>
        <p:spPr>
          <a:xfrm>
            <a:off x="220919" y="280161"/>
            <a:ext cx="11750162" cy="775776"/>
          </a:xfrm>
          <a:prstGeom prst="rect">
            <a:avLst/>
          </a:prstGeom>
        </p:spPr>
        <p:txBody>
          <a:bodyPr/>
          <a:lstStyle>
            <a:lvl1pPr marL="0" indent="0" algn="l" defTabSz="483892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lang="de-DE" sz="3386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5pPr>
            <a:lvl6pPr marL="483733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6pPr>
            <a:lvl7pPr marL="967465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7pPr>
            <a:lvl8pPr marL="1451198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8pPr>
            <a:lvl9pPr marL="1934929" algn="l" defTabSz="609705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915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r>
              <a:rPr lang="de-DE" sz="4000" dirty="0">
                <a:solidFill>
                  <a:schemeClr val="bg1"/>
                </a:solidFill>
              </a:rPr>
              <a:t>Wie ist das spiel aufgebaut? – Die Fahrbahnen</a:t>
            </a:r>
            <a:r>
              <a:rPr lang="de-DE" sz="2400" dirty="0">
                <a:cs typeface="TeleGrotesk Next Ultra" pitchFamily="2" charset="0"/>
              </a:rPr>
              <a:t>	</a:t>
            </a:r>
            <a:endParaRPr lang="de-DE" sz="3600" dirty="0">
              <a:cs typeface="TeleGrotesk Next Ultra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45B2ED-6BF9-458D-8AB3-4363B3AA69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378" y="2901209"/>
            <a:ext cx="11030014" cy="325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6670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lekom 16:9 2016 EN">
  <a:themeElements>
    <a:clrScheme name="Telekom screen colors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Vorschlag April 2015_Typo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19050" algn="ctr">
          <a:solidFill>
            <a:schemeClr val="tx2"/>
          </a:solidFill>
          <a:miter lim="800000"/>
          <a:headEnd/>
          <a:tailEnd/>
        </a:ln>
        <a:effectLst/>
      </a:spPr>
      <a:bodyPr lIns="72000" tIns="0" rIns="72000" bIns="36000" rtlCol="0" anchor="ctr"/>
      <a:lstStyle>
        <a:defPPr indent="3175" algn="ctr" defTabSz="457293" fontAlgn="base">
          <a:lnSpc>
            <a:spcPct val="104000"/>
          </a:lnSpc>
          <a:spcBef>
            <a:spcPct val="25000"/>
          </a:spcBef>
          <a:spcAft>
            <a:spcPct val="0"/>
          </a:spcAft>
          <a:buClr>
            <a:srgbClr val="E20074"/>
          </a:buClr>
          <a:buSzPct val="75000"/>
          <a:defRPr sz="1800" dirty="0" err="1" smtClean="0">
            <a:cs typeface="Arial" charset="0"/>
          </a:defRPr>
        </a:defPPr>
      </a:lst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gray">
        <a:noFill/>
        <a:ln w="19050">
          <a:noFill/>
          <a:miter lim="800000"/>
          <a:headEnd/>
          <a:tailEnd/>
        </a:ln>
      </a:spPr>
      <a:bodyPr vert="horz" wrap="square" lIns="72000" tIns="36000" rIns="72000" bIns="36000" numCol="1" rtlCol="0" anchor="t" anchorCtr="0" compatLnSpc="1">
        <a:prstTxWarp prst="textNoShape">
          <a:avLst/>
        </a:prstTxWarp>
        <a:noAutofit/>
      </a:bodyPr>
      <a:lstStyle>
        <a:defPPr marL="0" indent="0">
          <a:buNone/>
          <a:defRPr sz="1800" dirty="0" err="1" smtClean="0"/>
        </a:defPPr>
      </a:lstStyle>
    </a:txDef>
  </a:objectDefaults>
  <a:extraClrSchemeLst>
    <a:extraClrScheme>
      <a:clrScheme name="Telekom screen colors">
        <a:dk1>
          <a:srgbClr val="4B4B4B"/>
        </a:dk1>
        <a:lt1>
          <a:srgbClr val="FFFFFF"/>
        </a:lt1>
        <a:dk2>
          <a:srgbClr val="E20074"/>
        </a:dk2>
        <a:lt2>
          <a:srgbClr val="A4A4A4"/>
        </a:lt2>
        <a:accent1>
          <a:srgbClr val="1063AD"/>
        </a:accent1>
        <a:accent2>
          <a:srgbClr val="53BAF2"/>
        </a:accent2>
        <a:accent3>
          <a:srgbClr val="1BADA2"/>
        </a:accent3>
        <a:accent4>
          <a:srgbClr val="BFCB44"/>
        </a:accent4>
        <a:accent5>
          <a:srgbClr val="FFD329"/>
        </a:accent5>
        <a:accent6>
          <a:srgbClr val="FF9A1E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70815_HR DI STYLEGUIDE_Only Master Slides" id="{F1D6C6A5-CCB1-4CE4-9C23-96140CFA26BE}" vid="{5D9C841B-9487-430A-8F0B-8D5A9E3E5F3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Breitbild</PresentationFormat>
  <Paragraphs>212</Paragraphs>
  <Slides>24</Slides>
  <Notes>12</Notes>
  <HiddenSlides>0</HiddenSlides>
  <MMClips>2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7" baseType="lpstr">
      <vt:lpstr>Arial</vt:lpstr>
      <vt:lpstr>Calibri</vt:lpstr>
      <vt:lpstr>Consolas</vt:lpstr>
      <vt:lpstr>Roboto</vt:lpstr>
      <vt:lpstr>TeleGrotesk Headline</vt:lpstr>
      <vt:lpstr>TeleGrotesk Headline Ultra</vt:lpstr>
      <vt:lpstr>Tele-GroteskFet</vt:lpstr>
      <vt:lpstr>Tele-GroteskNor</vt:lpstr>
      <vt:lpstr>Tele-GroteskUlt</vt:lpstr>
      <vt:lpstr>Wingdings</vt:lpstr>
      <vt:lpstr>Wingdings 2</vt:lpstr>
      <vt:lpstr>1_Telekom 16:9 2016 EN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Künstliche Inteligenz</dc:title>
  <dc:creator>Dirk.Wolters@telekom.de</dc:creator>
  <cp:lastModifiedBy>Wolters, Dirk</cp:lastModifiedBy>
  <cp:revision>258</cp:revision>
  <dcterms:created xsi:type="dcterms:W3CDTF">2019-01-15T14:39:11Z</dcterms:created>
  <dcterms:modified xsi:type="dcterms:W3CDTF">2020-01-23T14:19:08Z</dcterms:modified>
</cp:coreProperties>
</file>