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pen Sans Medium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OpenSansMedium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Medium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Medium-regular.fntdata"/><Relationship Id="rId8" Type="http://schemas.openxmlformats.org/officeDocument/2006/relationships/font" Target="fonts/OpenSa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52400" y="114300"/>
            <a:ext cx="8839500" cy="819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Associations between Age at First Birth/Parity and below-average BMD in premenopausal individuals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Calli N. Quire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 Medium"/>
                <a:ea typeface="Open Sans Medium"/>
                <a:cs typeface="Open Sans Medium"/>
                <a:sym typeface="Open Sans Medium"/>
              </a:rPr>
              <a:t>Department of Anthropology, University of Michigan</a:t>
            </a:r>
            <a:endParaRPr sz="12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 Medium"/>
                <a:ea typeface="Open Sans Medium"/>
                <a:cs typeface="Open Sans Medium"/>
                <a:sym typeface="Open Sans Medium"/>
              </a:rPr>
              <a:t>cquire@umich.edu</a:t>
            </a:r>
            <a:endParaRPr sz="11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52475" y="1114050"/>
            <a:ext cx="2290800" cy="1566300"/>
          </a:xfrm>
          <a:prstGeom prst="rect">
            <a:avLst/>
          </a:prstGeom>
          <a:solidFill>
            <a:srgbClr val="E0E7EF">
              <a:alpha val="5506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52475" y="2726818"/>
            <a:ext cx="2290800" cy="2330700"/>
          </a:xfrm>
          <a:prstGeom prst="rect">
            <a:avLst/>
          </a:prstGeom>
          <a:solidFill>
            <a:srgbClr val="E0E7EF">
              <a:alpha val="5506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701024" y="1114050"/>
            <a:ext cx="2290800" cy="2162700"/>
          </a:xfrm>
          <a:prstGeom prst="rect">
            <a:avLst/>
          </a:prstGeom>
          <a:solidFill>
            <a:srgbClr val="E0E7EF">
              <a:alpha val="5506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Discussion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6701024" y="3314274"/>
            <a:ext cx="2290800" cy="1057800"/>
          </a:xfrm>
          <a:prstGeom prst="rect">
            <a:avLst/>
          </a:prstGeom>
          <a:solidFill>
            <a:srgbClr val="E0E7EF">
              <a:alpha val="5506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Acknowledgements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502259" y="1114050"/>
            <a:ext cx="4147800" cy="3943500"/>
          </a:xfrm>
          <a:prstGeom prst="rect">
            <a:avLst/>
          </a:prstGeom>
          <a:solidFill>
            <a:srgbClr val="E0E7EF">
              <a:alpha val="5506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01024" y="4414165"/>
            <a:ext cx="2290800" cy="643500"/>
          </a:xfrm>
          <a:prstGeom prst="rect">
            <a:avLst/>
          </a:prstGeom>
          <a:solidFill>
            <a:srgbClr val="E0E7EF">
              <a:alpha val="5506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Further Resources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" name="Google Shape;61;p13" title="u-m_logo-hex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75" y="352551"/>
            <a:ext cx="437974" cy="4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