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2" r:id="rId4"/>
    <p:sldId id="268" r:id="rId5"/>
    <p:sldId id="276" r:id="rId6"/>
    <p:sldId id="263" r:id="rId7"/>
    <p:sldId id="257" r:id="rId8"/>
    <p:sldId id="258" r:id="rId9"/>
    <p:sldId id="259" r:id="rId10"/>
    <p:sldId id="261" r:id="rId11"/>
    <p:sldId id="264" r:id="rId12"/>
    <p:sldId id="266" r:id="rId13"/>
    <p:sldId id="265" r:id="rId14"/>
    <p:sldId id="272" r:id="rId15"/>
    <p:sldId id="273" r:id="rId16"/>
    <p:sldId id="267" r:id="rId17"/>
    <p:sldId id="275" r:id="rId18"/>
    <p:sldId id="269" r:id="rId19"/>
    <p:sldId id="271" r:id="rId20"/>
    <p:sldId id="270" r:id="rId21"/>
    <p:sldId id="274" r:id="rId22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2" autoAdjust="0"/>
    <p:restoredTop sz="74225" autoAdjust="0"/>
  </p:normalViewPr>
  <p:slideViewPr>
    <p:cSldViewPr snapToGrid="0" snapToObjects="1">
      <p:cViewPr>
        <p:scale>
          <a:sx n="100" d="100"/>
          <a:sy n="100" d="100"/>
        </p:scale>
        <p:origin x="-125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2012-12-27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2012-12-27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endParaRPr lang="en-US" baseline="0" dirty="0" smtClean="0"/>
          </a:p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Reaource</a:t>
            </a:r>
            <a:r>
              <a:rPr lang="en-US" dirty="0" smtClean="0"/>
              <a:t>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</a:t>
            </a:r>
            <a:r>
              <a:rPr lang="en-US" dirty="0" smtClean="0"/>
              <a:t>requests against public data API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</a:t>
            </a:r>
            <a:r>
              <a:rPr lang="en-US" sz="1800" dirty="0" smtClean="0"/>
              <a:t>certificate issued by trusted CA</a:t>
            </a:r>
            <a:endParaRPr lang="en-US" sz="1800" dirty="0" smtClean="0"/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Simple solution??</a:t>
            </a:r>
          </a:p>
          <a:p>
            <a:pPr marL="0" indent="0">
              <a:buNone/>
            </a:pPr>
            <a:r>
              <a:rPr lang="en-US" sz="1800" dirty="0" smtClean="0"/>
              <a:t>Are you sure 20121212-1212 </a:t>
            </a:r>
            <a:r>
              <a:rPr lang="sv-SE" sz="1800" dirty="0" err="1" smtClean="0"/>
              <a:t>approves</a:t>
            </a:r>
            <a:r>
              <a:rPr lang="sv-SE" sz="1800" dirty="0" smtClean="0"/>
              <a:t> </a:t>
            </a:r>
            <a:r>
              <a:rPr lang="sv-SE" sz="1800" dirty="0" err="1" smtClean="0"/>
              <a:t>this</a:t>
            </a:r>
            <a:r>
              <a:rPr lang="en-US" sz="1800" dirty="0" smtClean="0"/>
              <a:t> request?</a:t>
            </a:r>
          </a:p>
          <a:p>
            <a:pPr marL="0" indent="0">
              <a:buNone/>
            </a:pPr>
            <a:r>
              <a:rPr lang="en-US" sz="1800" dirty="0" smtClean="0"/>
              <a:t>API must verify approval from the citizen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5892799" y="2743202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Certified Client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51599" y="3674536"/>
            <a:ext cx="1" cy="39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58933" y="4436535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</p:cNvCxnSpPr>
          <p:nvPr/>
        </p:nvCxnSpPr>
        <p:spPr>
          <a:xfrm flipV="1">
            <a:off x="6451600" y="4216403"/>
            <a:ext cx="0" cy="220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75400" y="4079015"/>
            <a:ext cx="152400" cy="137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60068" y="3839082"/>
            <a:ext cx="198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121212-1212</a:t>
            </a:r>
            <a:endParaRPr lang="en-US" dirty="0"/>
          </a:p>
        </p:txBody>
      </p:sp>
      <p:sp>
        <p:nvSpPr>
          <p:cNvPr id="43" name="Oval Callout 42"/>
          <p:cNvSpPr/>
          <p:nvPr/>
        </p:nvSpPr>
        <p:spPr>
          <a:xfrm>
            <a:off x="3767669" y="3005672"/>
            <a:ext cx="1439334" cy="668864"/>
          </a:xfrm>
          <a:prstGeom prst="wedgeEllipseCallout">
            <a:avLst>
              <a:gd name="adj1" fmla="val -29068"/>
              <a:gd name="adj2" fmla="val 979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19" name="Picture 18" descr="own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30" y="3839082"/>
            <a:ext cx="581439" cy="16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8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>
                <a:hlinkClick r:id="rId2"/>
              </a:rPr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Practical info</a:t>
            </a:r>
            <a:endParaRPr lang="en-US" sz="2000" dirty="0" smtClean="0"/>
          </a:p>
          <a:p>
            <a:r>
              <a:rPr lang="en-US" sz="2000" dirty="0" smtClean="0"/>
              <a:t>Introduction </a:t>
            </a:r>
            <a:r>
              <a:rPr lang="en-US" sz="2000" dirty="0" smtClean="0"/>
              <a:t>to SDK by VINNOVA</a:t>
            </a:r>
          </a:p>
          <a:p>
            <a:r>
              <a:rPr lang="en-US" sz="2000" dirty="0" smtClean="0"/>
              <a:t>HTTP overview</a:t>
            </a:r>
          </a:p>
          <a:p>
            <a:pPr lvl="1"/>
            <a:r>
              <a:rPr lang="en-US" sz="2000" dirty="0" smtClean="0"/>
              <a:t>Lab on public data API’s</a:t>
            </a:r>
          </a:p>
          <a:p>
            <a:r>
              <a:rPr lang="en-US" sz="2000" dirty="0" smtClean="0"/>
              <a:t>API’s for patient related information</a:t>
            </a:r>
          </a:p>
          <a:p>
            <a:pPr lvl="1"/>
            <a:r>
              <a:rPr lang="en-US" sz="2000" dirty="0" err="1" smtClean="0"/>
              <a:t>OAuth</a:t>
            </a:r>
            <a:r>
              <a:rPr lang="en-US" sz="2000" dirty="0" smtClean="0"/>
              <a:t> 2.0 intro</a:t>
            </a:r>
          </a:p>
          <a:p>
            <a:pPr lvl="1"/>
            <a:r>
              <a:rPr lang="en-US" sz="2000" dirty="0" smtClean="0"/>
              <a:t>Lab on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  <a:p>
            <a:pPr lvl="1"/>
            <a:r>
              <a:rPr lang="en-US" sz="2000" dirty="0" smtClean="0"/>
              <a:t>Lab 3, implement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Building the App </a:t>
            </a:r>
          </a:p>
          <a:p>
            <a:pPr lvl="1"/>
            <a:r>
              <a:rPr lang="en-US" sz="2000" dirty="0" smtClean="0"/>
              <a:t>Need for an app backend</a:t>
            </a:r>
          </a:p>
          <a:p>
            <a:pPr lvl="1"/>
            <a:r>
              <a:rPr lang="en-US" sz="2000" dirty="0" smtClean="0"/>
              <a:t>Lab 4, build the app backend</a:t>
            </a:r>
          </a:p>
          <a:p>
            <a:pPr lvl="1"/>
            <a:r>
              <a:rPr lang="en-US" sz="2000" dirty="0" smtClean="0"/>
              <a:t>Front-end development fro mobile apps, differences ?</a:t>
            </a:r>
          </a:p>
          <a:p>
            <a:pPr lvl="1"/>
            <a:r>
              <a:rPr lang="en-US" sz="2000" dirty="0" smtClean="0"/>
              <a:t>Lab 5, Applying the app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051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API’s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800" dirty="0" smtClean="0"/>
              <a:t>CRUD mappings based on best practices within REST community.</a:t>
            </a:r>
          </a:p>
          <a:p>
            <a:r>
              <a:rPr lang="en-US" sz="1800" dirty="0" smtClean="0"/>
              <a:t>URL</a:t>
            </a:r>
          </a:p>
          <a:p>
            <a:pPr lvl="1"/>
            <a:r>
              <a:rPr lang="en-US" sz="18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800" dirty="0" smtClean="0"/>
              <a:t>Accept</a:t>
            </a:r>
          </a:p>
          <a:p>
            <a:pPr lvl="1"/>
            <a:r>
              <a:rPr lang="en-US" sz="1800" dirty="0" smtClean="0"/>
              <a:t>Authorization</a:t>
            </a:r>
          </a:p>
          <a:p>
            <a:pPr lvl="1"/>
            <a:r>
              <a:rPr lang="en-US" sz="18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2530</TotalTime>
  <Words>826</Words>
  <Application>Microsoft Macintosh PowerPoint</Application>
  <PresentationFormat>On-screen Show (4:3)</PresentationFormat>
  <Paragraphs>174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Callista_PPT_mall 2010 RA</vt:lpstr>
      <vt:lpstr>Rubrik</vt:lpstr>
      <vt:lpstr>PowerPoint Presentation</vt:lpstr>
      <vt:lpstr>Agenda</vt:lpstr>
      <vt:lpstr>Agenda</vt:lpstr>
      <vt:lpstr>Practical info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153</cp:revision>
  <dcterms:created xsi:type="dcterms:W3CDTF">2010-01-14T14:10:11Z</dcterms:created>
  <dcterms:modified xsi:type="dcterms:W3CDTF">2012-12-27T14:40:23Z</dcterms:modified>
</cp:coreProperties>
</file>