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75" r:id="rId19"/>
    <p:sldId id="269" r:id="rId20"/>
    <p:sldId id="271" r:id="rId21"/>
    <p:sldId id="270" r:id="rId22"/>
    <p:sldId id="274" r:id="rId23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3850" autoAdjust="0"/>
  </p:normalViewPr>
  <p:slideViewPr>
    <p:cSldViewPr snapToGrid="0" snapToObjects="1">
      <p:cViewPr>
        <p:scale>
          <a:sx n="100" d="100"/>
          <a:sy n="100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</a:t>
            </a:r>
            <a:r>
              <a:rPr lang="en-US" dirty="0" smtClean="0"/>
              <a:t>containing patient </a:t>
            </a:r>
            <a:r>
              <a:rPr lang="en-US" dirty="0" smtClean="0"/>
              <a:t>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  <a:endParaRPr lang="en-US" sz="1800" dirty="0" smtClean="0"/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Simple solution ??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</a:t>
            </a:r>
            <a:r>
              <a:rPr lang="en-US" dirty="0" smtClean="0"/>
              <a:t>authenticated as 20121212-1212 </a:t>
            </a:r>
            <a:r>
              <a:rPr lang="en-US" dirty="0" smtClean="0"/>
              <a:t>against MVK while authorizing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Twitter</a:t>
            </a:r>
            <a:r>
              <a:rPr lang="en-US" dirty="0" smtClean="0"/>
              <a:t>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</a:t>
            </a:r>
            <a:r>
              <a:rPr lang="en-US" sz="1800" dirty="0" smtClean="0"/>
              <a:t>containing patient </a:t>
            </a:r>
            <a:r>
              <a:rPr lang="en-US" sz="1800" dirty="0" smtClean="0"/>
              <a:t>related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</a:t>
            </a:r>
            <a:r>
              <a:rPr lang="en-US" dirty="0" smtClean="0">
                <a:hlinkClick r:id="rId3"/>
              </a:rPr>
              <a:t>VINNOVA</a:t>
            </a:r>
            <a:endParaRPr lang="en-US" dirty="0" smtClean="0"/>
          </a:p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  <a:endParaRPr lang="en-US" sz="1600" dirty="0" smtClean="0"/>
          </a:p>
          <a:p>
            <a:pPr lvl="1"/>
            <a:r>
              <a:rPr lang="en-US" sz="1600" dirty="0" smtClean="0"/>
              <a:t>Address </a:t>
            </a:r>
            <a:r>
              <a:rPr lang="en-US" sz="1600" dirty="0" smtClean="0"/>
              <a:t>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5603</TotalTime>
  <Words>1093</Words>
  <Application>Microsoft Macintosh PowerPoint</Application>
  <PresentationFormat>On-screen Show (4:3)</PresentationFormat>
  <Paragraphs>219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226</cp:revision>
  <dcterms:created xsi:type="dcterms:W3CDTF">2010-01-14T14:10:11Z</dcterms:created>
  <dcterms:modified xsi:type="dcterms:W3CDTF">2013-01-03T19:07:50Z</dcterms:modified>
</cp:coreProperties>
</file>