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2" r:id="rId4"/>
    <p:sldId id="276" r:id="rId5"/>
    <p:sldId id="263" r:id="rId6"/>
    <p:sldId id="278" r:id="rId7"/>
    <p:sldId id="279" r:id="rId8"/>
    <p:sldId id="257" r:id="rId9"/>
    <p:sldId id="258" r:id="rId10"/>
    <p:sldId id="259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75" r:id="rId19"/>
    <p:sldId id="269" r:id="rId20"/>
    <p:sldId id="271" r:id="rId21"/>
    <p:sldId id="270" r:id="rId22"/>
    <p:sldId id="274" r:id="rId23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5971" autoAdjust="0"/>
  </p:normalViewPr>
  <p:slideViewPr>
    <p:cSldViewPr snapToGrid="0" snapToObjects="1">
      <p:cViewPr>
        <p:scale>
          <a:sx n="100" d="100"/>
          <a:sy n="100" d="100"/>
        </p:scale>
        <p:origin x="-1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4254381"/>
            <a:ext cx="1262936" cy="1435219"/>
            <a:chOff x="1371600" y="3510290"/>
            <a:chExt cx="1262936" cy="1435219"/>
          </a:xfrm>
        </p:grpSpPr>
        <p:pic>
          <p:nvPicPr>
            <p:cNvPr id="23" name="Picture 22" descr="owner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71" y="3510290"/>
              <a:ext cx="392415" cy="11328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71600" y="4668510"/>
              <a:ext cx="1262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20121212-1212</a:t>
              </a:r>
              <a:endParaRPr lang="en-US" sz="1200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499100" y="3510290"/>
            <a:ext cx="355600" cy="5664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02100" y="3510290"/>
            <a:ext cx="391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http://</a:t>
            </a:r>
            <a:r>
              <a:rPr lang="en-US" sz="1400" dirty="0" err="1" smtClean="0"/>
              <a:t>someurltoapi.com</a:t>
            </a:r>
            <a:r>
              <a:rPr lang="en-US" sz="1400" dirty="0" smtClean="0"/>
              <a:t>/20121212121212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1907727"/>
            <a:ext cx="452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Simple solution??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Are </a:t>
            </a:r>
            <a:r>
              <a:rPr lang="en-US" sz="1400" dirty="0"/>
              <a:t>you sure 20121212-1212 </a:t>
            </a:r>
            <a:r>
              <a:rPr lang="sv-SE" sz="1400" dirty="0" err="1"/>
              <a:t>approves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en-US" sz="1400" dirty="0"/>
              <a:t> request?</a:t>
            </a:r>
          </a:p>
          <a:p>
            <a:pPr marL="0" indent="0">
              <a:buNone/>
            </a:pPr>
            <a:r>
              <a:rPr lang="en-US" sz="1400" dirty="0"/>
              <a:t>API must verify approval from the </a:t>
            </a:r>
            <a:r>
              <a:rPr lang="en-US" sz="1400" dirty="0" smtClean="0"/>
              <a:t>citizen.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Does providers of medical records trust the client application?</a:t>
            </a:r>
          </a:p>
          <a:p>
            <a:pPr marL="0" indent="0">
              <a:buNone/>
            </a:pPr>
            <a:r>
              <a:rPr lang="en-US" sz="1400" dirty="0" smtClean="0"/>
              <a:t>API must verify client applications.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2537386" y="3884880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for patient related information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/>
              <a:t>Lab 4, 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/>
              <a:t>Lab 5, 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4002</TotalTime>
  <Words>892</Words>
  <Application>Microsoft Macintosh PowerPoint</Application>
  <PresentationFormat>On-screen Show (4:3)</PresentationFormat>
  <Paragraphs>191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Callista_PPT_mall 2010 RA</vt:lpstr>
      <vt:lpstr>Rubrik</vt:lpstr>
      <vt:lpstr>PowerPoint Presentation</vt:lpstr>
      <vt:lpstr>Agenda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183</cp:revision>
  <dcterms:created xsi:type="dcterms:W3CDTF">2010-01-14T14:10:11Z</dcterms:created>
  <dcterms:modified xsi:type="dcterms:W3CDTF">2012-12-28T15:14:16Z</dcterms:modified>
</cp:coreProperties>
</file>