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3" r:id="rId19"/>
    <p:sldId id="275" r:id="rId20"/>
    <p:sldId id="285" r:id="rId21"/>
    <p:sldId id="269" r:id="rId22"/>
    <p:sldId id="271" r:id="rId23"/>
    <p:sldId id="270" r:id="rId24"/>
    <p:sldId id="284" r:id="rId25"/>
    <p:sldId id="274" r:id="rId26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3850" autoAdjust="0"/>
  </p:normalViewPr>
  <p:slideViewPr>
    <p:cSldViewPr snapToGrid="0" snapToObjects="1">
      <p:cViewPr>
        <p:scale>
          <a:sx n="100" d="100"/>
          <a:sy n="100" d="100"/>
        </p:scale>
        <p:origin x="-164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kallekula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1. </a:t>
            </a:r>
            <a:r>
              <a:rPr lang="en-US" b="1" baseline="0" dirty="0" err="1" smtClean="0"/>
              <a:t>Öppen</a:t>
            </a:r>
            <a:r>
              <a:rPr lang="en-US" b="1" baseline="0" dirty="0" smtClean="0"/>
              <a:t>-data-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offentlig</a:t>
            </a:r>
            <a:r>
              <a:rPr lang="en-US" b="1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2. </a:t>
            </a:r>
            <a:r>
              <a:rPr lang="en-US" b="1" baseline="0" dirty="0" err="1" smtClean="0"/>
              <a:t>Patientdata-APIer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patientbunden</a:t>
            </a:r>
            <a:r>
              <a:rPr lang="en-US" b="1" baseline="0" dirty="0" smtClean="0"/>
              <a:t> data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tredje</a:t>
            </a:r>
            <a:r>
              <a:rPr lang="en-US" b="1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till SDK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visa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2100" y="3510290"/>
            <a:ext cx="3914165" cy="566410"/>
            <a:chOff x="4102100" y="3510290"/>
            <a:chExt cx="3914165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3914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7000" y="4076700"/>
            <a:ext cx="3556000" cy="1371600"/>
            <a:chOff x="3937000" y="4076700"/>
            <a:chExt cx="3556000" cy="1371600"/>
          </a:xfrm>
        </p:grpSpPr>
        <p:sp>
          <p:nvSpPr>
            <p:cNvPr id="8" name="Rectangle 7"/>
            <p:cNvSpPr/>
            <p:nvPr/>
          </p:nvSpPr>
          <p:spPr>
            <a:xfrm>
              <a:off x="3937000" y="4076700"/>
              <a:ext cx="3556000" cy="469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000" y="4775200"/>
              <a:ext cx="10668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07000" y="4775200"/>
              <a:ext cx="1011963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13500" y="4775200"/>
              <a:ext cx="10795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stCxn id="8" idx="2"/>
              <a:endCxn id="26" idx="0"/>
            </p:cNvCxnSpPr>
            <p:nvPr/>
          </p:nvCxnSpPr>
          <p:spPr>
            <a:xfrm flipH="1">
              <a:off x="4470400" y="4546600"/>
              <a:ext cx="1244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2"/>
              <a:endCxn id="29" idx="0"/>
            </p:cNvCxnSpPr>
            <p:nvPr/>
          </p:nvCxnSpPr>
          <p:spPr>
            <a:xfrm flipH="1">
              <a:off x="5712982" y="4546600"/>
              <a:ext cx="20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2"/>
              <a:endCxn id="30" idx="0"/>
            </p:cNvCxnSpPr>
            <p:nvPr/>
          </p:nvCxnSpPr>
          <p:spPr>
            <a:xfrm>
              <a:off x="5715000" y="4546600"/>
              <a:ext cx="123825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12900" y="2411680"/>
            <a:ext cx="2933700" cy="1435219"/>
            <a:chOff x="685800" y="2382848"/>
            <a:chExt cx="2933700" cy="1435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262936" cy="1435219"/>
              <a:chOff x="1371600" y="3510290"/>
              <a:chExt cx="1262936" cy="1435219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262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authenticated as 20121212-1212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against </a:t>
            </a:r>
            <a:r>
              <a:rPr lang="en-US" dirty="0" smtClean="0"/>
              <a:t>API´s containing patient related data.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3, Simple </a:t>
            </a:r>
            <a:r>
              <a:rPr lang="en-US" dirty="0" err="1" smtClean="0"/>
              <a:t>OAuth</a:t>
            </a:r>
            <a:r>
              <a:rPr lang="en-US" dirty="0" smtClean="0"/>
              <a:t> 2.0 API Client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containing patient related data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18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4, 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Complete the </a:t>
            </a:r>
            <a:r>
              <a:rPr lang="en-US" dirty="0" smtClean="0"/>
              <a:t>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</a:t>
            </a:r>
            <a:r>
              <a:rPr lang="en-US" dirty="0" smtClean="0"/>
              <a:t>frontend?</a:t>
            </a:r>
            <a:endParaRPr lang="en-US" dirty="0" smtClean="0"/>
          </a:p>
          <a:p>
            <a:r>
              <a:rPr lang="en-US" dirty="0" smtClean="0"/>
              <a:t>Very short </a:t>
            </a:r>
            <a:r>
              <a:rPr lang="en-US" dirty="0" smtClean="0"/>
              <a:t>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5, 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49021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Complete a </a:t>
            </a:r>
            <a:r>
              <a:rPr lang="en-US" dirty="0" smtClean="0"/>
              <a:t>simple client that use the API provided by the backend. </a:t>
            </a:r>
          </a:p>
          <a:p>
            <a:r>
              <a:rPr lang="en-US" dirty="0" smtClean="0"/>
              <a:t>Login user to create a </a:t>
            </a:r>
            <a:r>
              <a:rPr lang="en-US" dirty="0" smtClean="0"/>
              <a:t>session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6" name="Picture 5" descr="Screen Shot 2013-01-04 at 14.07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76" y="1329270"/>
            <a:ext cx="2926424" cy="45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smtClean="0"/>
              <a:t>Simple application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22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</a:p>
          <a:p>
            <a:pPr lvl="1"/>
            <a:r>
              <a:rPr lang="en-US" sz="16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5719</TotalTime>
  <Words>1154</Words>
  <Application>Microsoft Macintosh PowerPoint</Application>
  <PresentationFormat>On-screen Show (4:3)</PresentationFormat>
  <Paragraphs>238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Callista_PPT_mall 2010 RA</vt:lpstr>
      <vt:lpstr>Rubrik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Kaffe</vt:lpstr>
      <vt:lpstr>Building the App</vt:lpstr>
      <vt:lpstr>Building the App</vt:lpstr>
      <vt:lpstr>Building the App</vt:lpstr>
      <vt:lpstr>Building the App</vt:lpstr>
      <vt:lpstr>Summary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260</cp:revision>
  <dcterms:created xsi:type="dcterms:W3CDTF">2010-01-14T14:10:11Z</dcterms:created>
  <dcterms:modified xsi:type="dcterms:W3CDTF">2013-01-04T14:23:14Z</dcterms:modified>
</cp:coreProperties>
</file>