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3" r:id="rId5"/>
    <p:sldId id="257" r:id="rId6"/>
    <p:sldId id="258" r:id="rId7"/>
    <p:sldId id="259" r:id="rId8"/>
    <p:sldId id="261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36" autoAdjust="0"/>
  </p:normalViewPr>
  <p:slideViewPr>
    <p:cSldViewPr snapToGrid="0" snapToObjects="1">
      <p:cViewPr varScale="1">
        <p:scale>
          <a:sx n="75" d="100"/>
          <a:sy n="75" d="100"/>
        </p:scale>
        <p:origin x="-2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endParaRPr lang="en-US" baseline="0" dirty="0" smtClean="0"/>
          </a:p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Your </a:t>
            </a:r>
            <a:r>
              <a:rPr lang="sv-SE" dirty="0" err="1" smtClean="0"/>
              <a:t>Name</a:t>
            </a:r>
            <a:r>
              <a:rPr lang="sv-SE" dirty="0" smtClean="0"/>
              <a:t> | </a:t>
            </a:r>
            <a:r>
              <a:rPr lang="sv-SE" dirty="0" err="1" smtClean="0"/>
              <a:t>your.name@callistaenterprise.se</a:t>
            </a:r>
            <a:r>
              <a:rPr lang="sv-SE" dirty="0" smtClean="0"/>
              <a:t> </a:t>
            </a:r>
            <a:r>
              <a:rPr lang="sv-SE" smtClean="0"/>
              <a:t>| 201x-xx-xx</a:t>
            </a:r>
            <a:endParaRPr lang="sv-SE" dirty="0" smtClean="0"/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Simple solution??</a:t>
            </a:r>
          </a:p>
          <a:p>
            <a:pPr marL="0" indent="0">
              <a:buNone/>
            </a:pPr>
            <a:r>
              <a:rPr lang="en-US" sz="1800" dirty="0" smtClean="0"/>
              <a:t>Are you sure 20121212-1212 </a:t>
            </a:r>
            <a:r>
              <a:rPr lang="sv-SE" sz="1800" dirty="0" err="1" smtClean="0"/>
              <a:t>approves</a:t>
            </a:r>
            <a:r>
              <a:rPr lang="sv-SE" sz="1800" dirty="0" smtClean="0"/>
              <a:t> </a:t>
            </a:r>
            <a:r>
              <a:rPr lang="sv-SE" sz="1800" dirty="0" err="1" smtClean="0"/>
              <a:t>this</a:t>
            </a:r>
            <a:r>
              <a:rPr lang="en-US" sz="1800" dirty="0" smtClean="0"/>
              <a:t> request?</a:t>
            </a:r>
          </a:p>
          <a:p>
            <a:pPr marL="0" indent="0">
              <a:buNone/>
            </a:pPr>
            <a:r>
              <a:rPr lang="en-US" sz="1800" dirty="0" smtClean="0"/>
              <a:t>API must verify approval from the citizen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5892799" y="2743202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Certified Client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51599" y="3674536"/>
            <a:ext cx="1" cy="39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58933" y="4436535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</p:cNvCxnSpPr>
          <p:nvPr/>
        </p:nvCxnSpPr>
        <p:spPr>
          <a:xfrm flipV="1">
            <a:off x="6451600" y="4216403"/>
            <a:ext cx="0" cy="220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75400" y="4079015"/>
            <a:ext cx="152400" cy="137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60068" y="3839082"/>
            <a:ext cx="198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121212-1212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40670" y="4055538"/>
            <a:ext cx="626532" cy="1141084"/>
            <a:chOff x="2963334" y="2931387"/>
            <a:chExt cx="626532" cy="114108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268133" y="3354725"/>
              <a:ext cx="0" cy="438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68133" y="3786525"/>
              <a:ext cx="220133" cy="2859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064933" y="3793071"/>
              <a:ext cx="203200" cy="237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963334" y="3354725"/>
              <a:ext cx="626532" cy="3979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064933" y="2931387"/>
              <a:ext cx="423333" cy="406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3945469" y="3170218"/>
            <a:ext cx="1439334" cy="668864"/>
          </a:xfrm>
          <a:prstGeom prst="wedgeEllipseCallout">
            <a:avLst>
              <a:gd name="adj1" fmla="val -29068"/>
              <a:gd name="adj2" fmla="val 979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pPr lvl="1"/>
            <a:r>
              <a:rPr lang="en-US" dirty="0" smtClean="0"/>
              <a:t>Lab on public data API</a:t>
            </a:r>
            <a:r>
              <a:rPr lang="en-US" dirty="0" smtClean="0"/>
              <a:t>’s</a:t>
            </a:r>
            <a:endParaRPr lang="en-US" dirty="0" smtClean="0"/>
          </a:p>
          <a:p>
            <a:r>
              <a:rPr lang="en-US" dirty="0" smtClean="0"/>
              <a:t>API’s for patient related information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</a:t>
            </a:r>
            <a:r>
              <a:rPr lang="en-US" dirty="0" smtClean="0">
                <a:hlinkClick r:id="rId3"/>
              </a:rPr>
              <a:t>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API</a:t>
            </a:r>
            <a:r>
              <a:rPr lang="en-US" dirty="0" smtClean="0"/>
              <a:t>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</a:t>
            </a:r>
            <a:r>
              <a:rPr lang="en-US" sz="1800" dirty="0" smtClean="0"/>
              <a:t>’s</a:t>
            </a:r>
            <a:endParaRPr lang="en-US" sz="1800" dirty="0" smtClean="0"/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335</TotalTime>
  <Words>467</Words>
  <Application>Microsoft Macintosh PowerPoint</Application>
  <PresentationFormat>On-screen Show (4:3)</PresentationFormat>
  <Paragraphs>109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Callista_PPT_mall 2010 RA</vt:lpstr>
      <vt:lpstr>PowerPoint Presentation</vt:lpstr>
      <vt:lpstr>PowerPoint Presentation</vt:lpstr>
      <vt:lpstr>Agenda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The problem</vt:lpstr>
      <vt:lpstr>API’s for patient related information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101</cp:revision>
  <dcterms:created xsi:type="dcterms:W3CDTF">2010-01-14T14:10:11Z</dcterms:created>
  <dcterms:modified xsi:type="dcterms:W3CDTF">2012-12-19T14:59:43Z</dcterms:modified>
</cp:coreProperties>
</file>