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2" r:id="rId4"/>
    <p:sldId id="276" r:id="rId5"/>
    <p:sldId id="263" r:id="rId6"/>
    <p:sldId id="278" r:id="rId7"/>
    <p:sldId id="279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75" r:id="rId19"/>
    <p:sldId id="269" r:id="rId20"/>
    <p:sldId id="271" r:id="rId21"/>
    <p:sldId id="270" r:id="rId22"/>
    <p:sldId id="274" r:id="rId23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85971" autoAdjust="0"/>
  </p:normalViewPr>
  <p:slideViewPr>
    <p:cSldViewPr snapToGrid="0" snapToObjects="1">
      <p:cViewPr>
        <p:scale>
          <a:sx n="100" d="100"/>
          <a:sy n="100" d="100"/>
        </p:scale>
        <p:origin x="-164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Reaource</a:t>
            </a:r>
            <a:r>
              <a:rPr lang="en-US" dirty="0" smtClean="0"/>
              <a:t>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667000" y="1795992"/>
            <a:ext cx="3746500" cy="2318808"/>
          </a:xfrm>
          <a:prstGeom prst="snip1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GET /path HTTP/1.1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User-Agent: Mozilla/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5.0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Host: </a:t>
            </a:r>
            <a:r>
              <a:rPr lang="en-US" sz="1200" dirty="0" err="1">
                <a:solidFill>
                  <a:schemeClr val="bg1"/>
                </a:solidFill>
                <a:latin typeface="Consolas"/>
                <a:cs typeface="Consolas"/>
              </a:rPr>
              <a:t>host.com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171450" indent="-171450">
              <a:buFont typeface="Wingdings" charset="0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.....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HTTP/1.1 302 Found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Date: Wed,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01 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Jan 2013 20:11:48 GMT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Server: Apache/2.2.23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Location: http://</a:t>
            </a:r>
            <a:r>
              <a:rPr lang="en-US" sz="1200" dirty="0" err="1">
                <a:solidFill>
                  <a:schemeClr val="bg1"/>
                </a:solidFill>
                <a:latin typeface="Consolas"/>
                <a:cs typeface="Consolas"/>
              </a:rPr>
              <a:t>anotherhost.com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/path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......</a:t>
            </a: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03" y="2585844"/>
            <a:ext cx="961994" cy="921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05303" y="2013157"/>
            <a:ext cx="91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400" dirty="0" err="1" smtClean="0"/>
              <a:t>ost.com</a:t>
            </a:r>
            <a:endParaRPr lang="en-US" sz="1400" dirty="0"/>
          </a:p>
        </p:txBody>
      </p:sp>
      <p:sp>
        <p:nvSpPr>
          <p:cNvPr id="16" name="Curved Left Arrow 15"/>
          <p:cNvSpPr/>
          <p:nvPr/>
        </p:nvSpPr>
        <p:spPr>
          <a:xfrm>
            <a:off x="6616402" y="2395021"/>
            <a:ext cx="584200" cy="130287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2667000" y="4221692"/>
            <a:ext cx="3758902" cy="2255308"/>
          </a:xfrm>
          <a:prstGeom prst="snip1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GET /path HTTP/1.1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User-Agent: Mozilla/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5.0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Host: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  <a:cs typeface="Consolas"/>
              </a:rPr>
              <a:t>anotherhost.com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171450" indent="-171450">
              <a:buFont typeface="Wingdings" charset="0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.....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HTTP/1.1 200 OK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Date: Wed,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01 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Jan 2013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20:11:49 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GMT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Server: Apache/2.2.23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Content-Type: application/</a:t>
            </a:r>
            <a:r>
              <a:rPr lang="en-US" sz="1200" dirty="0" err="1">
                <a:solidFill>
                  <a:schemeClr val="bg1"/>
                </a:solidFill>
                <a:latin typeface="Consolas"/>
                <a:cs typeface="Consolas"/>
              </a:rPr>
              <a:t>json;charset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=UTF-8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......</a:t>
            </a:r>
          </a:p>
          <a:p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00" y="4838700"/>
            <a:ext cx="961994" cy="921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27503" y="4337446"/>
            <a:ext cx="152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anotherhost.com</a:t>
            </a:r>
            <a:endParaRPr lang="en-US" sz="1400" dirty="0"/>
          </a:p>
        </p:txBody>
      </p:sp>
      <p:sp>
        <p:nvSpPr>
          <p:cNvPr id="21" name="Curved Left Arrow 20"/>
          <p:cNvSpPr/>
          <p:nvPr/>
        </p:nvSpPr>
        <p:spPr>
          <a:xfrm>
            <a:off x="6667011" y="4714334"/>
            <a:ext cx="584200" cy="130287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0" y="4254381"/>
            <a:ext cx="1262936" cy="1435219"/>
            <a:chOff x="1371600" y="3510290"/>
            <a:chExt cx="1262936" cy="1435219"/>
          </a:xfrm>
        </p:grpSpPr>
        <p:pic>
          <p:nvPicPr>
            <p:cNvPr id="23" name="Picture 22" descr="owner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871" y="3510290"/>
              <a:ext cx="392415" cy="11328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71600" y="4668510"/>
              <a:ext cx="1262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20121212-1212</a:t>
              </a:r>
              <a:endParaRPr lang="en-US" sz="1200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499100" y="3510290"/>
            <a:ext cx="355600" cy="5664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02100" y="3510290"/>
            <a:ext cx="391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http://</a:t>
            </a:r>
            <a:r>
              <a:rPr lang="en-US" sz="1400" dirty="0" err="1" smtClean="0"/>
              <a:t>someurltoapi.com</a:t>
            </a:r>
            <a:r>
              <a:rPr lang="en-US" sz="1400" dirty="0" smtClean="0"/>
              <a:t>/20121212121212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" y="1907727"/>
            <a:ext cx="452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Simple solution??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Are </a:t>
            </a:r>
            <a:r>
              <a:rPr lang="en-US" sz="1400" dirty="0"/>
              <a:t>you sure 20121212-1212 </a:t>
            </a:r>
            <a:r>
              <a:rPr lang="sv-SE" sz="1400" dirty="0" err="1"/>
              <a:t>approves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en-US" sz="1400" dirty="0"/>
              <a:t> request?</a:t>
            </a:r>
          </a:p>
          <a:p>
            <a:pPr marL="0" indent="0">
              <a:buNone/>
            </a:pPr>
            <a:r>
              <a:rPr lang="en-US" sz="1400" dirty="0"/>
              <a:t>API must verify approval from the </a:t>
            </a:r>
            <a:r>
              <a:rPr lang="en-US" sz="1400" dirty="0" smtClean="0"/>
              <a:t>citizen.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Does providers of medical records trust the client application?</a:t>
            </a:r>
          </a:p>
          <a:p>
            <a:pPr marL="0" indent="0">
              <a:buNone/>
            </a:pPr>
            <a:r>
              <a:rPr lang="en-US" sz="1400" dirty="0" smtClean="0"/>
              <a:t>API must verify client applications.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2537386" y="3884880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for patient related information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/>
              <a:t>Lab 4, 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/>
              <a:t>Lab 5, 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  <a:endParaRPr lang="en-US" sz="1600" dirty="0" smtClean="0"/>
          </a:p>
          <a:p>
            <a:pPr lvl="1"/>
            <a:r>
              <a:rPr lang="en-US" sz="1600" dirty="0" smtClean="0"/>
              <a:t>Address </a:t>
            </a:r>
            <a:r>
              <a:rPr lang="en-US" sz="1600" dirty="0" smtClean="0"/>
              <a:t>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5096</TotalTime>
  <Words>1056</Words>
  <Application>Microsoft Macintosh PowerPoint</Application>
  <PresentationFormat>On-screen Show (4:3)</PresentationFormat>
  <Paragraphs>215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Callista_PPT_mall 2010 RA</vt:lpstr>
      <vt:lpstr>Rubrik</vt:lpstr>
      <vt:lpstr>PowerPoint Presentation</vt:lpstr>
      <vt:lpstr>Agenda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200</cp:revision>
  <dcterms:created xsi:type="dcterms:W3CDTF">2010-01-14T14:10:11Z</dcterms:created>
  <dcterms:modified xsi:type="dcterms:W3CDTF">2013-01-03T10:40:57Z</dcterms:modified>
</cp:coreProperties>
</file>