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2" r:id="rId3"/>
    <p:sldId id="260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83" r:id="rId19"/>
    <p:sldId id="275" r:id="rId20"/>
    <p:sldId id="269" r:id="rId21"/>
    <p:sldId id="271" r:id="rId22"/>
    <p:sldId id="270" r:id="rId23"/>
    <p:sldId id="274" r:id="rId24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83850" autoAdjust="0"/>
  </p:normalViewPr>
  <p:slideViewPr>
    <p:cSldViewPr snapToGrid="0" snapToObjects="1">
      <p:cViewPr>
        <p:scale>
          <a:sx n="100" d="100"/>
          <a:sy n="100" d="100"/>
        </p:scale>
        <p:origin x="-1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</a:t>
            </a:r>
            <a:r>
              <a:rPr lang="en-US" dirty="0" smtClean="0"/>
              <a:t>containing patient </a:t>
            </a:r>
            <a:r>
              <a:rPr lang="en-US" dirty="0" smtClean="0"/>
              <a:t>related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  <a:endParaRPr lang="en-US" sz="1800" dirty="0" smtClean="0"/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Simple solution ??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937000" y="4076700"/>
            <a:ext cx="3556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02100" y="3510290"/>
            <a:ext cx="3914165" cy="566410"/>
            <a:chOff x="4102100" y="3510290"/>
            <a:chExt cx="3914165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3914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http://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937000" y="4775200"/>
            <a:ext cx="10668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207000" y="4775200"/>
            <a:ext cx="1011963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413500" y="4775200"/>
            <a:ext cx="10795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8" idx="2"/>
            <a:endCxn id="26" idx="0"/>
          </p:cNvCxnSpPr>
          <p:nvPr/>
        </p:nvCxnSpPr>
        <p:spPr>
          <a:xfrm flipH="1">
            <a:off x="4470400" y="4546600"/>
            <a:ext cx="1244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29" idx="0"/>
          </p:cNvCxnSpPr>
          <p:nvPr/>
        </p:nvCxnSpPr>
        <p:spPr>
          <a:xfrm flipH="1">
            <a:off x="5712982" y="4546600"/>
            <a:ext cx="2018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30" idx="0"/>
          </p:cNvCxnSpPr>
          <p:nvPr/>
        </p:nvCxnSpPr>
        <p:spPr>
          <a:xfrm>
            <a:off x="5715000" y="4546600"/>
            <a:ext cx="123825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612900" y="2411680"/>
            <a:ext cx="2933700" cy="1435219"/>
            <a:chOff x="685800" y="2382848"/>
            <a:chExt cx="2933700" cy="1435219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262936" cy="1435219"/>
              <a:chOff x="1371600" y="3510290"/>
              <a:chExt cx="1262936" cy="1435219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262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</a:t>
            </a:r>
            <a:r>
              <a:rPr lang="en-US" dirty="0" smtClean="0"/>
              <a:t>authenticated as 20121212-1212 </a:t>
            </a:r>
            <a:r>
              <a:rPr lang="en-US" dirty="0" smtClean="0"/>
              <a:t>against MVK while authorizing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Twitter</a:t>
            </a:r>
            <a:r>
              <a:rPr lang="en-US" dirty="0" smtClean="0"/>
              <a:t>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Curl to make http requests against </a:t>
            </a:r>
            <a:r>
              <a:rPr lang="en-US" dirty="0" smtClean="0"/>
              <a:t>API</a:t>
            </a:r>
            <a:r>
              <a:rPr lang="en-US" dirty="0" smtClean="0"/>
              <a:t>´s containing patient related data.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3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Welcome</a:t>
            </a:r>
          </a:p>
          <a:p>
            <a:r>
              <a:rPr lang="en-US" sz="1800" dirty="0" smtClean="0"/>
              <a:t>Practical </a:t>
            </a:r>
            <a:r>
              <a:rPr lang="en-US" sz="1800" dirty="0" smtClean="0"/>
              <a:t>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</a:t>
            </a:r>
            <a:r>
              <a:rPr lang="en-US" sz="1800" dirty="0" smtClean="0"/>
              <a:t>containing patient </a:t>
            </a:r>
            <a:r>
              <a:rPr lang="en-US" sz="1800" dirty="0" smtClean="0"/>
              <a:t>related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</a:t>
            </a:r>
            <a:r>
              <a:rPr lang="en-US" dirty="0" smtClean="0">
                <a:hlinkClick r:id="rId3"/>
              </a:rPr>
              <a:t>VINNOVA</a:t>
            </a:r>
            <a:endParaRPr lang="en-US" dirty="0" smtClean="0"/>
          </a:p>
          <a:p>
            <a:r>
              <a:rPr lang="en-US" dirty="0" smtClean="0"/>
              <a:t>Background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/>
              <a:t>URL </a:t>
            </a:r>
            <a:endParaRPr lang="en-US" sz="1800" dirty="0" smtClean="0"/>
          </a:p>
          <a:p>
            <a:pPr lvl="1"/>
            <a:r>
              <a:rPr lang="en-US" sz="1600" dirty="0" smtClean="0"/>
              <a:t>Uniform </a:t>
            </a:r>
            <a:r>
              <a:rPr lang="en-US" sz="1600" dirty="0"/>
              <a:t>Resource </a:t>
            </a:r>
            <a:r>
              <a:rPr lang="en-US" sz="1600" dirty="0" smtClean="0"/>
              <a:t>Locator </a:t>
            </a:r>
            <a:r>
              <a:rPr lang="en-US" sz="1600" dirty="0"/>
              <a:t>is used to uniquely identify a resource over the </a:t>
            </a:r>
            <a:r>
              <a:rPr lang="en-US" sz="1600" dirty="0" smtClean="0"/>
              <a:t>web</a:t>
            </a:r>
            <a:endParaRPr lang="en-US" sz="1600" dirty="0" smtClean="0"/>
          </a:p>
          <a:p>
            <a:pPr lvl="1"/>
            <a:r>
              <a:rPr lang="en-US" sz="1600" dirty="0" smtClean="0"/>
              <a:t>Address </a:t>
            </a:r>
            <a:r>
              <a:rPr lang="en-US" sz="1600" dirty="0" smtClean="0"/>
              <a:t>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5644</TotalTime>
  <Words>1118</Words>
  <Application>Microsoft Macintosh PowerPoint</Application>
  <PresentationFormat>On-screen Show (4:3)</PresentationFormat>
  <Paragraphs>225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Callista_PPT_mall 2010 RA</vt:lpstr>
      <vt:lpstr>Rubrik</vt:lpstr>
      <vt:lpstr>Agenda</vt:lpstr>
      <vt:lpstr>Welcome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Simple OAuth 2.0 API Client</vt:lpstr>
      <vt:lpstr>Kaffe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230</cp:revision>
  <dcterms:created xsi:type="dcterms:W3CDTF">2010-01-14T14:10:11Z</dcterms:created>
  <dcterms:modified xsi:type="dcterms:W3CDTF">2013-01-03T19:48:07Z</dcterms:modified>
</cp:coreProperties>
</file>