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2" r:id="rId4"/>
    <p:sldMasterId id="214748369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
      <p:font typeface="Albert Sans"/>
      <p:regular r:id="rId21"/>
      <p:bold r:id="rId22"/>
      <p:italic r:id="rId23"/>
      <p:boldItalic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AlbertSans-bold.fntdata"/><Relationship Id="rId21" Type="http://schemas.openxmlformats.org/officeDocument/2006/relationships/font" Target="fonts/AlbertSans-regular.fntdata"/><Relationship Id="rId24" Type="http://schemas.openxmlformats.org/officeDocument/2006/relationships/font" Target="fonts/AlbertSans-boldItalic.fntdata"/><Relationship Id="rId23" Type="http://schemas.openxmlformats.org/officeDocument/2006/relationships/font" Target="fonts/Albert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2e1b11ef9e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2e1b11ef9e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2e1b11ef9e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32e1b11ef9e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32e1b11ef9e_0_2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32e1b11ef9e_0_2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2e1b11ef9e_0_20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2e1b11ef9e_0_2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2e1b11ef9e_0_2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32e1b11ef9e_0_2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493648cc5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493648cc5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493648cc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493648cc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32e1b11ef9e_0_2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32e1b11ef9e_0_2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493648cc5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3493648cc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91919"/>
                </a:solidFill>
                <a:latin typeface="Nunito"/>
                <a:ea typeface="Nunito"/>
                <a:cs typeface="Nunito"/>
                <a:sym typeface="Nunito"/>
              </a:rPr>
              <a:t>1- As a result, we spent significant time evaluating our route handling and data table structure to determine whether the problems stemmed from deeper architectural decisions.</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493648cc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493648cc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grpSp>
        <p:nvGrpSpPr>
          <p:cNvPr id="54" name="Google Shape;54;p14"/>
          <p:cNvGrpSpPr/>
          <p:nvPr/>
        </p:nvGrpSpPr>
        <p:grpSpPr>
          <a:xfrm>
            <a:off x="258075" y="301209"/>
            <a:ext cx="8691424" cy="4645767"/>
            <a:chOff x="258075" y="301209"/>
            <a:chExt cx="8691424" cy="4645767"/>
          </a:xfrm>
        </p:grpSpPr>
        <p:grpSp>
          <p:nvGrpSpPr>
            <p:cNvPr id="55" name="Google Shape;55;p14"/>
            <p:cNvGrpSpPr/>
            <p:nvPr/>
          </p:nvGrpSpPr>
          <p:grpSpPr>
            <a:xfrm>
              <a:off x="258075" y="301209"/>
              <a:ext cx="8627275" cy="4645767"/>
              <a:chOff x="258075" y="301209"/>
              <a:chExt cx="8627275" cy="4645767"/>
            </a:xfrm>
          </p:grpSpPr>
          <p:sp>
            <p:nvSpPr>
              <p:cNvPr id="56" name="Google Shape;56;p14"/>
              <p:cNvSpPr/>
              <p:nvPr/>
            </p:nvSpPr>
            <p:spPr>
              <a:xfrm>
                <a:off x="8585394" y="28075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14"/>
              <p:cNvGrpSpPr/>
              <p:nvPr/>
            </p:nvGrpSpPr>
            <p:grpSpPr>
              <a:xfrm>
                <a:off x="7024950" y="374473"/>
                <a:ext cx="114150" cy="114196"/>
                <a:chOff x="-685100" y="4136737"/>
                <a:chExt cx="38359" cy="38359"/>
              </a:xfrm>
            </p:grpSpPr>
            <p:sp>
              <p:nvSpPr>
                <p:cNvPr id="58" name="Google Shape;58;p1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14"/>
              <p:cNvGrpSpPr/>
              <p:nvPr/>
            </p:nvGrpSpPr>
            <p:grpSpPr>
              <a:xfrm>
                <a:off x="8771200" y="1615548"/>
                <a:ext cx="114150" cy="114196"/>
                <a:chOff x="-685100" y="4136737"/>
                <a:chExt cx="38359" cy="38359"/>
              </a:xfrm>
            </p:grpSpPr>
            <p:sp>
              <p:nvSpPr>
                <p:cNvPr id="61" name="Google Shape;61;p1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4"/>
              <p:cNvSpPr/>
              <p:nvPr/>
            </p:nvSpPr>
            <p:spPr>
              <a:xfrm>
                <a:off x="258075" y="48476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551881" y="45967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300426" y="538456"/>
                <a:ext cx="89032" cy="89191"/>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551886" y="301209"/>
                <a:ext cx="418657" cy="26503"/>
              </a:xfrm>
              <a:custGeom>
                <a:rect b="b" l="l" r="r" t="t"/>
                <a:pathLst>
                  <a:path extrusionOk="0" fill="none" h="167" w="2638">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4"/>
            <p:cNvSpPr/>
            <p:nvPr/>
          </p:nvSpPr>
          <p:spPr>
            <a:xfrm>
              <a:off x="8530365" y="3457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4"/>
          <p:cNvSpPr txBox="1"/>
          <p:nvPr>
            <p:ph type="ctrTitle"/>
          </p:nvPr>
        </p:nvSpPr>
        <p:spPr>
          <a:xfrm>
            <a:off x="713225" y="889825"/>
            <a:ext cx="4945200" cy="18849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9" name="Google Shape;69;p14"/>
          <p:cNvSpPr txBox="1"/>
          <p:nvPr>
            <p:ph idx="1" type="subTitle"/>
          </p:nvPr>
        </p:nvSpPr>
        <p:spPr>
          <a:xfrm>
            <a:off x="713300" y="2754300"/>
            <a:ext cx="49452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grpSp>
        <p:nvGrpSpPr>
          <p:cNvPr id="71" name="Google Shape;71;p15"/>
          <p:cNvGrpSpPr/>
          <p:nvPr/>
        </p:nvGrpSpPr>
        <p:grpSpPr>
          <a:xfrm>
            <a:off x="201177" y="366922"/>
            <a:ext cx="8734643" cy="4630271"/>
            <a:chOff x="201177" y="366922"/>
            <a:chExt cx="8734643" cy="4630271"/>
          </a:xfrm>
        </p:grpSpPr>
        <p:grpSp>
          <p:nvGrpSpPr>
            <p:cNvPr id="72" name="Google Shape;72;p15"/>
            <p:cNvGrpSpPr/>
            <p:nvPr/>
          </p:nvGrpSpPr>
          <p:grpSpPr>
            <a:xfrm>
              <a:off x="201177" y="471879"/>
              <a:ext cx="8734643" cy="4525314"/>
              <a:chOff x="201177" y="471879"/>
              <a:chExt cx="8734643" cy="4525314"/>
            </a:xfrm>
          </p:grpSpPr>
          <p:sp>
            <p:nvSpPr>
              <p:cNvPr id="73" name="Google Shape;73;p15"/>
              <p:cNvSpPr/>
              <p:nvPr/>
            </p:nvSpPr>
            <p:spPr>
              <a:xfrm>
                <a:off x="301027" y="4718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76060" y="11307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5"/>
              <p:cNvGrpSpPr/>
              <p:nvPr/>
            </p:nvGrpSpPr>
            <p:grpSpPr>
              <a:xfrm>
                <a:off x="201177" y="4781904"/>
                <a:ext cx="842275" cy="215289"/>
                <a:chOff x="201177" y="4781904"/>
                <a:chExt cx="842275" cy="215289"/>
              </a:xfrm>
            </p:grpSpPr>
            <p:sp>
              <p:nvSpPr>
                <p:cNvPr id="76" name="Google Shape;76;p15"/>
                <p:cNvSpPr/>
                <p:nvPr/>
              </p:nvSpPr>
              <p:spPr>
                <a:xfrm>
                  <a:off x="201177" y="47819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5"/>
                <p:cNvGrpSpPr/>
                <p:nvPr/>
              </p:nvGrpSpPr>
              <p:grpSpPr>
                <a:xfrm>
                  <a:off x="929303" y="4882998"/>
                  <a:ext cx="114150" cy="114196"/>
                  <a:chOff x="-685100" y="4136737"/>
                  <a:chExt cx="38359" cy="38359"/>
                </a:xfrm>
              </p:grpSpPr>
              <p:sp>
                <p:nvSpPr>
                  <p:cNvPr id="78" name="Google Shape;78;p1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0" name="Google Shape;80;p15"/>
              <p:cNvSpPr/>
              <p:nvPr/>
            </p:nvSpPr>
            <p:spPr>
              <a:xfrm>
                <a:off x="8680375" y="7552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8830760" y="2348372"/>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5"/>
            <p:cNvSpPr/>
            <p:nvPr/>
          </p:nvSpPr>
          <p:spPr>
            <a:xfrm>
              <a:off x="756840" y="3669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35365" y="459074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756850" y="2263364"/>
            <a:ext cx="4185000" cy="915900"/>
          </a:xfrm>
          <a:prstGeom prst="rect">
            <a:avLst/>
          </a:prstGeom>
        </p:spPr>
        <p:txBody>
          <a:bodyPr anchorCtr="0" anchor="b" bIns="91425" lIns="91425" spcFirstLastPara="1" rIns="91425" wrap="square" tIns="91425">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5" name="Google Shape;85;p15"/>
          <p:cNvSpPr txBox="1"/>
          <p:nvPr>
            <p:ph hasCustomPrompt="1" idx="2" type="title"/>
          </p:nvPr>
        </p:nvSpPr>
        <p:spPr>
          <a:xfrm>
            <a:off x="3984975" y="1542825"/>
            <a:ext cx="956700" cy="915900"/>
          </a:xfrm>
          <a:prstGeom prst="rect">
            <a:avLst/>
          </a:prstGeom>
          <a:noFill/>
          <a:ln>
            <a:noFill/>
          </a:ln>
        </p:spPr>
        <p:txBody>
          <a:bodyPr anchorCtr="0" anchor="b" bIns="91425" lIns="91425" spcFirstLastPara="1" rIns="91425" wrap="square" tIns="91425">
            <a:noAutofit/>
          </a:bodyPr>
          <a:lstStyle>
            <a:lvl1pPr lvl="0" algn="r">
              <a:spcBef>
                <a:spcPts val="0"/>
              </a:spcBef>
              <a:spcAft>
                <a:spcPts val="0"/>
              </a:spcAft>
              <a:buClr>
                <a:schemeClr val="lt1"/>
              </a:buClr>
              <a:buSzPts val="6000"/>
              <a:buNone/>
              <a:defRPr sz="5500">
                <a:solidFill>
                  <a:schemeClr val="lt2"/>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86" name="Google Shape;86;p15"/>
          <p:cNvSpPr txBox="1"/>
          <p:nvPr>
            <p:ph idx="1" type="subTitle"/>
          </p:nvPr>
        </p:nvSpPr>
        <p:spPr>
          <a:xfrm>
            <a:off x="756850" y="3228675"/>
            <a:ext cx="4185000" cy="4482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7" name="Shape 87"/>
        <p:cNvGrpSpPr/>
        <p:nvPr/>
      </p:nvGrpSpPr>
      <p:grpSpPr>
        <a:xfrm>
          <a:off x="0" y="0"/>
          <a:ext cx="0" cy="0"/>
          <a:chOff x="0" y="0"/>
          <a:chExt cx="0" cy="0"/>
        </a:xfrm>
      </p:grpSpPr>
      <p:grpSp>
        <p:nvGrpSpPr>
          <p:cNvPr id="88" name="Google Shape;88;p16"/>
          <p:cNvGrpSpPr/>
          <p:nvPr/>
        </p:nvGrpSpPr>
        <p:grpSpPr>
          <a:xfrm>
            <a:off x="255310" y="200698"/>
            <a:ext cx="8775027" cy="4761865"/>
            <a:chOff x="255310" y="200698"/>
            <a:chExt cx="8775027" cy="4761865"/>
          </a:xfrm>
        </p:grpSpPr>
        <p:grpSp>
          <p:nvGrpSpPr>
            <p:cNvPr id="89" name="Google Shape;89;p16"/>
            <p:cNvGrpSpPr/>
            <p:nvPr/>
          </p:nvGrpSpPr>
          <p:grpSpPr>
            <a:xfrm>
              <a:off x="255310" y="200698"/>
              <a:ext cx="8698789" cy="4761865"/>
              <a:chOff x="255310" y="200698"/>
              <a:chExt cx="8698789" cy="4761865"/>
            </a:xfrm>
          </p:grpSpPr>
          <p:grpSp>
            <p:nvGrpSpPr>
              <p:cNvPr id="90" name="Google Shape;90;p16"/>
              <p:cNvGrpSpPr/>
              <p:nvPr/>
            </p:nvGrpSpPr>
            <p:grpSpPr>
              <a:xfrm>
                <a:off x="255310" y="200698"/>
                <a:ext cx="8664905" cy="4650763"/>
                <a:chOff x="255310" y="200698"/>
                <a:chExt cx="8664905" cy="4650763"/>
              </a:xfrm>
            </p:grpSpPr>
            <p:sp>
              <p:nvSpPr>
                <p:cNvPr id="91" name="Google Shape;91;p16"/>
                <p:cNvSpPr/>
                <p:nvPr/>
              </p:nvSpPr>
              <p:spPr>
                <a:xfrm>
                  <a:off x="255310" y="47506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6"/>
                <p:cNvGrpSpPr/>
                <p:nvPr/>
              </p:nvGrpSpPr>
              <p:grpSpPr>
                <a:xfrm>
                  <a:off x="8806065" y="200698"/>
                  <a:ext cx="114150" cy="114196"/>
                  <a:chOff x="-685100" y="4136737"/>
                  <a:chExt cx="38359" cy="38359"/>
                </a:xfrm>
              </p:grpSpPr>
              <p:sp>
                <p:nvSpPr>
                  <p:cNvPr id="93" name="Google Shape;93;p1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6"/>
                <p:cNvSpPr/>
                <p:nvPr/>
              </p:nvSpPr>
              <p:spPr>
                <a:xfrm>
                  <a:off x="8128102" y="3816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6"/>
              <p:cNvSpPr/>
              <p:nvPr/>
            </p:nvSpPr>
            <p:spPr>
              <a:xfrm>
                <a:off x="8534965" y="8415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98315" y="49360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6"/>
            <p:cNvSpPr/>
            <p:nvPr/>
          </p:nvSpPr>
          <p:spPr>
            <a:xfrm>
              <a:off x="8381200" y="45543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8611203" y="43512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6"/>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1" name="Google Shape;101;p16"/>
          <p:cNvSpPr txBox="1"/>
          <p:nvPr>
            <p:ph idx="1" type="body"/>
          </p:nvPr>
        </p:nvSpPr>
        <p:spPr>
          <a:xfrm>
            <a:off x="720000" y="1139550"/>
            <a:ext cx="7704000" cy="367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Nunito Light"/>
              <a:buChar char="●"/>
              <a:defRPr/>
            </a:lvl1pPr>
            <a:lvl2pPr indent="-317500" lvl="1" marL="914400">
              <a:lnSpc>
                <a:spcPct val="100000"/>
              </a:lnSpc>
              <a:spcBef>
                <a:spcPts val="0"/>
              </a:spcBef>
              <a:spcAft>
                <a:spcPts val="0"/>
              </a:spcAft>
              <a:buSzPts val="1400"/>
              <a:buFont typeface="Nunito Light"/>
              <a:buChar char="○"/>
              <a:defRPr/>
            </a:lvl2pPr>
            <a:lvl3pPr indent="-317500" lvl="2" marL="1371600">
              <a:lnSpc>
                <a:spcPct val="100000"/>
              </a:lnSpc>
              <a:spcBef>
                <a:spcPts val="0"/>
              </a:spcBef>
              <a:spcAft>
                <a:spcPts val="0"/>
              </a:spcAft>
              <a:buSzPts val="1400"/>
              <a:buFont typeface="Nunito Light"/>
              <a:buChar char="■"/>
              <a:defRPr/>
            </a:lvl3pPr>
            <a:lvl4pPr indent="-317500" lvl="3" marL="1828800">
              <a:lnSpc>
                <a:spcPct val="100000"/>
              </a:lnSpc>
              <a:spcBef>
                <a:spcPts val="0"/>
              </a:spcBef>
              <a:spcAft>
                <a:spcPts val="0"/>
              </a:spcAft>
              <a:buSzPts val="1400"/>
              <a:buFont typeface="Nunito Light"/>
              <a:buChar char="●"/>
              <a:defRPr/>
            </a:lvl4pPr>
            <a:lvl5pPr indent="-317500" lvl="4" marL="2286000">
              <a:lnSpc>
                <a:spcPct val="100000"/>
              </a:lnSpc>
              <a:spcBef>
                <a:spcPts val="0"/>
              </a:spcBef>
              <a:spcAft>
                <a:spcPts val="0"/>
              </a:spcAft>
              <a:buSzPts val="1400"/>
              <a:buFont typeface="Nunito Light"/>
              <a:buChar char="○"/>
              <a:defRPr/>
            </a:lvl5pPr>
            <a:lvl6pPr indent="-317500" lvl="5" marL="2743200">
              <a:lnSpc>
                <a:spcPct val="100000"/>
              </a:lnSpc>
              <a:spcBef>
                <a:spcPts val="0"/>
              </a:spcBef>
              <a:spcAft>
                <a:spcPts val="0"/>
              </a:spcAft>
              <a:buSzPts val="1400"/>
              <a:buFont typeface="Nunito Light"/>
              <a:buChar char="■"/>
              <a:defRPr/>
            </a:lvl6pPr>
            <a:lvl7pPr indent="-317500" lvl="6" marL="3200400">
              <a:lnSpc>
                <a:spcPct val="100000"/>
              </a:lnSpc>
              <a:spcBef>
                <a:spcPts val="0"/>
              </a:spcBef>
              <a:spcAft>
                <a:spcPts val="0"/>
              </a:spcAft>
              <a:buSzPts val="1400"/>
              <a:buFont typeface="Nunito Light"/>
              <a:buChar char="●"/>
              <a:defRPr/>
            </a:lvl7pPr>
            <a:lvl8pPr indent="-317500" lvl="7" marL="3657600">
              <a:lnSpc>
                <a:spcPct val="100000"/>
              </a:lnSpc>
              <a:spcBef>
                <a:spcPts val="0"/>
              </a:spcBef>
              <a:spcAft>
                <a:spcPts val="0"/>
              </a:spcAft>
              <a:buSzPts val="1400"/>
              <a:buFont typeface="Nunito Light"/>
              <a:buChar char="○"/>
              <a:defRPr/>
            </a:lvl8pPr>
            <a:lvl9pPr indent="-317500" lvl="8" marL="411480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2" name="Shape 102"/>
        <p:cNvGrpSpPr/>
        <p:nvPr/>
      </p:nvGrpSpPr>
      <p:grpSpPr>
        <a:xfrm>
          <a:off x="0" y="0"/>
          <a:ext cx="0" cy="0"/>
          <a:chOff x="0" y="0"/>
          <a:chExt cx="0" cy="0"/>
        </a:xfrm>
      </p:grpSpPr>
      <p:grpSp>
        <p:nvGrpSpPr>
          <p:cNvPr id="103" name="Google Shape;103;p17"/>
          <p:cNvGrpSpPr/>
          <p:nvPr/>
        </p:nvGrpSpPr>
        <p:grpSpPr>
          <a:xfrm>
            <a:off x="171510" y="345675"/>
            <a:ext cx="9133914" cy="4639293"/>
            <a:chOff x="171510" y="345675"/>
            <a:chExt cx="9133914" cy="4639293"/>
          </a:xfrm>
        </p:grpSpPr>
        <p:sp>
          <p:nvSpPr>
            <p:cNvPr id="104" name="Google Shape;104;p17"/>
            <p:cNvSpPr/>
            <p:nvPr/>
          </p:nvSpPr>
          <p:spPr>
            <a:xfrm>
              <a:off x="171510" y="20796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p:nvPr/>
          </p:nvSpPr>
          <p:spPr>
            <a:xfrm>
              <a:off x="372102" y="16594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p:nvPr/>
          </p:nvSpPr>
          <p:spPr>
            <a:xfrm>
              <a:off x="275053" y="24761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17"/>
            <p:cNvGrpSpPr/>
            <p:nvPr/>
          </p:nvGrpSpPr>
          <p:grpSpPr>
            <a:xfrm>
              <a:off x="8579615" y="345675"/>
              <a:ext cx="725808" cy="600193"/>
              <a:chOff x="8579615" y="345675"/>
              <a:chExt cx="725808" cy="600193"/>
            </a:xfrm>
          </p:grpSpPr>
          <p:grpSp>
            <p:nvGrpSpPr>
              <p:cNvPr id="108" name="Google Shape;108;p17"/>
              <p:cNvGrpSpPr/>
              <p:nvPr/>
            </p:nvGrpSpPr>
            <p:grpSpPr>
              <a:xfrm>
                <a:off x="8579615" y="831673"/>
                <a:ext cx="114150" cy="114196"/>
                <a:chOff x="-685100" y="4136737"/>
                <a:chExt cx="38359" cy="38359"/>
              </a:xfrm>
            </p:grpSpPr>
            <p:sp>
              <p:nvSpPr>
                <p:cNvPr id="109" name="Google Shape;109;p17"/>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7"/>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7"/>
              <p:cNvSpPr/>
              <p:nvPr/>
            </p:nvSpPr>
            <p:spPr>
              <a:xfrm>
                <a:off x="8787137" y="3456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a:off x="8886290" y="7181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7"/>
            <p:cNvGrpSpPr/>
            <p:nvPr/>
          </p:nvGrpSpPr>
          <p:grpSpPr>
            <a:xfrm>
              <a:off x="8011640" y="4248354"/>
              <a:ext cx="872625" cy="736614"/>
              <a:chOff x="8011640" y="4248354"/>
              <a:chExt cx="872625" cy="736614"/>
            </a:xfrm>
          </p:grpSpPr>
          <p:sp>
            <p:nvSpPr>
              <p:cNvPr id="114" name="Google Shape;114;p17"/>
              <p:cNvSpPr/>
              <p:nvPr/>
            </p:nvSpPr>
            <p:spPr>
              <a:xfrm>
                <a:off x="8554090" y="42483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p:nvPr/>
            </p:nvSpPr>
            <p:spPr>
              <a:xfrm>
                <a:off x="8011640" y="47054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17"/>
              <p:cNvGrpSpPr/>
              <p:nvPr/>
            </p:nvGrpSpPr>
            <p:grpSpPr>
              <a:xfrm>
                <a:off x="8770115" y="4870773"/>
                <a:ext cx="114150" cy="114196"/>
                <a:chOff x="-685100" y="4136737"/>
                <a:chExt cx="38359" cy="38359"/>
              </a:xfrm>
            </p:grpSpPr>
            <p:sp>
              <p:nvSpPr>
                <p:cNvPr id="117" name="Google Shape;117;p17"/>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9" name="Google Shape;119;p1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20" name="Google Shape;120;p17"/>
          <p:cNvSpPr txBox="1"/>
          <p:nvPr>
            <p:ph idx="1" type="subTitle"/>
          </p:nvPr>
        </p:nvSpPr>
        <p:spPr>
          <a:xfrm>
            <a:off x="6132758" y="3122537"/>
            <a:ext cx="22257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1" name="Google Shape;121;p17"/>
          <p:cNvSpPr txBox="1"/>
          <p:nvPr>
            <p:ph idx="2" type="subTitle"/>
          </p:nvPr>
        </p:nvSpPr>
        <p:spPr>
          <a:xfrm>
            <a:off x="3317950" y="3122537"/>
            <a:ext cx="22257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2" name="Google Shape;122;p17"/>
          <p:cNvSpPr txBox="1"/>
          <p:nvPr>
            <p:ph idx="3" type="subTitle"/>
          </p:nvPr>
        </p:nvSpPr>
        <p:spPr>
          <a:xfrm>
            <a:off x="6132750" y="2702238"/>
            <a:ext cx="2225700" cy="572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123" name="Google Shape;123;p17"/>
          <p:cNvSpPr txBox="1"/>
          <p:nvPr>
            <p:ph idx="4" type="subTitle"/>
          </p:nvPr>
        </p:nvSpPr>
        <p:spPr>
          <a:xfrm>
            <a:off x="3317750" y="2702238"/>
            <a:ext cx="2225700" cy="572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18"/>
          <p:cNvGrpSpPr/>
          <p:nvPr/>
        </p:nvGrpSpPr>
        <p:grpSpPr>
          <a:xfrm>
            <a:off x="235703" y="213535"/>
            <a:ext cx="8778375" cy="4765477"/>
            <a:chOff x="235703" y="213535"/>
            <a:chExt cx="8778375" cy="4765477"/>
          </a:xfrm>
        </p:grpSpPr>
        <p:grpSp>
          <p:nvGrpSpPr>
            <p:cNvPr id="126" name="Google Shape;126;p18"/>
            <p:cNvGrpSpPr/>
            <p:nvPr/>
          </p:nvGrpSpPr>
          <p:grpSpPr>
            <a:xfrm>
              <a:off x="235703" y="213535"/>
              <a:ext cx="990421" cy="603041"/>
              <a:chOff x="235703" y="213535"/>
              <a:chExt cx="990421" cy="603041"/>
            </a:xfrm>
          </p:grpSpPr>
          <p:sp>
            <p:nvSpPr>
              <p:cNvPr id="127" name="Google Shape;127;p18"/>
              <p:cNvSpPr/>
              <p:nvPr/>
            </p:nvSpPr>
            <p:spPr>
              <a:xfrm>
                <a:off x="243212" y="7172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p:nvPr/>
            </p:nvSpPr>
            <p:spPr>
              <a:xfrm>
                <a:off x="806990" y="257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18"/>
              <p:cNvGrpSpPr/>
              <p:nvPr/>
            </p:nvGrpSpPr>
            <p:grpSpPr>
              <a:xfrm>
                <a:off x="235703" y="213535"/>
                <a:ext cx="114150" cy="114196"/>
                <a:chOff x="-685100" y="4136737"/>
                <a:chExt cx="38359" cy="38359"/>
              </a:xfrm>
            </p:grpSpPr>
            <p:sp>
              <p:nvSpPr>
                <p:cNvPr id="130" name="Google Shape;130;p18"/>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 name="Google Shape;132;p18"/>
            <p:cNvSpPr/>
            <p:nvPr/>
          </p:nvSpPr>
          <p:spPr>
            <a:xfrm>
              <a:off x="8848852" y="39811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7460515" y="49525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8593685" y="33951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7022060" y="479683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8"/>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7" name="Shape 137"/>
        <p:cNvGrpSpPr/>
        <p:nvPr/>
      </p:nvGrpSpPr>
      <p:grpSpPr>
        <a:xfrm>
          <a:off x="0" y="0"/>
          <a:ext cx="0" cy="0"/>
          <a:chOff x="0" y="0"/>
          <a:chExt cx="0" cy="0"/>
        </a:xfrm>
      </p:grpSpPr>
      <p:grpSp>
        <p:nvGrpSpPr>
          <p:cNvPr id="138" name="Google Shape;138;p19"/>
          <p:cNvGrpSpPr/>
          <p:nvPr/>
        </p:nvGrpSpPr>
        <p:grpSpPr>
          <a:xfrm>
            <a:off x="294090" y="2304041"/>
            <a:ext cx="6647183" cy="2636887"/>
            <a:chOff x="294090" y="2304041"/>
            <a:chExt cx="6647183" cy="2636887"/>
          </a:xfrm>
        </p:grpSpPr>
        <p:grpSp>
          <p:nvGrpSpPr>
            <p:cNvPr id="139" name="Google Shape;139;p19"/>
            <p:cNvGrpSpPr/>
            <p:nvPr/>
          </p:nvGrpSpPr>
          <p:grpSpPr>
            <a:xfrm>
              <a:off x="368572" y="2304041"/>
              <a:ext cx="6572702" cy="2636887"/>
              <a:chOff x="368572" y="2304041"/>
              <a:chExt cx="6572702" cy="2636887"/>
            </a:xfrm>
          </p:grpSpPr>
          <p:sp>
            <p:nvSpPr>
              <p:cNvPr id="140" name="Google Shape;140;p19"/>
              <p:cNvSpPr/>
              <p:nvPr/>
            </p:nvSpPr>
            <p:spPr>
              <a:xfrm>
                <a:off x="368572" y="23040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6466917" y="4895330"/>
                <a:ext cx="474357" cy="45598"/>
              </a:xfrm>
              <a:custGeom>
                <a:rect b="b" l="l" r="r" t="t"/>
                <a:pathLst>
                  <a:path extrusionOk="0" h="139" w="1446">
                    <a:moveTo>
                      <a:pt x="38" y="0"/>
                    </a:moveTo>
                    <a:cubicBezTo>
                      <a:pt x="22" y="0"/>
                      <a:pt x="1" y="0"/>
                      <a:pt x="1" y="17"/>
                    </a:cubicBezTo>
                    <a:cubicBezTo>
                      <a:pt x="1" y="34"/>
                      <a:pt x="22" y="51"/>
                      <a:pt x="38" y="51"/>
                    </a:cubicBezTo>
                    <a:cubicBezTo>
                      <a:pt x="89" y="51"/>
                      <a:pt x="105" y="67"/>
                      <a:pt x="143" y="88"/>
                    </a:cubicBezTo>
                    <a:cubicBezTo>
                      <a:pt x="160" y="105"/>
                      <a:pt x="193" y="138"/>
                      <a:pt x="264" y="138"/>
                    </a:cubicBezTo>
                    <a:cubicBezTo>
                      <a:pt x="335" y="138"/>
                      <a:pt x="368" y="105"/>
                      <a:pt x="402" y="88"/>
                    </a:cubicBezTo>
                    <a:cubicBezTo>
                      <a:pt x="419" y="67"/>
                      <a:pt x="456" y="51"/>
                      <a:pt x="506" y="51"/>
                    </a:cubicBezTo>
                    <a:cubicBezTo>
                      <a:pt x="544" y="51"/>
                      <a:pt x="577" y="67"/>
                      <a:pt x="594" y="88"/>
                    </a:cubicBezTo>
                    <a:cubicBezTo>
                      <a:pt x="627" y="105"/>
                      <a:pt x="665" y="138"/>
                      <a:pt x="732" y="138"/>
                    </a:cubicBezTo>
                    <a:cubicBezTo>
                      <a:pt x="803" y="138"/>
                      <a:pt x="836" y="105"/>
                      <a:pt x="857" y="88"/>
                    </a:cubicBezTo>
                    <a:cubicBezTo>
                      <a:pt x="890" y="67"/>
                      <a:pt x="907" y="51"/>
                      <a:pt x="961" y="51"/>
                    </a:cubicBezTo>
                    <a:cubicBezTo>
                      <a:pt x="1012" y="51"/>
                      <a:pt x="1028" y="67"/>
                      <a:pt x="1066" y="88"/>
                    </a:cubicBezTo>
                    <a:cubicBezTo>
                      <a:pt x="1099" y="105"/>
                      <a:pt x="1133" y="138"/>
                      <a:pt x="1204" y="138"/>
                    </a:cubicBezTo>
                    <a:cubicBezTo>
                      <a:pt x="1254" y="138"/>
                      <a:pt x="1291" y="105"/>
                      <a:pt x="1325" y="88"/>
                    </a:cubicBezTo>
                    <a:cubicBezTo>
                      <a:pt x="1358" y="67"/>
                      <a:pt x="1379" y="51"/>
                      <a:pt x="1429" y="51"/>
                    </a:cubicBezTo>
                    <a:cubicBezTo>
                      <a:pt x="1446" y="51"/>
                      <a:pt x="1446" y="34"/>
                      <a:pt x="1446" y="17"/>
                    </a:cubicBezTo>
                    <a:cubicBezTo>
                      <a:pt x="1446" y="0"/>
                      <a:pt x="1446" y="0"/>
                      <a:pt x="1429" y="0"/>
                    </a:cubicBezTo>
                    <a:cubicBezTo>
                      <a:pt x="1358" y="0"/>
                      <a:pt x="1325" y="17"/>
                      <a:pt x="1291" y="51"/>
                    </a:cubicBezTo>
                    <a:cubicBezTo>
                      <a:pt x="1275" y="67"/>
                      <a:pt x="1237" y="88"/>
                      <a:pt x="1204" y="88"/>
                    </a:cubicBezTo>
                    <a:cubicBezTo>
                      <a:pt x="1149" y="88"/>
                      <a:pt x="1116" y="67"/>
                      <a:pt x="1099" y="51"/>
                    </a:cubicBezTo>
                    <a:cubicBezTo>
                      <a:pt x="1066" y="17"/>
                      <a:pt x="1028" y="0"/>
                      <a:pt x="961" y="0"/>
                    </a:cubicBezTo>
                    <a:cubicBezTo>
                      <a:pt x="890" y="0"/>
                      <a:pt x="857" y="17"/>
                      <a:pt x="836" y="51"/>
                    </a:cubicBezTo>
                    <a:cubicBezTo>
                      <a:pt x="803" y="67"/>
                      <a:pt x="786" y="88"/>
                      <a:pt x="732" y="88"/>
                    </a:cubicBezTo>
                    <a:cubicBezTo>
                      <a:pt x="682" y="88"/>
                      <a:pt x="665" y="67"/>
                      <a:pt x="627" y="51"/>
                    </a:cubicBezTo>
                    <a:cubicBezTo>
                      <a:pt x="594" y="17"/>
                      <a:pt x="561" y="0"/>
                      <a:pt x="506" y="0"/>
                    </a:cubicBezTo>
                    <a:cubicBezTo>
                      <a:pt x="439" y="0"/>
                      <a:pt x="402" y="17"/>
                      <a:pt x="368" y="51"/>
                    </a:cubicBezTo>
                    <a:cubicBezTo>
                      <a:pt x="335" y="67"/>
                      <a:pt x="314" y="88"/>
                      <a:pt x="264" y="88"/>
                    </a:cubicBezTo>
                    <a:cubicBezTo>
                      <a:pt x="210" y="88"/>
                      <a:pt x="193" y="67"/>
                      <a:pt x="160" y="51"/>
                    </a:cubicBezTo>
                    <a:cubicBezTo>
                      <a:pt x="143" y="17"/>
                      <a:pt x="105" y="0"/>
                      <a:pt x="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6601710" y="46040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6202812" y="46305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9"/>
            <p:cNvSpPr/>
            <p:nvPr/>
          </p:nvSpPr>
          <p:spPr>
            <a:xfrm>
              <a:off x="294090" y="27174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9"/>
          <p:cNvSpPr txBox="1"/>
          <p:nvPr>
            <p:ph type="title"/>
          </p:nvPr>
        </p:nvSpPr>
        <p:spPr>
          <a:xfrm>
            <a:off x="720000" y="521208"/>
            <a:ext cx="77109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6" name="Google Shape;146;p19"/>
          <p:cNvSpPr txBox="1"/>
          <p:nvPr>
            <p:ph idx="1" type="subTitle"/>
          </p:nvPr>
        </p:nvSpPr>
        <p:spPr>
          <a:xfrm>
            <a:off x="4135975" y="1507500"/>
            <a:ext cx="4294800" cy="212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7" name="Shape 147"/>
        <p:cNvGrpSpPr/>
        <p:nvPr/>
      </p:nvGrpSpPr>
      <p:grpSpPr>
        <a:xfrm>
          <a:off x="0" y="0"/>
          <a:ext cx="0" cy="0"/>
          <a:chOff x="0" y="0"/>
          <a:chExt cx="0" cy="0"/>
        </a:xfrm>
      </p:grpSpPr>
      <p:grpSp>
        <p:nvGrpSpPr>
          <p:cNvPr id="148" name="Google Shape;148;p20"/>
          <p:cNvGrpSpPr/>
          <p:nvPr/>
        </p:nvGrpSpPr>
        <p:grpSpPr>
          <a:xfrm>
            <a:off x="197390" y="309004"/>
            <a:ext cx="8653755" cy="3593757"/>
            <a:chOff x="197390" y="309004"/>
            <a:chExt cx="8653755" cy="3593757"/>
          </a:xfrm>
        </p:grpSpPr>
        <p:grpSp>
          <p:nvGrpSpPr>
            <p:cNvPr id="149" name="Google Shape;149;p20"/>
            <p:cNvGrpSpPr/>
            <p:nvPr/>
          </p:nvGrpSpPr>
          <p:grpSpPr>
            <a:xfrm>
              <a:off x="197390" y="2348909"/>
              <a:ext cx="8653755" cy="1553852"/>
              <a:chOff x="197390" y="2348909"/>
              <a:chExt cx="8653755" cy="1553852"/>
            </a:xfrm>
          </p:grpSpPr>
          <p:sp>
            <p:nvSpPr>
              <p:cNvPr id="150" name="Google Shape;150;p20"/>
              <p:cNvSpPr/>
              <p:nvPr/>
            </p:nvSpPr>
            <p:spPr>
              <a:xfrm>
                <a:off x="197390" y="31052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0"/>
              <p:cNvSpPr/>
              <p:nvPr/>
            </p:nvSpPr>
            <p:spPr>
              <a:xfrm>
                <a:off x="517362" y="3702613"/>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p:nvPr/>
            </p:nvSpPr>
            <p:spPr>
              <a:xfrm>
                <a:off x="197410" y="34733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0"/>
              <p:cNvSpPr/>
              <p:nvPr/>
            </p:nvSpPr>
            <p:spPr>
              <a:xfrm>
                <a:off x="8746085" y="38019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0"/>
              <p:cNvSpPr/>
              <p:nvPr/>
            </p:nvSpPr>
            <p:spPr>
              <a:xfrm>
                <a:off x="8430765" y="23489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20"/>
            <p:cNvSpPr/>
            <p:nvPr/>
          </p:nvSpPr>
          <p:spPr>
            <a:xfrm>
              <a:off x="1191252" y="3090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
            <p:cNvSpPr/>
            <p:nvPr/>
          </p:nvSpPr>
          <p:spPr>
            <a:xfrm>
              <a:off x="1735685" y="489122"/>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20"/>
          <p:cNvSpPr txBox="1"/>
          <p:nvPr>
            <p:ph type="title"/>
          </p:nvPr>
        </p:nvSpPr>
        <p:spPr>
          <a:xfrm>
            <a:off x="713225" y="1000650"/>
            <a:ext cx="3884100" cy="1956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8" name="Shape 158"/>
        <p:cNvGrpSpPr/>
        <p:nvPr/>
      </p:nvGrpSpPr>
      <p:grpSpPr>
        <a:xfrm>
          <a:off x="0" y="0"/>
          <a:ext cx="0" cy="0"/>
          <a:chOff x="0" y="0"/>
          <a:chExt cx="0" cy="0"/>
        </a:xfrm>
      </p:grpSpPr>
      <p:grpSp>
        <p:nvGrpSpPr>
          <p:cNvPr id="159" name="Google Shape;159;p21"/>
          <p:cNvGrpSpPr/>
          <p:nvPr/>
        </p:nvGrpSpPr>
        <p:grpSpPr>
          <a:xfrm>
            <a:off x="246028" y="1839998"/>
            <a:ext cx="7592371" cy="3114363"/>
            <a:chOff x="246028" y="1839998"/>
            <a:chExt cx="7592371" cy="3114363"/>
          </a:xfrm>
        </p:grpSpPr>
        <p:grpSp>
          <p:nvGrpSpPr>
            <p:cNvPr id="160" name="Google Shape;160;p21"/>
            <p:cNvGrpSpPr/>
            <p:nvPr/>
          </p:nvGrpSpPr>
          <p:grpSpPr>
            <a:xfrm>
              <a:off x="246028" y="1839998"/>
              <a:ext cx="7483968" cy="3114363"/>
              <a:chOff x="246028" y="1839998"/>
              <a:chExt cx="7483968" cy="3114363"/>
            </a:xfrm>
          </p:grpSpPr>
          <p:grpSp>
            <p:nvGrpSpPr>
              <p:cNvPr id="161" name="Google Shape;161;p21"/>
              <p:cNvGrpSpPr/>
              <p:nvPr/>
            </p:nvGrpSpPr>
            <p:grpSpPr>
              <a:xfrm>
                <a:off x="463875" y="1839998"/>
                <a:ext cx="7266121" cy="3114363"/>
                <a:chOff x="463875" y="1839998"/>
                <a:chExt cx="7266121" cy="3114363"/>
              </a:xfrm>
            </p:grpSpPr>
            <p:sp>
              <p:nvSpPr>
                <p:cNvPr id="162" name="Google Shape;162;p21"/>
                <p:cNvSpPr/>
                <p:nvPr/>
              </p:nvSpPr>
              <p:spPr>
                <a:xfrm>
                  <a:off x="7624935" y="48535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7071125" y="4735213"/>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21"/>
                <p:cNvGrpSpPr/>
                <p:nvPr/>
              </p:nvGrpSpPr>
              <p:grpSpPr>
                <a:xfrm>
                  <a:off x="463875" y="1839998"/>
                  <a:ext cx="294240" cy="1658216"/>
                  <a:chOff x="463875" y="1839998"/>
                  <a:chExt cx="294240" cy="1658216"/>
                </a:xfrm>
              </p:grpSpPr>
              <p:grpSp>
                <p:nvGrpSpPr>
                  <p:cNvPr id="165" name="Google Shape;165;p21"/>
                  <p:cNvGrpSpPr/>
                  <p:nvPr/>
                </p:nvGrpSpPr>
                <p:grpSpPr>
                  <a:xfrm>
                    <a:off x="643965" y="1839998"/>
                    <a:ext cx="114150" cy="114196"/>
                    <a:chOff x="-685100" y="4136737"/>
                    <a:chExt cx="38359" cy="38359"/>
                  </a:xfrm>
                </p:grpSpPr>
                <p:sp>
                  <p:nvSpPr>
                    <p:cNvPr id="166" name="Google Shape;166;p21"/>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1"/>
                  <p:cNvSpPr/>
                  <p:nvPr/>
                </p:nvSpPr>
                <p:spPr>
                  <a:xfrm>
                    <a:off x="463875" y="3398863"/>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 name="Google Shape;169;p21"/>
              <p:cNvSpPr/>
              <p:nvPr/>
            </p:nvSpPr>
            <p:spPr>
              <a:xfrm>
                <a:off x="246028" y="25584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1"/>
            <p:cNvSpPr/>
            <p:nvPr/>
          </p:nvSpPr>
          <p:spPr>
            <a:xfrm>
              <a:off x="7419265" y="46039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1"/>
          <p:cNvSpPr txBox="1"/>
          <p:nvPr>
            <p:ph type="title"/>
          </p:nvPr>
        </p:nvSpPr>
        <p:spPr>
          <a:xfrm>
            <a:off x="4646950" y="1048650"/>
            <a:ext cx="3552600" cy="11613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6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172" name="Google Shape;172;p21"/>
          <p:cNvSpPr txBox="1"/>
          <p:nvPr>
            <p:ph idx="1" type="subTitle"/>
          </p:nvPr>
        </p:nvSpPr>
        <p:spPr>
          <a:xfrm>
            <a:off x="4646950" y="2163750"/>
            <a:ext cx="3552600" cy="1067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22"/>
          <p:cNvSpPr/>
          <p:nvPr>
            <p:ph idx="2" type="pic"/>
          </p:nvPr>
        </p:nvSpPr>
        <p:spPr>
          <a:xfrm>
            <a:off x="-25" y="-13725"/>
            <a:ext cx="9144000" cy="5157300"/>
          </a:xfrm>
          <a:prstGeom prst="rect">
            <a:avLst/>
          </a:prstGeom>
          <a:noFill/>
          <a:ln>
            <a:noFill/>
          </a:ln>
        </p:spPr>
      </p:sp>
      <p:sp>
        <p:nvSpPr>
          <p:cNvPr id="175" name="Google Shape;175;p22"/>
          <p:cNvSpPr txBox="1"/>
          <p:nvPr>
            <p:ph type="title"/>
          </p:nvPr>
        </p:nvSpPr>
        <p:spPr>
          <a:xfrm>
            <a:off x="1143000" y="3898025"/>
            <a:ext cx="6858000" cy="621000"/>
          </a:xfrm>
          <a:prstGeom prst="rect">
            <a:avLst/>
          </a:prstGeom>
          <a:solidFill>
            <a:schemeClr val="lt1"/>
          </a:solid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6" name="Shape 176"/>
        <p:cNvGrpSpPr/>
        <p:nvPr/>
      </p:nvGrpSpPr>
      <p:grpSpPr>
        <a:xfrm>
          <a:off x="0" y="0"/>
          <a:ext cx="0" cy="0"/>
          <a:chOff x="0" y="0"/>
          <a:chExt cx="0" cy="0"/>
        </a:xfrm>
      </p:grpSpPr>
      <p:grpSp>
        <p:nvGrpSpPr>
          <p:cNvPr id="177" name="Google Shape;177;p23"/>
          <p:cNvGrpSpPr/>
          <p:nvPr/>
        </p:nvGrpSpPr>
        <p:grpSpPr>
          <a:xfrm>
            <a:off x="294090" y="171654"/>
            <a:ext cx="8784408" cy="2608746"/>
            <a:chOff x="294090" y="171654"/>
            <a:chExt cx="8784408" cy="2608746"/>
          </a:xfrm>
        </p:grpSpPr>
        <p:sp>
          <p:nvSpPr>
            <p:cNvPr id="178" name="Google Shape;178;p23"/>
            <p:cNvSpPr/>
            <p:nvPr/>
          </p:nvSpPr>
          <p:spPr>
            <a:xfrm>
              <a:off x="8659365" y="27538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8558902" y="22290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294090" y="7764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421052" y="1716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1087985" y="3068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23"/>
          <p:cNvSpPr txBox="1"/>
          <p:nvPr>
            <p:ph hasCustomPrompt="1" type="title"/>
          </p:nvPr>
        </p:nvSpPr>
        <p:spPr>
          <a:xfrm>
            <a:off x="713225" y="1175378"/>
            <a:ext cx="4461900" cy="8988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50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4" name="Google Shape;184;p23"/>
          <p:cNvSpPr txBox="1"/>
          <p:nvPr>
            <p:ph idx="1" type="subTitle"/>
          </p:nvPr>
        </p:nvSpPr>
        <p:spPr>
          <a:xfrm>
            <a:off x="713225" y="2074662"/>
            <a:ext cx="4461900" cy="497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85" name="Shape 18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86" name="Shape 186"/>
        <p:cNvGrpSpPr/>
        <p:nvPr/>
      </p:nvGrpSpPr>
      <p:grpSpPr>
        <a:xfrm>
          <a:off x="0" y="0"/>
          <a:ext cx="0" cy="0"/>
          <a:chOff x="0" y="0"/>
          <a:chExt cx="0" cy="0"/>
        </a:xfrm>
      </p:grpSpPr>
      <p:grpSp>
        <p:nvGrpSpPr>
          <p:cNvPr id="187" name="Google Shape;187;p25"/>
          <p:cNvGrpSpPr/>
          <p:nvPr/>
        </p:nvGrpSpPr>
        <p:grpSpPr>
          <a:xfrm>
            <a:off x="140465" y="125025"/>
            <a:ext cx="8836013" cy="4774862"/>
            <a:chOff x="140465" y="125025"/>
            <a:chExt cx="8836013" cy="4774862"/>
          </a:xfrm>
        </p:grpSpPr>
        <p:grpSp>
          <p:nvGrpSpPr>
            <p:cNvPr id="188" name="Google Shape;188;p25"/>
            <p:cNvGrpSpPr/>
            <p:nvPr/>
          </p:nvGrpSpPr>
          <p:grpSpPr>
            <a:xfrm>
              <a:off x="140465" y="125025"/>
              <a:ext cx="8836013" cy="4774862"/>
              <a:chOff x="140465" y="125025"/>
              <a:chExt cx="8836013" cy="4774862"/>
            </a:xfrm>
          </p:grpSpPr>
          <p:grpSp>
            <p:nvGrpSpPr>
              <p:cNvPr id="189" name="Google Shape;189;p25"/>
              <p:cNvGrpSpPr/>
              <p:nvPr/>
            </p:nvGrpSpPr>
            <p:grpSpPr>
              <a:xfrm>
                <a:off x="140465" y="125025"/>
                <a:ext cx="8836013" cy="4682629"/>
                <a:chOff x="140465" y="125025"/>
                <a:chExt cx="8836013" cy="4682629"/>
              </a:xfrm>
            </p:grpSpPr>
            <p:grpSp>
              <p:nvGrpSpPr>
                <p:cNvPr id="190" name="Google Shape;190;p25"/>
                <p:cNvGrpSpPr/>
                <p:nvPr/>
              </p:nvGrpSpPr>
              <p:grpSpPr>
                <a:xfrm>
                  <a:off x="140465" y="679273"/>
                  <a:ext cx="114150" cy="114196"/>
                  <a:chOff x="-685100" y="4136737"/>
                  <a:chExt cx="38359" cy="38359"/>
                </a:xfrm>
              </p:grpSpPr>
              <p:sp>
                <p:nvSpPr>
                  <p:cNvPr id="191" name="Google Shape;191;p2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5"/>
                <p:cNvSpPr/>
                <p:nvPr/>
              </p:nvSpPr>
              <p:spPr>
                <a:xfrm>
                  <a:off x="212200" y="1250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720010" y="19361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8811252" y="46724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5"/>
                <p:cNvGrpSpPr/>
                <p:nvPr/>
              </p:nvGrpSpPr>
              <p:grpSpPr>
                <a:xfrm>
                  <a:off x="8612715" y="4289248"/>
                  <a:ext cx="114150" cy="114196"/>
                  <a:chOff x="-685100" y="4136737"/>
                  <a:chExt cx="38359" cy="38359"/>
                </a:xfrm>
              </p:grpSpPr>
              <p:sp>
                <p:nvSpPr>
                  <p:cNvPr id="197" name="Google Shape;197;p2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9" name="Google Shape;199;p25"/>
              <p:cNvSpPr/>
              <p:nvPr/>
            </p:nvSpPr>
            <p:spPr>
              <a:xfrm>
                <a:off x="8161165" y="4873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25"/>
            <p:cNvGrpSpPr/>
            <p:nvPr/>
          </p:nvGrpSpPr>
          <p:grpSpPr>
            <a:xfrm>
              <a:off x="7893815" y="336373"/>
              <a:ext cx="1032283" cy="1057878"/>
              <a:chOff x="7893815" y="336373"/>
              <a:chExt cx="1032283" cy="1057878"/>
            </a:xfrm>
          </p:grpSpPr>
          <p:grpSp>
            <p:nvGrpSpPr>
              <p:cNvPr id="201" name="Google Shape;201;p25"/>
              <p:cNvGrpSpPr/>
              <p:nvPr/>
            </p:nvGrpSpPr>
            <p:grpSpPr>
              <a:xfrm>
                <a:off x="7893815" y="336373"/>
                <a:ext cx="114150" cy="114196"/>
                <a:chOff x="-685100" y="4136737"/>
                <a:chExt cx="38359" cy="38359"/>
              </a:xfrm>
            </p:grpSpPr>
            <p:sp>
              <p:nvSpPr>
                <p:cNvPr id="202" name="Google Shape;202;p2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5"/>
              <p:cNvSpPr/>
              <p:nvPr/>
            </p:nvSpPr>
            <p:spPr>
              <a:xfrm>
                <a:off x="8506965" y="4632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5"/>
              <p:cNvSpPr/>
              <p:nvPr/>
            </p:nvSpPr>
            <p:spPr>
              <a:xfrm>
                <a:off x="8660337" y="12949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6" name="Google Shape;206;p25"/>
          <p:cNvSpPr txBox="1"/>
          <p:nvPr>
            <p:ph type="title"/>
          </p:nvPr>
        </p:nvSpPr>
        <p:spPr>
          <a:xfrm>
            <a:off x="720000" y="521225"/>
            <a:ext cx="77040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7" name="Google Shape;207;p25"/>
          <p:cNvSpPr txBox="1"/>
          <p:nvPr>
            <p:ph idx="1" type="subTitle"/>
          </p:nvPr>
        </p:nvSpPr>
        <p:spPr>
          <a:xfrm>
            <a:off x="720000" y="2217943"/>
            <a:ext cx="23055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8" name="Google Shape;208;p25"/>
          <p:cNvSpPr txBox="1"/>
          <p:nvPr>
            <p:ph idx="2" type="subTitle"/>
          </p:nvPr>
        </p:nvSpPr>
        <p:spPr>
          <a:xfrm>
            <a:off x="3419271" y="2217943"/>
            <a:ext cx="23055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9" name="Google Shape;209;p25"/>
          <p:cNvSpPr txBox="1"/>
          <p:nvPr>
            <p:ph idx="3" type="subTitle"/>
          </p:nvPr>
        </p:nvSpPr>
        <p:spPr>
          <a:xfrm>
            <a:off x="720000" y="3951125"/>
            <a:ext cx="23055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0" name="Google Shape;210;p25"/>
          <p:cNvSpPr txBox="1"/>
          <p:nvPr>
            <p:ph idx="4" type="subTitle"/>
          </p:nvPr>
        </p:nvSpPr>
        <p:spPr>
          <a:xfrm>
            <a:off x="3419274" y="3951125"/>
            <a:ext cx="23055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1" name="Google Shape;211;p25"/>
          <p:cNvSpPr txBox="1"/>
          <p:nvPr>
            <p:ph idx="5" type="subTitle"/>
          </p:nvPr>
        </p:nvSpPr>
        <p:spPr>
          <a:xfrm>
            <a:off x="6118549" y="2217943"/>
            <a:ext cx="23055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2" name="Google Shape;212;p25"/>
          <p:cNvSpPr txBox="1"/>
          <p:nvPr>
            <p:ph idx="6" type="subTitle"/>
          </p:nvPr>
        </p:nvSpPr>
        <p:spPr>
          <a:xfrm>
            <a:off x="6118549" y="3951125"/>
            <a:ext cx="23055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3" name="Google Shape;213;p25"/>
          <p:cNvSpPr txBox="1"/>
          <p:nvPr>
            <p:ph hasCustomPrompt="1" idx="7" type="title"/>
          </p:nvPr>
        </p:nvSpPr>
        <p:spPr>
          <a:xfrm>
            <a:off x="720000" y="1388066"/>
            <a:ext cx="6855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3000"/>
              <a:buNone/>
              <a:defRPr sz="30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4" name="Google Shape;214;p25"/>
          <p:cNvSpPr txBox="1"/>
          <p:nvPr>
            <p:ph hasCustomPrompt="1" idx="8" type="title"/>
          </p:nvPr>
        </p:nvSpPr>
        <p:spPr>
          <a:xfrm>
            <a:off x="720000" y="3123852"/>
            <a:ext cx="6855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3000"/>
              <a:buNone/>
              <a:defRPr sz="30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5" name="Google Shape;215;p25"/>
          <p:cNvSpPr txBox="1"/>
          <p:nvPr>
            <p:ph hasCustomPrompt="1" idx="9" type="title"/>
          </p:nvPr>
        </p:nvSpPr>
        <p:spPr>
          <a:xfrm>
            <a:off x="3419275" y="1388066"/>
            <a:ext cx="6855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3000"/>
              <a:buNone/>
              <a:defRPr sz="30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6" name="Google Shape;216;p25"/>
          <p:cNvSpPr txBox="1"/>
          <p:nvPr>
            <p:ph hasCustomPrompt="1" idx="13" type="title"/>
          </p:nvPr>
        </p:nvSpPr>
        <p:spPr>
          <a:xfrm>
            <a:off x="3419275" y="3123852"/>
            <a:ext cx="6855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3000"/>
              <a:buNone/>
              <a:defRPr sz="30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7" name="Google Shape;217;p25"/>
          <p:cNvSpPr txBox="1"/>
          <p:nvPr>
            <p:ph hasCustomPrompt="1" idx="14" type="title"/>
          </p:nvPr>
        </p:nvSpPr>
        <p:spPr>
          <a:xfrm>
            <a:off x="6118550" y="1388066"/>
            <a:ext cx="6855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3000"/>
              <a:buNone/>
              <a:defRPr sz="30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8" name="Google Shape;218;p25"/>
          <p:cNvSpPr txBox="1"/>
          <p:nvPr>
            <p:ph hasCustomPrompt="1" idx="15" type="title"/>
          </p:nvPr>
        </p:nvSpPr>
        <p:spPr>
          <a:xfrm>
            <a:off x="6118550" y="3123852"/>
            <a:ext cx="685500" cy="572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3000"/>
              <a:buNone/>
              <a:defRPr sz="30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219" name="Google Shape;219;p25"/>
          <p:cNvSpPr txBox="1"/>
          <p:nvPr>
            <p:ph idx="16" type="subTitle"/>
          </p:nvPr>
        </p:nvSpPr>
        <p:spPr>
          <a:xfrm>
            <a:off x="720000" y="1886062"/>
            <a:ext cx="2305500" cy="484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lvl1pPr>
            <a:lvl2pPr lvl="1">
              <a:lnSpc>
                <a:spcPct val="100000"/>
              </a:lnSpc>
              <a:spcBef>
                <a:spcPts val="0"/>
              </a:spcBef>
              <a:spcAft>
                <a:spcPts val="0"/>
              </a:spcAft>
              <a:buSzPts val="2400"/>
              <a:buNone/>
              <a:defRPr b="1" sz="2400"/>
            </a:lvl2pPr>
            <a:lvl3pPr lvl="2">
              <a:lnSpc>
                <a:spcPct val="100000"/>
              </a:lnSpc>
              <a:spcBef>
                <a:spcPts val="0"/>
              </a:spcBef>
              <a:spcAft>
                <a:spcPts val="0"/>
              </a:spcAft>
              <a:buSzPts val="2400"/>
              <a:buNone/>
              <a:defRPr b="1" sz="2400"/>
            </a:lvl3pPr>
            <a:lvl4pPr lvl="3">
              <a:lnSpc>
                <a:spcPct val="100000"/>
              </a:lnSpc>
              <a:spcBef>
                <a:spcPts val="0"/>
              </a:spcBef>
              <a:spcAft>
                <a:spcPts val="0"/>
              </a:spcAft>
              <a:buSzPts val="2400"/>
              <a:buNone/>
              <a:defRPr b="1" sz="2400"/>
            </a:lvl4pPr>
            <a:lvl5pPr lvl="4">
              <a:lnSpc>
                <a:spcPct val="100000"/>
              </a:lnSpc>
              <a:spcBef>
                <a:spcPts val="0"/>
              </a:spcBef>
              <a:spcAft>
                <a:spcPts val="0"/>
              </a:spcAft>
              <a:buSzPts val="2400"/>
              <a:buNone/>
              <a:defRPr b="1" sz="2400"/>
            </a:lvl5pPr>
            <a:lvl6pPr lvl="5">
              <a:lnSpc>
                <a:spcPct val="100000"/>
              </a:lnSpc>
              <a:spcBef>
                <a:spcPts val="0"/>
              </a:spcBef>
              <a:spcAft>
                <a:spcPts val="0"/>
              </a:spcAft>
              <a:buSzPts val="2400"/>
              <a:buNone/>
              <a:defRPr b="1" sz="2400"/>
            </a:lvl6pPr>
            <a:lvl7pPr lvl="6">
              <a:lnSpc>
                <a:spcPct val="100000"/>
              </a:lnSpc>
              <a:spcBef>
                <a:spcPts val="0"/>
              </a:spcBef>
              <a:spcAft>
                <a:spcPts val="0"/>
              </a:spcAft>
              <a:buSzPts val="2400"/>
              <a:buNone/>
              <a:defRPr b="1" sz="2400"/>
            </a:lvl7pPr>
            <a:lvl8pPr lvl="7">
              <a:lnSpc>
                <a:spcPct val="100000"/>
              </a:lnSpc>
              <a:spcBef>
                <a:spcPts val="0"/>
              </a:spcBef>
              <a:spcAft>
                <a:spcPts val="0"/>
              </a:spcAft>
              <a:buSzPts val="2400"/>
              <a:buNone/>
              <a:defRPr b="1" sz="2400"/>
            </a:lvl8pPr>
            <a:lvl9pPr lvl="8">
              <a:lnSpc>
                <a:spcPct val="100000"/>
              </a:lnSpc>
              <a:spcBef>
                <a:spcPts val="0"/>
              </a:spcBef>
              <a:spcAft>
                <a:spcPts val="0"/>
              </a:spcAft>
              <a:buSzPts val="2400"/>
              <a:buNone/>
              <a:defRPr b="1" sz="2400"/>
            </a:lvl9pPr>
          </a:lstStyle>
          <a:p/>
        </p:txBody>
      </p:sp>
      <p:sp>
        <p:nvSpPr>
          <p:cNvPr id="220" name="Google Shape;220;p25"/>
          <p:cNvSpPr txBox="1"/>
          <p:nvPr>
            <p:ph idx="17" type="subTitle"/>
          </p:nvPr>
        </p:nvSpPr>
        <p:spPr>
          <a:xfrm>
            <a:off x="3419271" y="1886062"/>
            <a:ext cx="2305500" cy="484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lvl1pPr>
            <a:lvl2pPr lvl="1">
              <a:lnSpc>
                <a:spcPct val="100000"/>
              </a:lnSpc>
              <a:spcBef>
                <a:spcPts val="0"/>
              </a:spcBef>
              <a:spcAft>
                <a:spcPts val="0"/>
              </a:spcAft>
              <a:buSzPts val="2400"/>
              <a:buNone/>
              <a:defRPr b="1" sz="2400"/>
            </a:lvl2pPr>
            <a:lvl3pPr lvl="2">
              <a:lnSpc>
                <a:spcPct val="100000"/>
              </a:lnSpc>
              <a:spcBef>
                <a:spcPts val="0"/>
              </a:spcBef>
              <a:spcAft>
                <a:spcPts val="0"/>
              </a:spcAft>
              <a:buSzPts val="2400"/>
              <a:buNone/>
              <a:defRPr b="1" sz="2400"/>
            </a:lvl3pPr>
            <a:lvl4pPr lvl="3">
              <a:lnSpc>
                <a:spcPct val="100000"/>
              </a:lnSpc>
              <a:spcBef>
                <a:spcPts val="0"/>
              </a:spcBef>
              <a:spcAft>
                <a:spcPts val="0"/>
              </a:spcAft>
              <a:buSzPts val="2400"/>
              <a:buNone/>
              <a:defRPr b="1" sz="2400"/>
            </a:lvl4pPr>
            <a:lvl5pPr lvl="4">
              <a:lnSpc>
                <a:spcPct val="100000"/>
              </a:lnSpc>
              <a:spcBef>
                <a:spcPts val="0"/>
              </a:spcBef>
              <a:spcAft>
                <a:spcPts val="0"/>
              </a:spcAft>
              <a:buSzPts val="2400"/>
              <a:buNone/>
              <a:defRPr b="1" sz="2400"/>
            </a:lvl5pPr>
            <a:lvl6pPr lvl="5">
              <a:lnSpc>
                <a:spcPct val="100000"/>
              </a:lnSpc>
              <a:spcBef>
                <a:spcPts val="0"/>
              </a:spcBef>
              <a:spcAft>
                <a:spcPts val="0"/>
              </a:spcAft>
              <a:buSzPts val="2400"/>
              <a:buNone/>
              <a:defRPr b="1" sz="2400"/>
            </a:lvl6pPr>
            <a:lvl7pPr lvl="6">
              <a:lnSpc>
                <a:spcPct val="100000"/>
              </a:lnSpc>
              <a:spcBef>
                <a:spcPts val="0"/>
              </a:spcBef>
              <a:spcAft>
                <a:spcPts val="0"/>
              </a:spcAft>
              <a:buSzPts val="2400"/>
              <a:buNone/>
              <a:defRPr b="1" sz="2400"/>
            </a:lvl7pPr>
            <a:lvl8pPr lvl="7">
              <a:lnSpc>
                <a:spcPct val="100000"/>
              </a:lnSpc>
              <a:spcBef>
                <a:spcPts val="0"/>
              </a:spcBef>
              <a:spcAft>
                <a:spcPts val="0"/>
              </a:spcAft>
              <a:buSzPts val="2400"/>
              <a:buNone/>
              <a:defRPr b="1" sz="2400"/>
            </a:lvl8pPr>
            <a:lvl9pPr lvl="8">
              <a:lnSpc>
                <a:spcPct val="100000"/>
              </a:lnSpc>
              <a:spcBef>
                <a:spcPts val="0"/>
              </a:spcBef>
              <a:spcAft>
                <a:spcPts val="0"/>
              </a:spcAft>
              <a:buSzPts val="2400"/>
              <a:buNone/>
              <a:defRPr b="1" sz="2400"/>
            </a:lvl9pPr>
          </a:lstStyle>
          <a:p/>
        </p:txBody>
      </p:sp>
      <p:sp>
        <p:nvSpPr>
          <p:cNvPr id="221" name="Google Shape;221;p25"/>
          <p:cNvSpPr txBox="1"/>
          <p:nvPr>
            <p:ph idx="18" type="subTitle"/>
          </p:nvPr>
        </p:nvSpPr>
        <p:spPr>
          <a:xfrm>
            <a:off x="6118549" y="1886062"/>
            <a:ext cx="2305500" cy="484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lvl1pPr>
            <a:lvl2pPr lvl="1">
              <a:lnSpc>
                <a:spcPct val="100000"/>
              </a:lnSpc>
              <a:spcBef>
                <a:spcPts val="0"/>
              </a:spcBef>
              <a:spcAft>
                <a:spcPts val="0"/>
              </a:spcAft>
              <a:buSzPts val="2400"/>
              <a:buNone/>
              <a:defRPr b="1" sz="2400"/>
            </a:lvl2pPr>
            <a:lvl3pPr lvl="2">
              <a:lnSpc>
                <a:spcPct val="100000"/>
              </a:lnSpc>
              <a:spcBef>
                <a:spcPts val="0"/>
              </a:spcBef>
              <a:spcAft>
                <a:spcPts val="0"/>
              </a:spcAft>
              <a:buSzPts val="2400"/>
              <a:buNone/>
              <a:defRPr b="1" sz="2400"/>
            </a:lvl3pPr>
            <a:lvl4pPr lvl="3">
              <a:lnSpc>
                <a:spcPct val="100000"/>
              </a:lnSpc>
              <a:spcBef>
                <a:spcPts val="0"/>
              </a:spcBef>
              <a:spcAft>
                <a:spcPts val="0"/>
              </a:spcAft>
              <a:buSzPts val="2400"/>
              <a:buNone/>
              <a:defRPr b="1" sz="2400"/>
            </a:lvl4pPr>
            <a:lvl5pPr lvl="4">
              <a:lnSpc>
                <a:spcPct val="100000"/>
              </a:lnSpc>
              <a:spcBef>
                <a:spcPts val="0"/>
              </a:spcBef>
              <a:spcAft>
                <a:spcPts val="0"/>
              </a:spcAft>
              <a:buSzPts val="2400"/>
              <a:buNone/>
              <a:defRPr b="1" sz="2400"/>
            </a:lvl5pPr>
            <a:lvl6pPr lvl="5">
              <a:lnSpc>
                <a:spcPct val="100000"/>
              </a:lnSpc>
              <a:spcBef>
                <a:spcPts val="0"/>
              </a:spcBef>
              <a:spcAft>
                <a:spcPts val="0"/>
              </a:spcAft>
              <a:buSzPts val="2400"/>
              <a:buNone/>
              <a:defRPr b="1" sz="2400"/>
            </a:lvl6pPr>
            <a:lvl7pPr lvl="6">
              <a:lnSpc>
                <a:spcPct val="100000"/>
              </a:lnSpc>
              <a:spcBef>
                <a:spcPts val="0"/>
              </a:spcBef>
              <a:spcAft>
                <a:spcPts val="0"/>
              </a:spcAft>
              <a:buSzPts val="2400"/>
              <a:buNone/>
              <a:defRPr b="1" sz="2400"/>
            </a:lvl7pPr>
            <a:lvl8pPr lvl="7">
              <a:lnSpc>
                <a:spcPct val="100000"/>
              </a:lnSpc>
              <a:spcBef>
                <a:spcPts val="0"/>
              </a:spcBef>
              <a:spcAft>
                <a:spcPts val="0"/>
              </a:spcAft>
              <a:buSzPts val="2400"/>
              <a:buNone/>
              <a:defRPr b="1" sz="2400"/>
            </a:lvl8pPr>
            <a:lvl9pPr lvl="8">
              <a:lnSpc>
                <a:spcPct val="100000"/>
              </a:lnSpc>
              <a:spcBef>
                <a:spcPts val="0"/>
              </a:spcBef>
              <a:spcAft>
                <a:spcPts val="0"/>
              </a:spcAft>
              <a:buSzPts val="2400"/>
              <a:buNone/>
              <a:defRPr b="1" sz="2400"/>
            </a:lvl9pPr>
          </a:lstStyle>
          <a:p/>
        </p:txBody>
      </p:sp>
      <p:sp>
        <p:nvSpPr>
          <p:cNvPr id="222" name="Google Shape;222;p25"/>
          <p:cNvSpPr txBox="1"/>
          <p:nvPr>
            <p:ph idx="19" type="subTitle"/>
          </p:nvPr>
        </p:nvSpPr>
        <p:spPr>
          <a:xfrm>
            <a:off x="720000" y="3618725"/>
            <a:ext cx="2305500" cy="484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lvl1pPr>
            <a:lvl2pPr lvl="1">
              <a:lnSpc>
                <a:spcPct val="100000"/>
              </a:lnSpc>
              <a:spcBef>
                <a:spcPts val="0"/>
              </a:spcBef>
              <a:spcAft>
                <a:spcPts val="0"/>
              </a:spcAft>
              <a:buSzPts val="2400"/>
              <a:buNone/>
              <a:defRPr b="1" sz="2400"/>
            </a:lvl2pPr>
            <a:lvl3pPr lvl="2">
              <a:lnSpc>
                <a:spcPct val="100000"/>
              </a:lnSpc>
              <a:spcBef>
                <a:spcPts val="0"/>
              </a:spcBef>
              <a:spcAft>
                <a:spcPts val="0"/>
              </a:spcAft>
              <a:buSzPts val="2400"/>
              <a:buNone/>
              <a:defRPr b="1" sz="2400"/>
            </a:lvl3pPr>
            <a:lvl4pPr lvl="3">
              <a:lnSpc>
                <a:spcPct val="100000"/>
              </a:lnSpc>
              <a:spcBef>
                <a:spcPts val="0"/>
              </a:spcBef>
              <a:spcAft>
                <a:spcPts val="0"/>
              </a:spcAft>
              <a:buSzPts val="2400"/>
              <a:buNone/>
              <a:defRPr b="1" sz="2400"/>
            </a:lvl4pPr>
            <a:lvl5pPr lvl="4">
              <a:lnSpc>
                <a:spcPct val="100000"/>
              </a:lnSpc>
              <a:spcBef>
                <a:spcPts val="0"/>
              </a:spcBef>
              <a:spcAft>
                <a:spcPts val="0"/>
              </a:spcAft>
              <a:buSzPts val="2400"/>
              <a:buNone/>
              <a:defRPr b="1" sz="2400"/>
            </a:lvl5pPr>
            <a:lvl6pPr lvl="5">
              <a:lnSpc>
                <a:spcPct val="100000"/>
              </a:lnSpc>
              <a:spcBef>
                <a:spcPts val="0"/>
              </a:spcBef>
              <a:spcAft>
                <a:spcPts val="0"/>
              </a:spcAft>
              <a:buSzPts val="2400"/>
              <a:buNone/>
              <a:defRPr b="1" sz="2400"/>
            </a:lvl6pPr>
            <a:lvl7pPr lvl="6">
              <a:lnSpc>
                <a:spcPct val="100000"/>
              </a:lnSpc>
              <a:spcBef>
                <a:spcPts val="0"/>
              </a:spcBef>
              <a:spcAft>
                <a:spcPts val="0"/>
              </a:spcAft>
              <a:buSzPts val="2400"/>
              <a:buNone/>
              <a:defRPr b="1" sz="2400"/>
            </a:lvl7pPr>
            <a:lvl8pPr lvl="7">
              <a:lnSpc>
                <a:spcPct val="100000"/>
              </a:lnSpc>
              <a:spcBef>
                <a:spcPts val="0"/>
              </a:spcBef>
              <a:spcAft>
                <a:spcPts val="0"/>
              </a:spcAft>
              <a:buSzPts val="2400"/>
              <a:buNone/>
              <a:defRPr b="1" sz="2400"/>
            </a:lvl8pPr>
            <a:lvl9pPr lvl="8">
              <a:lnSpc>
                <a:spcPct val="100000"/>
              </a:lnSpc>
              <a:spcBef>
                <a:spcPts val="0"/>
              </a:spcBef>
              <a:spcAft>
                <a:spcPts val="0"/>
              </a:spcAft>
              <a:buSzPts val="2400"/>
              <a:buNone/>
              <a:defRPr b="1" sz="2400"/>
            </a:lvl9pPr>
          </a:lstStyle>
          <a:p/>
        </p:txBody>
      </p:sp>
      <p:sp>
        <p:nvSpPr>
          <p:cNvPr id="223" name="Google Shape;223;p25"/>
          <p:cNvSpPr txBox="1"/>
          <p:nvPr>
            <p:ph idx="20" type="subTitle"/>
          </p:nvPr>
        </p:nvSpPr>
        <p:spPr>
          <a:xfrm>
            <a:off x="3419271" y="3618725"/>
            <a:ext cx="2305500" cy="484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lvl1pPr>
            <a:lvl2pPr lvl="1">
              <a:lnSpc>
                <a:spcPct val="100000"/>
              </a:lnSpc>
              <a:spcBef>
                <a:spcPts val="0"/>
              </a:spcBef>
              <a:spcAft>
                <a:spcPts val="0"/>
              </a:spcAft>
              <a:buSzPts val="2400"/>
              <a:buNone/>
              <a:defRPr b="1" sz="2400"/>
            </a:lvl2pPr>
            <a:lvl3pPr lvl="2">
              <a:lnSpc>
                <a:spcPct val="100000"/>
              </a:lnSpc>
              <a:spcBef>
                <a:spcPts val="0"/>
              </a:spcBef>
              <a:spcAft>
                <a:spcPts val="0"/>
              </a:spcAft>
              <a:buSzPts val="2400"/>
              <a:buNone/>
              <a:defRPr b="1" sz="2400"/>
            </a:lvl3pPr>
            <a:lvl4pPr lvl="3">
              <a:lnSpc>
                <a:spcPct val="100000"/>
              </a:lnSpc>
              <a:spcBef>
                <a:spcPts val="0"/>
              </a:spcBef>
              <a:spcAft>
                <a:spcPts val="0"/>
              </a:spcAft>
              <a:buSzPts val="2400"/>
              <a:buNone/>
              <a:defRPr b="1" sz="2400"/>
            </a:lvl4pPr>
            <a:lvl5pPr lvl="4">
              <a:lnSpc>
                <a:spcPct val="100000"/>
              </a:lnSpc>
              <a:spcBef>
                <a:spcPts val="0"/>
              </a:spcBef>
              <a:spcAft>
                <a:spcPts val="0"/>
              </a:spcAft>
              <a:buSzPts val="2400"/>
              <a:buNone/>
              <a:defRPr b="1" sz="2400"/>
            </a:lvl5pPr>
            <a:lvl6pPr lvl="5">
              <a:lnSpc>
                <a:spcPct val="100000"/>
              </a:lnSpc>
              <a:spcBef>
                <a:spcPts val="0"/>
              </a:spcBef>
              <a:spcAft>
                <a:spcPts val="0"/>
              </a:spcAft>
              <a:buSzPts val="2400"/>
              <a:buNone/>
              <a:defRPr b="1" sz="2400"/>
            </a:lvl6pPr>
            <a:lvl7pPr lvl="6">
              <a:lnSpc>
                <a:spcPct val="100000"/>
              </a:lnSpc>
              <a:spcBef>
                <a:spcPts val="0"/>
              </a:spcBef>
              <a:spcAft>
                <a:spcPts val="0"/>
              </a:spcAft>
              <a:buSzPts val="2400"/>
              <a:buNone/>
              <a:defRPr b="1" sz="2400"/>
            </a:lvl7pPr>
            <a:lvl8pPr lvl="7">
              <a:lnSpc>
                <a:spcPct val="100000"/>
              </a:lnSpc>
              <a:spcBef>
                <a:spcPts val="0"/>
              </a:spcBef>
              <a:spcAft>
                <a:spcPts val="0"/>
              </a:spcAft>
              <a:buSzPts val="2400"/>
              <a:buNone/>
              <a:defRPr b="1" sz="2400"/>
            </a:lvl8pPr>
            <a:lvl9pPr lvl="8">
              <a:lnSpc>
                <a:spcPct val="100000"/>
              </a:lnSpc>
              <a:spcBef>
                <a:spcPts val="0"/>
              </a:spcBef>
              <a:spcAft>
                <a:spcPts val="0"/>
              </a:spcAft>
              <a:buSzPts val="2400"/>
              <a:buNone/>
              <a:defRPr b="1" sz="2400"/>
            </a:lvl9pPr>
          </a:lstStyle>
          <a:p/>
        </p:txBody>
      </p:sp>
      <p:sp>
        <p:nvSpPr>
          <p:cNvPr id="224" name="Google Shape;224;p25"/>
          <p:cNvSpPr txBox="1"/>
          <p:nvPr>
            <p:ph idx="21" type="subTitle"/>
          </p:nvPr>
        </p:nvSpPr>
        <p:spPr>
          <a:xfrm>
            <a:off x="6118549" y="3618725"/>
            <a:ext cx="2305500" cy="4848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lvl1pPr>
            <a:lvl2pPr lvl="1">
              <a:lnSpc>
                <a:spcPct val="100000"/>
              </a:lnSpc>
              <a:spcBef>
                <a:spcPts val="0"/>
              </a:spcBef>
              <a:spcAft>
                <a:spcPts val="0"/>
              </a:spcAft>
              <a:buSzPts val="2400"/>
              <a:buNone/>
              <a:defRPr b="1" sz="2400"/>
            </a:lvl2pPr>
            <a:lvl3pPr lvl="2">
              <a:lnSpc>
                <a:spcPct val="100000"/>
              </a:lnSpc>
              <a:spcBef>
                <a:spcPts val="0"/>
              </a:spcBef>
              <a:spcAft>
                <a:spcPts val="0"/>
              </a:spcAft>
              <a:buSzPts val="2400"/>
              <a:buNone/>
              <a:defRPr b="1" sz="2400"/>
            </a:lvl3pPr>
            <a:lvl4pPr lvl="3">
              <a:lnSpc>
                <a:spcPct val="100000"/>
              </a:lnSpc>
              <a:spcBef>
                <a:spcPts val="0"/>
              </a:spcBef>
              <a:spcAft>
                <a:spcPts val="0"/>
              </a:spcAft>
              <a:buSzPts val="2400"/>
              <a:buNone/>
              <a:defRPr b="1" sz="2400"/>
            </a:lvl4pPr>
            <a:lvl5pPr lvl="4">
              <a:lnSpc>
                <a:spcPct val="100000"/>
              </a:lnSpc>
              <a:spcBef>
                <a:spcPts val="0"/>
              </a:spcBef>
              <a:spcAft>
                <a:spcPts val="0"/>
              </a:spcAft>
              <a:buSzPts val="2400"/>
              <a:buNone/>
              <a:defRPr b="1" sz="2400"/>
            </a:lvl5pPr>
            <a:lvl6pPr lvl="5">
              <a:lnSpc>
                <a:spcPct val="100000"/>
              </a:lnSpc>
              <a:spcBef>
                <a:spcPts val="0"/>
              </a:spcBef>
              <a:spcAft>
                <a:spcPts val="0"/>
              </a:spcAft>
              <a:buSzPts val="2400"/>
              <a:buNone/>
              <a:defRPr b="1" sz="2400"/>
            </a:lvl6pPr>
            <a:lvl7pPr lvl="6">
              <a:lnSpc>
                <a:spcPct val="100000"/>
              </a:lnSpc>
              <a:spcBef>
                <a:spcPts val="0"/>
              </a:spcBef>
              <a:spcAft>
                <a:spcPts val="0"/>
              </a:spcAft>
              <a:buSzPts val="2400"/>
              <a:buNone/>
              <a:defRPr b="1" sz="2400"/>
            </a:lvl7pPr>
            <a:lvl8pPr lvl="7">
              <a:lnSpc>
                <a:spcPct val="100000"/>
              </a:lnSpc>
              <a:spcBef>
                <a:spcPts val="0"/>
              </a:spcBef>
              <a:spcAft>
                <a:spcPts val="0"/>
              </a:spcAft>
              <a:buSzPts val="2400"/>
              <a:buNone/>
              <a:defRPr b="1" sz="2400"/>
            </a:lvl8pPr>
            <a:lvl9pPr lvl="8">
              <a:lnSpc>
                <a:spcPct val="100000"/>
              </a:lnSpc>
              <a:spcBef>
                <a:spcPts val="0"/>
              </a:spcBef>
              <a:spcAft>
                <a:spcPts val="0"/>
              </a:spcAft>
              <a:buSzPts val="2400"/>
              <a:buNone/>
              <a:defRPr b="1"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5" name="Shape 225"/>
        <p:cNvGrpSpPr/>
        <p:nvPr/>
      </p:nvGrpSpPr>
      <p:grpSpPr>
        <a:xfrm>
          <a:off x="0" y="0"/>
          <a:ext cx="0" cy="0"/>
          <a:chOff x="0" y="0"/>
          <a:chExt cx="0" cy="0"/>
        </a:xfrm>
      </p:grpSpPr>
      <p:grpSp>
        <p:nvGrpSpPr>
          <p:cNvPr id="226" name="Google Shape;226;p26"/>
          <p:cNvGrpSpPr/>
          <p:nvPr/>
        </p:nvGrpSpPr>
        <p:grpSpPr>
          <a:xfrm>
            <a:off x="294090" y="222985"/>
            <a:ext cx="8656850" cy="3145983"/>
            <a:chOff x="294090" y="222985"/>
            <a:chExt cx="8656850" cy="3145983"/>
          </a:xfrm>
        </p:grpSpPr>
        <p:sp>
          <p:nvSpPr>
            <p:cNvPr id="227" name="Google Shape;227;p26"/>
            <p:cNvSpPr/>
            <p:nvPr/>
          </p:nvSpPr>
          <p:spPr>
            <a:xfrm>
              <a:off x="294090" y="23853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8596637" y="7553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a:off x="8011640" y="266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26"/>
            <p:cNvGrpSpPr/>
            <p:nvPr/>
          </p:nvGrpSpPr>
          <p:grpSpPr>
            <a:xfrm>
              <a:off x="8836790" y="222985"/>
              <a:ext cx="114150" cy="114196"/>
              <a:chOff x="-685100" y="4136737"/>
              <a:chExt cx="38359" cy="38359"/>
            </a:xfrm>
          </p:grpSpPr>
          <p:sp>
            <p:nvSpPr>
              <p:cNvPr id="231" name="Google Shape;231;p2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6"/>
            <p:cNvGrpSpPr/>
            <p:nvPr/>
          </p:nvGrpSpPr>
          <p:grpSpPr>
            <a:xfrm>
              <a:off x="446578" y="3254773"/>
              <a:ext cx="114150" cy="114196"/>
              <a:chOff x="-685100" y="4136737"/>
              <a:chExt cx="38359" cy="38359"/>
            </a:xfrm>
          </p:grpSpPr>
          <p:sp>
            <p:nvSpPr>
              <p:cNvPr id="234" name="Google Shape;234;p2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6" name="Google Shape;236;p26"/>
          <p:cNvSpPr txBox="1"/>
          <p:nvPr>
            <p:ph type="title"/>
          </p:nvPr>
        </p:nvSpPr>
        <p:spPr>
          <a:xfrm>
            <a:off x="3825775" y="3227788"/>
            <a:ext cx="4605000" cy="6618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237" name="Google Shape;237;p26"/>
          <p:cNvSpPr txBox="1"/>
          <p:nvPr>
            <p:ph idx="1" type="subTitle"/>
          </p:nvPr>
        </p:nvSpPr>
        <p:spPr>
          <a:xfrm>
            <a:off x="3825725" y="1253913"/>
            <a:ext cx="4605000" cy="1863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238" name="Shape 238"/>
        <p:cNvGrpSpPr/>
        <p:nvPr/>
      </p:nvGrpSpPr>
      <p:grpSpPr>
        <a:xfrm>
          <a:off x="0" y="0"/>
          <a:ext cx="0" cy="0"/>
          <a:chOff x="0" y="0"/>
          <a:chExt cx="0" cy="0"/>
        </a:xfrm>
      </p:grpSpPr>
      <p:grpSp>
        <p:nvGrpSpPr>
          <p:cNvPr id="239" name="Google Shape;239;p27"/>
          <p:cNvGrpSpPr/>
          <p:nvPr/>
        </p:nvGrpSpPr>
        <p:grpSpPr>
          <a:xfrm>
            <a:off x="357512" y="259179"/>
            <a:ext cx="8674608" cy="4655758"/>
            <a:chOff x="357512" y="259179"/>
            <a:chExt cx="8674608" cy="4655758"/>
          </a:xfrm>
        </p:grpSpPr>
        <p:sp>
          <p:nvSpPr>
            <p:cNvPr id="240" name="Google Shape;240;p27"/>
            <p:cNvSpPr/>
            <p:nvPr/>
          </p:nvSpPr>
          <p:spPr>
            <a:xfrm>
              <a:off x="357512" y="41367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410202" y="47531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1076065" y="48884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 name="Google Shape;243;p27"/>
            <p:cNvGrpSpPr/>
            <p:nvPr/>
          </p:nvGrpSpPr>
          <p:grpSpPr>
            <a:xfrm>
              <a:off x="8751065" y="269698"/>
              <a:ext cx="114150" cy="114196"/>
              <a:chOff x="-685100" y="4136737"/>
              <a:chExt cx="38359" cy="38359"/>
            </a:xfrm>
          </p:grpSpPr>
          <p:sp>
            <p:nvSpPr>
              <p:cNvPr id="244" name="Google Shape;244;p27"/>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7"/>
            <p:cNvSpPr/>
            <p:nvPr/>
          </p:nvSpPr>
          <p:spPr>
            <a:xfrm>
              <a:off x="8430765" y="8383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8011165" y="2591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8927060" y="11649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_1">
    <p:spTree>
      <p:nvGrpSpPr>
        <p:cNvPr id="250" name="Shape 250"/>
        <p:cNvGrpSpPr/>
        <p:nvPr/>
      </p:nvGrpSpPr>
      <p:grpSpPr>
        <a:xfrm>
          <a:off x="0" y="0"/>
          <a:ext cx="0" cy="0"/>
          <a:chOff x="0" y="0"/>
          <a:chExt cx="0" cy="0"/>
        </a:xfrm>
      </p:grpSpPr>
      <p:grpSp>
        <p:nvGrpSpPr>
          <p:cNvPr id="251" name="Google Shape;251;p28"/>
          <p:cNvGrpSpPr/>
          <p:nvPr/>
        </p:nvGrpSpPr>
        <p:grpSpPr>
          <a:xfrm>
            <a:off x="108778" y="1936804"/>
            <a:ext cx="9161196" cy="1156783"/>
            <a:chOff x="108778" y="1936804"/>
            <a:chExt cx="9161196" cy="1156783"/>
          </a:xfrm>
        </p:grpSpPr>
        <p:grpSp>
          <p:nvGrpSpPr>
            <p:cNvPr id="252" name="Google Shape;252;p28"/>
            <p:cNvGrpSpPr/>
            <p:nvPr/>
          </p:nvGrpSpPr>
          <p:grpSpPr>
            <a:xfrm>
              <a:off x="461515" y="2144023"/>
              <a:ext cx="114150" cy="114196"/>
              <a:chOff x="-609221" y="4366398"/>
              <a:chExt cx="38359" cy="38359"/>
            </a:xfrm>
          </p:grpSpPr>
          <p:sp>
            <p:nvSpPr>
              <p:cNvPr id="253" name="Google Shape;253;p28"/>
              <p:cNvSpPr/>
              <p:nvPr/>
            </p:nvSpPr>
            <p:spPr>
              <a:xfrm>
                <a:off x="-609221" y="4366398"/>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609221" y="4366398"/>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8"/>
            <p:cNvSpPr/>
            <p:nvPr/>
          </p:nvSpPr>
          <p:spPr>
            <a:xfrm>
              <a:off x="108778" y="25010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35727" y="27864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8850860" y="23467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8850840" y="30670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8606602" y="19368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8533912" y="28044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28"/>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_1_1">
    <p:spTree>
      <p:nvGrpSpPr>
        <p:cNvPr id="262" name="Shape 262"/>
        <p:cNvGrpSpPr/>
        <p:nvPr/>
      </p:nvGrpSpPr>
      <p:grpSpPr>
        <a:xfrm>
          <a:off x="0" y="0"/>
          <a:ext cx="0" cy="0"/>
          <a:chOff x="0" y="0"/>
          <a:chExt cx="0" cy="0"/>
        </a:xfrm>
      </p:grpSpPr>
      <p:sp>
        <p:nvSpPr>
          <p:cNvPr id="263" name="Google Shape;263;p29"/>
          <p:cNvSpPr txBox="1"/>
          <p:nvPr>
            <p:ph type="title"/>
          </p:nvPr>
        </p:nvSpPr>
        <p:spPr>
          <a:xfrm>
            <a:off x="720000" y="52120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264" name="Google Shape;264;p29"/>
          <p:cNvGrpSpPr/>
          <p:nvPr/>
        </p:nvGrpSpPr>
        <p:grpSpPr>
          <a:xfrm>
            <a:off x="3703597" y="4681879"/>
            <a:ext cx="1736755" cy="328039"/>
            <a:chOff x="3756610" y="4688154"/>
            <a:chExt cx="1736755" cy="328039"/>
          </a:xfrm>
        </p:grpSpPr>
        <p:grpSp>
          <p:nvGrpSpPr>
            <p:cNvPr id="265" name="Google Shape;265;p29"/>
            <p:cNvGrpSpPr/>
            <p:nvPr/>
          </p:nvGrpSpPr>
          <p:grpSpPr>
            <a:xfrm>
              <a:off x="3756610" y="4706100"/>
              <a:ext cx="1028402" cy="286513"/>
              <a:chOff x="3756610" y="4706100"/>
              <a:chExt cx="1028402" cy="286513"/>
            </a:xfrm>
          </p:grpSpPr>
          <p:sp>
            <p:nvSpPr>
              <p:cNvPr id="266" name="Google Shape;266;p29"/>
              <p:cNvSpPr/>
              <p:nvPr/>
            </p:nvSpPr>
            <p:spPr>
              <a:xfrm>
                <a:off x="4073187" y="47061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3756610" y="48932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4365878" y="48667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9"/>
            <p:cNvGrpSpPr/>
            <p:nvPr/>
          </p:nvGrpSpPr>
          <p:grpSpPr>
            <a:xfrm>
              <a:off x="5077902" y="4688154"/>
              <a:ext cx="415463" cy="328039"/>
              <a:chOff x="5077902" y="4688154"/>
              <a:chExt cx="415463" cy="328039"/>
            </a:xfrm>
          </p:grpSpPr>
          <p:grpSp>
            <p:nvGrpSpPr>
              <p:cNvPr id="270" name="Google Shape;270;p29"/>
              <p:cNvGrpSpPr/>
              <p:nvPr/>
            </p:nvGrpSpPr>
            <p:grpSpPr>
              <a:xfrm>
                <a:off x="5379215" y="4901998"/>
                <a:ext cx="114150" cy="114196"/>
                <a:chOff x="-1811789" y="5621319"/>
                <a:chExt cx="38359" cy="38359"/>
              </a:xfrm>
            </p:grpSpPr>
            <p:sp>
              <p:nvSpPr>
                <p:cNvPr id="271" name="Google Shape;271;p29"/>
                <p:cNvSpPr/>
                <p:nvPr/>
              </p:nvSpPr>
              <p:spPr>
                <a:xfrm>
                  <a:off x="-1811789" y="5621319"/>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1811789" y="5621319"/>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9"/>
              <p:cNvSpPr/>
              <p:nvPr/>
            </p:nvSpPr>
            <p:spPr>
              <a:xfrm>
                <a:off x="5077902" y="46881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74" name="Shape 274"/>
        <p:cNvGrpSpPr/>
        <p:nvPr/>
      </p:nvGrpSpPr>
      <p:grpSpPr>
        <a:xfrm>
          <a:off x="0" y="0"/>
          <a:ext cx="0" cy="0"/>
          <a:chOff x="0" y="0"/>
          <a:chExt cx="0" cy="0"/>
        </a:xfrm>
      </p:grpSpPr>
      <p:grpSp>
        <p:nvGrpSpPr>
          <p:cNvPr id="275" name="Google Shape;275;p30"/>
          <p:cNvGrpSpPr/>
          <p:nvPr/>
        </p:nvGrpSpPr>
        <p:grpSpPr>
          <a:xfrm>
            <a:off x="294090" y="193498"/>
            <a:ext cx="8695983" cy="4797203"/>
            <a:chOff x="294090" y="193498"/>
            <a:chExt cx="8695983" cy="4797203"/>
          </a:xfrm>
        </p:grpSpPr>
        <p:sp>
          <p:nvSpPr>
            <p:cNvPr id="276" name="Google Shape;276;p30"/>
            <p:cNvSpPr/>
            <p:nvPr/>
          </p:nvSpPr>
          <p:spPr>
            <a:xfrm>
              <a:off x="6272537" y="48913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30"/>
            <p:cNvGrpSpPr/>
            <p:nvPr/>
          </p:nvGrpSpPr>
          <p:grpSpPr>
            <a:xfrm>
              <a:off x="6550790" y="4546898"/>
              <a:ext cx="114150" cy="114196"/>
              <a:chOff x="-685100" y="4136737"/>
              <a:chExt cx="38359" cy="38359"/>
            </a:xfrm>
          </p:grpSpPr>
          <p:sp>
            <p:nvSpPr>
              <p:cNvPr id="278" name="Google Shape;278;p30"/>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0"/>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30"/>
            <p:cNvSpPr/>
            <p:nvPr/>
          </p:nvSpPr>
          <p:spPr>
            <a:xfrm>
              <a:off x="7055390" y="4864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30"/>
            <p:cNvGrpSpPr/>
            <p:nvPr/>
          </p:nvGrpSpPr>
          <p:grpSpPr>
            <a:xfrm>
              <a:off x="7827140" y="193498"/>
              <a:ext cx="114150" cy="114196"/>
              <a:chOff x="-685100" y="4136737"/>
              <a:chExt cx="38359" cy="38359"/>
            </a:xfrm>
          </p:grpSpPr>
          <p:sp>
            <p:nvSpPr>
              <p:cNvPr id="282" name="Google Shape;282;p30"/>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30"/>
            <p:cNvSpPr/>
            <p:nvPr/>
          </p:nvSpPr>
          <p:spPr>
            <a:xfrm>
              <a:off x="8570940" y="838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0"/>
            <p:cNvSpPr/>
            <p:nvPr/>
          </p:nvSpPr>
          <p:spPr>
            <a:xfrm>
              <a:off x="8570952" y="3077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294090" y="10242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30"/>
            <p:cNvGrpSpPr/>
            <p:nvPr/>
          </p:nvGrpSpPr>
          <p:grpSpPr>
            <a:xfrm>
              <a:off x="294090" y="1534723"/>
              <a:ext cx="114150" cy="114196"/>
              <a:chOff x="-685100" y="4136737"/>
              <a:chExt cx="38359" cy="38359"/>
            </a:xfrm>
          </p:grpSpPr>
          <p:sp>
            <p:nvSpPr>
              <p:cNvPr id="288" name="Google Shape;288;p30"/>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30"/>
            <p:cNvSpPr/>
            <p:nvPr/>
          </p:nvSpPr>
          <p:spPr>
            <a:xfrm>
              <a:off x="451135" y="6454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30"/>
          <p:cNvSpPr txBox="1"/>
          <p:nvPr>
            <p:ph type="title"/>
          </p:nvPr>
        </p:nvSpPr>
        <p:spPr>
          <a:xfrm>
            <a:off x="824563" y="1299650"/>
            <a:ext cx="3640200" cy="15660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2" name="Google Shape;292;p30"/>
          <p:cNvSpPr txBox="1"/>
          <p:nvPr>
            <p:ph idx="1" type="subTitle"/>
          </p:nvPr>
        </p:nvSpPr>
        <p:spPr>
          <a:xfrm>
            <a:off x="824575" y="2865537"/>
            <a:ext cx="3640200" cy="978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3" name="Google Shape;293;p30"/>
          <p:cNvSpPr/>
          <p:nvPr>
            <p:ph idx="2" type="pic"/>
          </p:nvPr>
        </p:nvSpPr>
        <p:spPr>
          <a:xfrm>
            <a:off x="4919988" y="838363"/>
            <a:ext cx="3399300" cy="3466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94" name="Shape 294"/>
        <p:cNvGrpSpPr/>
        <p:nvPr/>
      </p:nvGrpSpPr>
      <p:grpSpPr>
        <a:xfrm>
          <a:off x="0" y="0"/>
          <a:ext cx="0" cy="0"/>
          <a:chOff x="0" y="0"/>
          <a:chExt cx="0" cy="0"/>
        </a:xfrm>
      </p:grpSpPr>
      <p:grpSp>
        <p:nvGrpSpPr>
          <p:cNvPr id="295" name="Google Shape;295;p31"/>
          <p:cNvGrpSpPr/>
          <p:nvPr/>
        </p:nvGrpSpPr>
        <p:grpSpPr>
          <a:xfrm>
            <a:off x="140465" y="285954"/>
            <a:ext cx="8839008" cy="4543534"/>
            <a:chOff x="140465" y="285954"/>
            <a:chExt cx="8839008" cy="4543534"/>
          </a:xfrm>
        </p:grpSpPr>
        <p:sp>
          <p:nvSpPr>
            <p:cNvPr id="296" name="Google Shape;296;p31"/>
            <p:cNvSpPr/>
            <p:nvPr/>
          </p:nvSpPr>
          <p:spPr>
            <a:xfrm>
              <a:off x="303865" y="2816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1"/>
            <p:cNvSpPr/>
            <p:nvPr/>
          </p:nvSpPr>
          <p:spPr>
            <a:xfrm>
              <a:off x="214852" y="32231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1268960" y="47301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a:off x="7958802" y="2859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8560340" y="8192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1"/>
            <p:cNvSpPr/>
            <p:nvPr/>
          </p:nvSpPr>
          <p:spPr>
            <a:xfrm>
              <a:off x="8622260" y="3038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31"/>
            <p:cNvGrpSpPr/>
            <p:nvPr/>
          </p:nvGrpSpPr>
          <p:grpSpPr>
            <a:xfrm>
              <a:off x="140465" y="2341473"/>
              <a:ext cx="114150" cy="114196"/>
              <a:chOff x="-685100" y="4136737"/>
              <a:chExt cx="38359" cy="38359"/>
            </a:xfrm>
          </p:grpSpPr>
          <p:sp>
            <p:nvSpPr>
              <p:cNvPr id="303" name="Google Shape;303;p31"/>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5" name="Google Shape;305;p31"/>
          <p:cNvSpPr txBox="1"/>
          <p:nvPr>
            <p:ph type="title"/>
          </p:nvPr>
        </p:nvSpPr>
        <p:spPr>
          <a:xfrm>
            <a:off x="1083876" y="1085875"/>
            <a:ext cx="3023400" cy="10632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6" name="Google Shape;306;p31"/>
          <p:cNvSpPr txBox="1"/>
          <p:nvPr>
            <p:ph idx="1" type="subTitle"/>
          </p:nvPr>
        </p:nvSpPr>
        <p:spPr>
          <a:xfrm>
            <a:off x="1083876" y="2149075"/>
            <a:ext cx="3023400" cy="1209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07" name="Google Shape;307;p31"/>
          <p:cNvGrpSpPr/>
          <p:nvPr/>
        </p:nvGrpSpPr>
        <p:grpSpPr>
          <a:xfrm flipH="1">
            <a:off x="202193" y="3559134"/>
            <a:ext cx="760404" cy="1419169"/>
            <a:chOff x="3793658" y="8817100"/>
            <a:chExt cx="570746" cy="1065202"/>
          </a:xfrm>
        </p:grpSpPr>
        <p:sp>
          <p:nvSpPr>
            <p:cNvPr id="308" name="Google Shape;308;p31"/>
            <p:cNvSpPr/>
            <p:nvPr/>
          </p:nvSpPr>
          <p:spPr>
            <a:xfrm>
              <a:off x="4247893" y="9670561"/>
              <a:ext cx="3937" cy="2341"/>
            </a:xfrm>
            <a:custGeom>
              <a:rect b="b" l="l" r="r" t="t"/>
              <a:pathLst>
                <a:path extrusionOk="0" h="22" w="37">
                  <a:moveTo>
                    <a:pt x="37" y="22"/>
                  </a:moveTo>
                  <a:cubicBezTo>
                    <a:pt x="23" y="15"/>
                    <a:pt x="16" y="8"/>
                    <a:pt x="1" y="1"/>
                  </a:cubicBezTo>
                  <a:lnTo>
                    <a:pt x="1" y="1"/>
                  </a:lnTo>
                  <a:cubicBezTo>
                    <a:pt x="16" y="8"/>
                    <a:pt x="23" y="15"/>
                    <a:pt x="37" y="22"/>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3958796" y="9645237"/>
              <a:ext cx="355172" cy="185460"/>
            </a:xfrm>
            <a:custGeom>
              <a:rect b="b" l="l" r="r" t="t"/>
              <a:pathLst>
                <a:path extrusionOk="0" h="1743" w="3338">
                  <a:moveTo>
                    <a:pt x="1453" y="1"/>
                  </a:moveTo>
                  <a:lnTo>
                    <a:pt x="1453" y="1"/>
                  </a:lnTo>
                  <a:cubicBezTo>
                    <a:pt x="1151" y="23"/>
                    <a:pt x="849" y="103"/>
                    <a:pt x="611" y="239"/>
                  </a:cubicBezTo>
                  <a:cubicBezTo>
                    <a:pt x="16" y="570"/>
                    <a:pt x="1" y="1122"/>
                    <a:pt x="584" y="1476"/>
                  </a:cubicBezTo>
                  <a:cubicBezTo>
                    <a:pt x="882" y="1653"/>
                    <a:pt x="1278" y="1743"/>
                    <a:pt x="1675" y="1743"/>
                  </a:cubicBezTo>
                  <a:cubicBezTo>
                    <a:pt x="2052" y="1743"/>
                    <a:pt x="2430" y="1661"/>
                    <a:pt x="2725" y="1497"/>
                  </a:cubicBezTo>
                  <a:cubicBezTo>
                    <a:pt x="3322" y="1158"/>
                    <a:pt x="3337" y="605"/>
                    <a:pt x="2754" y="260"/>
                  </a:cubicBezTo>
                  <a:cubicBezTo>
                    <a:pt x="2740" y="253"/>
                    <a:pt x="2733" y="246"/>
                    <a:pt x="2718" y="239"/>
                  </a:cubicBezTo>
                  <a:cubicBezTo>
                    <a:pt x="2588" y="167"/>
                    <a:pt x="2438" y="110"/>
                    <a:pt x="2286" y="66"/>
                  </a:cubicBezTo>
                  <a:lnTo>
                    <a:pt x="2266" y="123"/>
                  </a:lnTo>
                  <a:cubicBezTo>
                    <a:pt x="2388" y="160"/>
                    <a:pt x="2495" y="210"/>
                    <a:pt x="2595" y="268"/>
                  </a:cubicBezTo>
                  <a:cubicBezTo>
                    <a:pt x="3099" y="570"/>
                    <a:pt x="3085" y="1045"/>
                    <a:pt x="2575" y="1331"/>
                  </a:cubicBezTo>
                  <a:cubicBezTo>
                    <a:pt x="2320" y="1472"/>
                    <a:pt x="1993" y="1543"/>
                    <a:pt x="1668" y="1543"/>
                  </a:cubicBezTo>
                  <a:cubicBezTo>
                    <a:pt x="1330" y="1543"/>
                    <a:pt x="994" y="1467"/>
                    <a:pt x="741" y="1317"/>
                  </a:cubicBezTo>
                  <a:cubicBezTo>
                    <a:pt x="239" y="1015"/>
                    <a:pt x="253" y="541"/>
                    <a:pt x="763" y="253"/>
                  </a:cubicBezTo>
                  <a:cubicBezTo>
                    <a:pt x="956" y="146"/>
                    <a:pt x="1188" y="80"/>
                    <a:pt x="1431" y="53"/>
                  </a:cubicBezTo>
                  <a:lnTo>
                    <a:pt x="1453"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3984120" y="9650770"/>
              <a:ext cx="304418" cy="158646"/>
            </a:xfrm>
            <a:custGeom>
              <a:rect b="b" l="l" r="r" t="t"/>
              <a:pathLst>
                <a:path extrusionOk="0" h="1491" w="2861">
                  <a:moveTo>
                    <a:pt x="1193" y="1"/>
                  </a:moveTo>
                  <a:cubicBezTo>
                    <a:pt x="950" y="28"/>
                    <a:pt x="718" y="94"/>
                    <a:pt x="525" y="201"/>
                  </a:cubicBezTo>
                  <a:cubicBezTo>
                    <a:pt x="15" y="489"/>
                    <a:pt x="1" y="963"/>
                    <a:pt x="503" y="1265"/>
                  </a:cubicBezTo>
                  <a:cubicBezTo>
                    <a:pt x="756" y="1415"/>
                    <a:pt x="1092" y="1491"/>
                    <a:pt x="1430" y="1491"/>
                  </a:cubicBezTo>
                  <a:cubicBezTo>
                    <a:pt x="1755" y="1491"/>
                    <a:pt x="2082" y="1420"/>
                    <a:pt x="2337" y="1279"/>
                  </a:cubicBezTo>
                  <a:cubicBezTo>
                    <a:pt x="2847" y="993"/>
                    <a:pt x="2861" y="518"/>
                    <a:pt x="2357" y="216"/>
                  </a:cubicBezTo>
                  <a:cubicBezTo>
                    <a:pt x="2257" y="158"/>
                    <a:pt x="2150" y="108"/>
                    <a:pt x="2028" y="71"/>
                  </a:cubicBezTo>
                  <a:lnTo>
                    <a:pt x="1833" y="582"/>
                  </a:lnTo>
                  <a:lnTo>
                    <a:pt x="1452" y="805"/>
                  </a:lnTo>
                  <a:lnTo>
                    <a:pt x="993" y="539"/>
                  </a:lnTo>
                  <a:lnTo>
                    <a:pt x="1193"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p:nvPr/>
          </p:nvSpPr>
          <p:spPr>
            <a:xfrm>
              <a:off x="3950390" y="9757067"/>
              <a:ext cx="371770" cy="125236"/>
            </a:xfrm>
            <a:custGeom>
              <a:rect b="b" l="l" r="r" t="t"/>
              <a:pathLst>
                <a:path extrusionOk="0" h="1177" w="3494">
                  <a:moveTo>
                    <a:pt x="3494" y="7"/>
                  </a:moveTo>
                  <a:cubicBezTo>
                    <a:pt x="3491" y="31"/>
                    <a:pt x="3489" y="54"/>
                    <a:pt x="3488" y="76"/>
                  </a:cubicBezTo>
                  <a:lnTo>
                    <a:pt x="3488" y="76"/>
                  </a:lnTo>
                  <a:cubicBezTo>
                    <a:pt x="3491" y="53"/>
                    <a:pt x="3493" y="30"/>
                    <a:pt x="3494" y="7"/>
                  </a:cubicBezTo>
                  <a:close/>
                  <a:moveTo>
                    <a:pt x="0" y="1"/>
                  </a:moveTo>
                  <a:lnTo>
                    <a:pt x="0" y="166"/>
                  </a:lnTo>
                  <a:cubicBezTo>
                    <a:pt x="0" y="416"/>
                    <a:pt x="166" y="675"/>
                    <a:pt x="497" y="870"/>
                  </a:cubicBezTo>
                  <a:cubicBezTo>
                    <a:pt x="837" y="1074"/>
                    <a:pt x="1290" y="1177"/>
                    <a:pt x="1745" y="1177"/>
                  </a:cubicBezTo>
                  <a:cubicBezTo>
                    <a:pt x="2184" y="1177"/>
                    <a:pt x="2623" y="1081"/>
                    <a:pt x="2962" y="891"/>
                  </a:cubicBezTo>
                  <a:cubicBezTo>
                    <a:pt x="3314" y="697"/>
                    <a:pt x="3487" y="439"/>
                    <a:pt x="3487" y="173"/>
                  </a:cubicBezTo>
                  <a:cubicBezTo>
                    <a:pt x="3487" y="139"/>
                    <a:pt x="3487" y="108"/>
                    <a:pt x="3488" y="76"/>
                  </a:cubicBezTo>
                  <a:lnTo>
                    <a:pt x="3488" y="76"/>
                  </a:lnTo>
                  <a:cubicBezTo>
                    <a:pt x="3455" y="317"/>
                    <a:pt x="3284" y="549"/>
                    <a:pt x="2962" y="727"/>
                  </a:cubicBezTo>
                  <a:cubicBezTo>
                    <a:pt x="2624" y="917"/>
                    <a:pt x="2186" y="1012"/>
                    <a:pt x="1748" y="1012"/>
                  </a:cubicBezTo>
                  <a:cubicBezTo>
                    <a:pt x="1292" y="1012"/>
                    <a:pt x="838" y="909"/>
                    <a:pt x="497" y="704"/>
                  </a:cubicBezTo>
                  <a:cubicBezTo>
                    <a:pt x="166" y="511"/>
                    <a:pt x="0" y="252"/>
                    <a:pt x="0"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1"/>
            <p:cNvSpPr/>
            <p:nvPr/>
          </p:nvSpPr>
          <p:spPr>
            <a:xfrm>
              <a:off x="3950390" y="9670561"/>
              <a:ext cx="371770" cy="194185"/>
            </a:xfrm>
            <a:custGeom>
              <a:rect b="b" l="l" r="r" t="t"/>
              <a:pathLst>
                <a:path extrusionOk="0" h="1825" w="3494">
                  <a:moveTo>
                    <a:pt x="2833" y="22"/>
                  </a:moveTo>
                  <a:lnTo>
                    <a:pt x="2833" y="22"/>
                  </a:lnTo>
                  <a:cubicBezTo>
                    <a:pt x="2835" y="23"/>
                    <a:pt x="2837" y="24"/>
                    <a:pt x="2840" y="26"/>
                  </a:cubicBezTo>
                  <a:lnTo>
                    <a:pt x="2840" y="26"/>
                  </a:lnTo>
                  <a:cubicBezTo>
                    <a:pt x="2837" y="24"/>
                    <a:pt x="2835" y="23"/>
                    <a:pt x="2833" y="22"/>
                  </a:cubicBezTo>
                  <a:close/>
                  <a:moveTo>
                    <a:pt x="690" y="1"/>
                  </a:moveTo>
                  <a:lnTo>
                    <a:pt x="533" y="87"/>
                  </a:lnTo>
                  <a:cubicBezTo>
                    <a:pt x="181" y="289"/>
                    <a:pt x="0" y="548"/>
                    <a:pt x="0" y="814"/>
                  </a:cubicBezTo>
                  <a:cubicBezTo>
                    <a:pt x="0" y="1065"/>
                    <a:pt x="166" y="1324"/>
                    <a:pt x="497" y="1517"/>
                  </a:cubicBezTo>
                  <a:cubicBezTo>
                    <a:pt x="838" y="1722"/>
                    <a:pt x="1292" y="1825"/>
                    <a:pt x="1748" y="1825"/>
                  </a:cubicBezTo>
                  <a:cubicBezTo>
                    <a:pt x="2186" y="1825"/>
                    <a:pt x="2624" y="1730"/>
                    <a:pt x="2962" y="1540"/>
                  </a:cubicBezTo>
                  <a:cubicBezTo>
                    <a:pt x="3314" y="1345"/>
                    <a:pt x="3487" y="1086"/>
                    <a:pt x="3494" y="820"/>
                  </a:cubicBezTo>
                  <a:cubicBezTo>
                    <a:pt x="3494" y="569"/>
                    <a:pt x="3330" y="310"/>
                    <a:pt x="2999" y="117"/>
                  </a:cubicBezTo>
                  <a:cubicBezTo>
                    <a:pt x="2985" y="108"/>
                    <a:pt x="2969" y="101"/>
                    <a:pt x="2962" y="94"/>
                  </a:cubicBezTo>
                  <a:cubicBezTo>
                    <a:pt x="2942" y="80"/>
                    <a:pt x="2919" y="73"/>
                    <a:pt x="2905" y="58"/>
                  </a:cubicBezTo>
                  <a:cubicBezTo>
                    <a:pt x="2899" y="58"/>
                    <a:pt x="2883" y="51"/>
                    <a:pt x="2876" y="44"/>
                  </a:cubicBezTo>
                  <a:cubicBezTo>
                    <a:pt x="2864" y="38"/>
                    <a:pt x="2852" y="33"/>
                    <a:pt x="2840" y="26"/>
                  </a:cubicBezTo>
                  <a:lnTo>
                    <a:pt x="2840" y="26"/>
                  </a:lnTo>
                  <a:cubicBezTo>
                    <a:pt x="3416" y="371"/>
                    <a:pt x="3398" y="922"/>
                    <a:pt x="2804" y="1259"/>
                  </a:cubicBezTo>
                  <a:cubicBezTo>
                    <a:pt x="2509" y="1423"/>
                    <a:pt x="2131" y="1505"/>
                    <a:pt x="1754" y="1505"/>
                  </a:cubicBezTo>
                  <a:cubicBezTo>
                    <a:pt x="1357" y="1505"/>
                    <a:pt x="961" y="1415"/>
                    <a:pt x="663" y="1238"/>
                  </a:cubicBezTo>
                  <a:cubicBezTo>
                    <a:pt x="80" y="884"/>
                    <a:pt x="95" y="332"/>
                    <a:pt x="690"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p:nvPr/>
          </p:nvSpPr>
          <p:spPr>
            <a:xfrm>
              <a:off x="4247893" y="9670561"/>
              <a:ext cx="3937" cy="2341"/>
            </a:xfrm>
            <a:custGeom>
              <a:rect b="b" l="l" r="r" t="t"/>
              <a:pathLst>
                <a:path extrusionOk="0" h="22" w="37">
                  <a:moveTo>
                    <a:pt x="1" y="1"/>
                  </a:moveTo>
                  <a:lnTo>
                    <a:pt x="25" y="15"/>
                  </a:lnTo>
                  <a:lnTo>
                    <a:pt x="25" y="15"/>
                  </a:lnTo>
                  <a:cubicBezTo>
                    <a:pt x="18" y="10"/>
                    <a:pt x="11" y="6"/>
                    <a:pt x="1" y="1"/>
                  </a:cubicBezTo>
                  <a:close/>
                  <a:moveTo>
                    <a:pt x="25" y="15"/>
                  </a:moveTo>
                  <a:cubicBezTo>
                    <a:pt x="29" y="17"/>
                    <a:pt x="32" y="19"/>
                    <a:pt x="37" y="22"/>
                  </a:cubicBezTo>
                  <a:lnTo>
                    <a:pt x="25" y="15"/>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4247893" y="9670561"/>
              <a:ext cx="3937" cy="2341"/>
            </a:xfrm>
            <a:custGeom>
              <a:rect b="b" l="l" r="r" t="t"/>
              <a:pathLst>
                <a:path extrusionOk="0" fill="none" h="22" w="37">
                  <a:moveTo>
                    <a:pt x="37" y="22"/>
                  </a:moveTo>
                  <a:cubicBezTo>
                    <a:pt x="23" y="15"/>
                    <a:pt x="16" y="8"/>
                    <a:pt x="1" y="1"/>
                  </a:cubicBezTo>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4107335" y="8917332"/>
              <a:ext cx="22983" cy="37560"/>
            </a:xfrm>
            <a:custGeom>
              <a:rect b="b" l="l" r="r" t="t"/>
              <a:pathLst>
                <a:path extrusionOk="0" h="353" w="216">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4121061" y="8925738"/>
              <a:ext cx="207378" cy="300587"/>
            </a:xfrm>
            <a:custGeom>
              <a:rect b="b" l="l" r="r" t="t"/>
              <a:pathLst>
                <a:path extrusionOk="0" h="2825" w="1949">
                  <a:moveTo>
                    <a:pt x="58" y="0"/>
                  </a:moveTo>
                  <a:lnTo>
                    <a:pt x="1" y="87"/>
                  </a:lnTo>
                  <a:cubicBezTo>
                    <a:pt x="28" y="137"/>
                    <a:pt x="51" y="173"/>
                    <a:pt x="78" y="244"/>
                  </a:cubicBezTo>
                  <a:cubicBezTo>
                    <a:pt x="78" y="251"/>
                    <a:pt x="87" y="259"/>
                    <a:pt x="87" y="273"/>
                  </a:cubicBezTo>
                  <a:lnTo>
                    <a:pt x="1495" y="2566"/>
                  </a:lnTo>
                  <a:lnTo>
                    <a:pt x="1948" y="2824"/>
                  </a:lnTo>
                  <a:lnTo>
                    <a:pt x="5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4127126" y="8904989"/>
              <a:ext cx="237278" cy="831429"/>
            </a:xfrm>
            <a:custGeom>
              <a:rect b="b" l="l" r="r" t="t"/>
              <a:pathLst>
                <a:path extrusionOk="0" h="7814" w="2230">
                  <a:moveTo>
                    <a:pt x="130" y="1"/>
                  </a:moveTo>
                  <a:lnTo>
                    <a:pt x="130" y="7"/>
                  </a:lnTo>
                  <a:lnTo>
                    <a:pt x="1" y="195"/>
                  </a:lnTo>
                  <a:lnTo>
                    <a:pt x="1891" y="3019"/>
                  </a:lnTo>
                  <a:lnTo>
                    <a:pt x="425" y="6973"/>
                  </a:lnTo>
                  <a:lnTo>
                    <a:pt x="403" y="7023"/>
                  </a:lnTo>
                  <a:lnTo>
                    <a:pt x="108" y="7814"/>
                  </a:lnTo>
                  <a:lnTo>
                    <a:pt x="489" y="7591"/>
                  </a:lnTo>
                  <a:lnTo>
                    <a:pt x="684" y="7080"/>
                  </a:lnTo>
                  <a:lnTo>
                    <a:pt x="704" y="7023"/>
                  </a:lnTo>
                  <a:lnTo>
                    <a:pt x="2229" y="2890"/>
                  </a:lnTo>
                  <a:lnTo>
                    <a:pt x="2207" y="2688"/>
                  </a:lnTo>
                  <a:lnTo>
                    <a:pt x="13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4089672" y="9198662"/>
              <a:ext cx="238767" cy="537758"/>
            </a:xfrm>
            <a:custGeom>
              <a:rect b="b" l="l" r="r" t="t"/>
              <a:pathLst>
                <a:path extrusionOk="0" h="5054" w="2244">
                  <a:moveTo>
                    <a:pt x="1790" y="1"/>
                  </a:moveTo>
                  <a:lnTo>
                    <a:pt x="223" y="4198"/>
                  </a:lnTo>
                  <a:lnTo>
                    <a:pt x="201" y="4250"/>
                  </a:lnTo>
                  <a:lnTo>
                    <a:pt x="1" y="4788"/>
                  </a:lnTo>
                  <a:lnTo>
                    <a:pt x="460" y="5054"/>
                  </a:lnTo>
                  <a:lnTo>
                    <a:pt x="755" y="4263"/>
                  </a:lnTo>
                  <a:lnTo>
                    <a:pt x="777" y="4213"/>
                  </a:lnTo>
                  <a:lnTo>
                    <a:pt x="2243" y="259"/>
                  </a:lnTo>
                  <a:lnTo>
                    <a:pt x="1790"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4026149" y="8817100"/>
              <a:ext cx="124065" cy="117894"/>
            </a:xfrm>
            <a:custGeom>
              <a:rect b="b" l="l" r="r" t="t"/>
              <a:pathLst>
                <a:path extrusionOk="0" h="1108" w="1166">
                  <a:moveTo>
                    <a:pt x="623" y="0"/>
                  </a:moveTo>
                  <a:cubicBezTo>
                    <a:pt x="524" y="0"/>
                    <a:pt x="454" y="27"/>
                    <a:pt x="418" y="43"/>
                  </a:cubicBezTo>
                  <a:cubicBezTo>
                    <a:pt x="418" y="43"/>
                    <a:pt x="382" y="57"/>
                    <a:pt x="339" y="86"/>
                  </a:cubicBezTo>
                  <a:cubicBezTo>
                    <a:pt x="310" y="100"/>
                    <a:pt x="310" y="100"/>
                    <a:pt x="266" y="137"/>
                  </a:cubicBezTo>
                  <a:cubicBezTo>
                    <a:pt x="260" y="150"/>
                    <a:pt x="246" y="159"/>
                    <a:pt x="237" y="173"/>
                  </a:cubicBezTo>
                  <a:cubicBezTo>
                    <a:pt x="223" y="193"/>
                    <a:pt x="203" y="216"/>
                    <a:pt x="180" y="237"/>
                  </a:cubicBezTo>
                  <a:lnTo>
                    <a:pt x="1" y="518"/>
                  </a:lnTo>
                  <a:cubicBezTo>
                    <a:pt x="30" y="518"/>
                    <a:pt x="58" y="525"/>
                    <a:pt x="87" y="532"/>
                  </a:cubicBezTo>
                  <a:cubicBezTo>
                    <a:pt x="123" y="538"/>
                    <a:pt x="166" y="554"/>
                    <a:pt x="223" y="575"/>
                  </a:cubicBezTo>
                  <a:cubicBezTo>
                    <a:pt x="260" y="590"/>
                    <a:pt x="303" y="611"/>
                    <a:pt x="346" y="640"/>
                  </a:cubicBezTo>
                  <a:cubicBezTo>
                    <a:pt x="367" y="647"/>
                    <a:pt x="382" y="654"/>
                    <a:pt x="396" y="661"/>
                  </a:cubicBezTo>
                  <a:cubicBezTo>
                    <a:pt x="496" y="720"/>
                    <a:pt x="598" y="790"/>
                    <a:pt x="684" y="863"/>
                  </a:cubicBezTo>
                  <a:cubicBezTo>
                    <a:pt x="691" y="870"/>
                    <a:pt x="705" y="883"/>
                    <a:pt x="720" y="892"/>
                  </a:cubicBezTo>
                  <a:cubicBezTo>
                    <a:pt x="734" y="913"/>
                    <a:pt x="748" y="927"/>
                    <a:pt x="763" y="942"/>
                  </a:cubicBezTo>
                  <a:cubicBezTo>
                    <a:pt x="791" y="963"/>
                    <a:pt x="813" y="992"/>
                    <a:pt x="827" y="1013"/>
                  </a:cubicBezTo>
                  <a:cubicBezTo>
                    <a:pt x="834" y="1021"/>
                    <a:pt x="841" y="1028"/>
                    <a:pt x="850" y="1035"/>
                  </a:cubicBezTo>
                  <a:cubicBezTo>
                    <a:pt x="863" y="1065"/>
                    <a:pt x="877" y="1085"/>
                    <a:pt x="893" y="1108"/>
                  </a:cubicBezTo>
                  <a:lnTo>
                    <a:pt x="950" y="1021"/>
                  </a:lnTo>
                  <a:lnTo>
                    <a:pt x="1079" y="833"/>
                  </a:lnTo>
                  <a:lnTo>
                    <a:pt x="1079" y="827"/>
                  </a:lnTo>
                  <a:cubicBezTo>
                    <a:pt x="1086" y="813"/>
                    <a:pt x="1093" y="797"/>
                    <a:pt x="1100" y="783"/>
                  </a:cubicBezTo>
                  <a:cubicBezTo>
                    <a:pt x="1108" y="777"/>
                    <a:pt x="1108" y="770"/>
                    <a:pt x="1115" y="763"/>
                  </a:cubicBezTo>
                  <a:cubicBezTo>
                    <a:pt x="1129" y="726"/>
                    <a:pt x="1143" y="690"/>
                    <a:pt x="1151" y="654"/>
                  </a:cubicBezTo>
                  <a:cubicBezTo>
                    <a:pt x="1151" y="640"/>
                    <a:pt x="1158" y="633"/>
                    <a:pt x="1158" y="618"/>
                  </a:cubicBezTo>
                  <a:cubicBezTo>
                    <a:pt x="1165" y="568"/>
                    <a:pt x="1165" y="504"/>
                    <a:pt x="1158" y="452"/>
                  </a:cubicBezTo>
                  <a:cubicBezTo>
                    <a:pt x="1122" y="237"/>
                    <a:pt x="956" y="57"/>
                    <a:pt x="748" y="14"/>
                  </a:cubicBezTo>
                  <a:cubicBezTo>
                    <a:pt x="702" y="4"/>
                    <a:pt x="660" y="0"/>
                    <a:pt x="623" y="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4107335" y="8917332"/>
              <a:ext cx="22983" cy="37560"/>
            </a:xfrm>
            <a:custGeom>
              <a:rect b="b" l="l" r="r" t="t"/>
              <a:pathLst>
                <a:path extrusionOk="0" h="353" w="216">
                  <a:moveTo>
                    <a:pt x="0" y="0"/>
                  </a:moveTo>
                  <a:lnTo>
                    <a:pt x="216" y="352"/>
                  </a:lnTo>
                  <a:cubicBezTo>
                    <a:pt x="216" y="338"/>
                    <a:pt x="207" y="330"/>
                    <a:pt x="207" y="323"/>
                  </a:cubicBezTo>
                  <a:cubicBezTo>
                    <a:pt x="180" y="252"/>
                    <a:pt x="157" y="216"/>
                    <a:pt x="130" y="166"/>
                  </a:cubicBezTo>
                  <a:cubicBezTo>
                    <a:pt x="114" y="143"/>
                    <a:pt x="100" y="123"/>
                    <a:pt x="87" y="93"/>
                  </a:cubicBezTo>
                  <a:cubicBezTo>
                    <a:pt x="78" y="86"/>
                    <a:pt x="71" y="79"/>
                    <a:pt x="64" y="71"/>
                  </a:cubicBezTo>
                  <a:cubicBezTo>
                    <a:pt x="50" y="50"/>
                    <a:pt x="28" y="21"/>
                    <a:pt x="0" y="0"/>
                  </a:cubicBezTo>
                  <a:close/>
                </a:path>
              </a:pathLst>
            </a:custGeom>
            <a:solidFill>
              <a:schemeClr val="lt1"/>
            </a:solidFill>
            <a:ln cap="flat" cmpd="sng" w="9525">
              <a:solidFill>
                <a:schemeClr val="dk1"/>
              </a:solidFill>
              <a:prstDash val="solid"/>
              <a:miter lim="1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3793658" y="9001923"/>
              <a:ext cx="294522" cy="202378"/>
            </a:xfrm>
            <a:custGeom>
              <a:rect b="b" l="l" r="r" t="t"/>
              <a:pathLst>
                <a:path extrusionOk="0" h="1902" w="2768">
                  <a:moveTo>
                    <a:pt x="504" y="232"/>
                  </a:moveTo>
                  <a:cubicBezTo>
                    <a:pt x="601" y="232"/>
                    <a:pt x="742" y="267"/>
                    <a:pt x="921" y="340"/>
                  </a:cubicBezTo>
                  <a:cubicBezTo>
                    <a:pt x="1121" y="427"/>
                    <a:pt x="1344" y="556"/>
                    <a:pt x="1560" y="692"/>
                  </a:cubicBezTo>
                  <a:cubicBezTo>
                    <a:pt x="1870" y="901"/>
                    <a:pt x="2150" y="1139"/>
                    <a:pt x="2301" y="1339"/>
                  </a:cubicBezTo>
                  <a:cubicBezTo>
                    <a:pt x="2468" y="1556"/>
                    <a:pt x="2447" y="1675"/>
                    <a:pt x="2275" y="1675"/>
                  </a:cubicBezTo>
                  <a:cubicBezTo>
                    <a:pt x="2179" y="1675"/>
                    <a:pt x="2037" y="1639"/>
                    <a:pt x="1855" y="1562"/>
                  </a:cubicBezTo>
                  <a:cubicBezTo>
                    <a:pt x="1646" y="1475"/>
                    <a:pt x="1423" y="1355"/>
                    <a:pt x="1215" y="1210"/>
                  </a:cubicBezTo>
                  <a:cubicBezTo>
                    <a:pt x="906" y="1010"/>
                    <a:pt x="619" y="765"/>
                    <a:pt x="468" y="570"/>
                  </a:cubicBezTo>
                  <a:cubicBezTo>
                    <a:pt x="300" y="351"/>
                    <a:pt x="326" y="232"/>
                    <a:pt x="504" y="232"/>
                  </a:cubicBezTo>
                  <a:close/>
                  <a:moveTo>
                    <a:pt x="222" y="1"/>
                  </a:moveTo>
                  <a:cubicBezTo>
                    <a:pt x="135" y="1"/>
                    <a:pt x="77" y="23"/>
                    <a:pt x="50" y="68"/>
                  </a:cubicBezTo>
                  <a:cubicBezTo>
                    <a:pt x="0" y="138"/>
                    <a:pt x="43" y="268"/>
                    <a:pt x="179" y="449"/>
                  </a:cubicBezTo>
                  <a:cubicBezTo>
                    <a:pt x="381" y="708"/>
                    <a:pt x="756" y="1023"/>
                    <a:pt x="1158" y="1296"/>
                  </a:cubicBezTo>
                  <a:cubicBezTo>
                    <a:pt x="1439" y="1475"/>
                    <a:pt x="1732" y="1641"/>
                    <a:pt x="2006" y="1757"/>
                  </a:cubicBezTo>
                  <a:cubicBezTo>
                    <a:pt x="2240" y="1855"/>
                    <a:pt x="2424" y="1902"/>
                    <a:pt x="2550" y="1902"/>
                  </a:cubicBezTo>
                  <a:cubicBezTo>
                    <a:pt x="2636" y="1902"/>
                    <a:pt x="2695" y="1880"/>
                    <a:pt x="2724" y="1836"/>
                  </a:cubicBezTo>
                  <a:cubicBezTo>
                    <a:pt x="2767" y="1770"/>
                    <a:pt x="2733" y="1641"/>
                    <a:pt x="2595" y="1462"/>
                  </a:cubicBezTo>
                  <a:cubicBezTo>
                    <a:pt x="2395" y="1196"/>
                    <a:pt x="2020" y="880"/>
                    <a:pt x="1611" y="613"/>
                  </a:cubicBezTo>
                  <a:cubicBezTo>
                    <a:pt x="1337" y="427"/>
                    <a:pt x="1042" y="261"/>
                    <a:pt x="769" y="147"/>
                  </a:cubicBezTo>
                  <a:cubicBezTo>
                    <a:pt x="535" y="49"/>
                    <a:pt x="349" y="1"/>
                    <a:pt x="222" y="1"/>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3825472" y="9026502"/>
              <a:ext cx="230787" cy="153752"/>
            </a:xfrm>
            <a:custGeom>
              <a:rect b="b" l="l" r="r" t="t"/>
              <a:pathLst>
                <a:path extrusionOk="0" h="1445" w="2169">
                  <a:moveTo>
                    <a:pt x="205" y="1"/>
                  </a:moveTo>
                  <a:cubicBezTo>
                    <a:pt x="27" y="1"/>
                    <a:pt x="1" y="120"/>
                    <a:pt x="169" y="339"/>
                  </a:cubicBezTo>
                  <a:cubicBezTo>
                    <a:pt x="320" y="534"/>
                    <a:pt x="607" y="779"/>
                    <a:pt x="916" y="979"/>
                  </a:cubicBezTo>
                  <a:cubicBezTo>
                    <a:pt x="1124" y="1124"/>
                    <a:pt x="1347" y="1244"/>
                    <a:pt x="1556" y="1331"/>
                  </a:cubicBezTo>
                  <a:cubicBezTo>
                    <a:pt x="1738" y="1408"/>
                    <a:pt x="1880" y="1444"/>
                    <a:pt x="1976" y="1444"/>
                  </a:cubicBezTo>
                  <a:cubicBezTo>
                    <a:pt x="2148" y="1444"/>
                    <a:pt x="2169" y="1325"/>
                    <a:pt x="2002" y="1108"/>
                  </a:cubicBezTo>
                  <a:cubicBezTo>
                    <a:pt x="1851" y="908"/>
                    <a:pt x="1571" y="670"/>
                    <a:pt x="1261" y="461"/>
                  </a:cubicBezTo>
                  <a:cubicBezTo>
                    <a:pt x="1045" y="325"/>
                    <a:pt x="822" y="196"/>
                    <a:pt x="622" y="109"/>
                  </a:cubicBezTo>
                  <a:cubicBezTo>
                    <a:pt x="443" y="36"/>
                    <a:pt x="302" y="1"/>
                    <a:pt x="205" y="1"/>
                  </a:cubicBezTo>
                  <a:close/>
                </a:path>
              </a:pathLst>
            </a:custGeom>
            <a:solidFill>
              <a:schemeClr val="dk2"/>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3798978" y="8870940"/>
              <a:ext cx="345170" cy="326336"/>
            </a:xfrm>
            <a:custGeom>
              <a:rect b="b" l="l" r="r" t="t"/>
              <a:pathLst>
                <a:path extrusionOk="0" h="3067" w="3244">
                  <a:moveTo>
                    <a:pt x="3" y="1293"/>
                  </a:moveTo>
                  <a:cubicBezTo>
                    <a:pt x="2" y="1295"/>
                    <a:pt x="1" y="1297"/>
                    <a:pt x="0" y="1299"/>
                  </a:cubicBezTo>
                  <a:cubicBezTo>
                    <a:pt x="1" y="1297"/>
                    <a:pt x="2" y="1295"/>
                    <a:pt x="3" y="1293"/>
                  </a:cubicBezTo>
                  <a:close/>
                  <a:moveTo>
                    <a:pt x="1962" y="1"/>
                  </a:moveTo>
                  <a:cubicBezTo>
                    <a:pt x="1859" y="1"/>
                    <a:pt x="1767" y="12"/>
                    <a:pt x="1698" y="26"/>
                  </a:cubicBezTo>
                  <a:cubicBezTo>
                    <a:pt x="1423" y="69"/>
                    <a:pt x="1208" y="177"/>
                    <a:pt x="1130" y="214"/>
                  </a:cubicBezTo>
                  <a:cubicBezTo>
                    <a:pt x="914" y="314"/>
                    <a:pt x="706" y="472"/>
                    <a:pt x="626" y="536"/>
                  </a:cubicBezTo>
                  <a:cubicBezTo>
                    <a:pt x="554" y="593"/>
                    <a:pt x="474" y="666"/>
                    <a:pt x="388" y="759"/>
                  </a:cubicBezTo>
                  <a:cubicBezTo>
                    <a:pt x="368" y="781"/>
                    <a:pt x="338" y="817"/>
                    <a:pt x="318" y="838"/>
                  </a:cubicBezTo>
                  <a:cubicBezTo>
                    <a:pt x="281" y="881"/>
                    <a:pt x="238" y="947"/>
                    <a:pt x="202" y="990"/>
                  </a:cubicBezTo>
                  <a:cubicBezTo>
                    <a:pt x="139" y="1088"/>
                    <a:pt x="68" y="1193"/>
                    <a:pt x="3" y="1293"/>
                  </a:cubicBezTo>
                  <a:lnTo>
                    <a:pt x="3" y="1293"/>
                  </a:lnTo>
                  <a:cubicBezTo>
                    <a:pt x="31" y="1253"/>
                    <a:pt x="89" y="1232"/>
                    <a:pt x="172" y="1232"/>
                  </a:cubicBezTo>
                  <a:cubicBezTo>
                    <a:pt x="299" y="1232"/>
                    <a:pt x="485" y="1280"/>
                    <a:pt x="719" y="1378"/>
                  </a:cubicBezTo>
                  <a:cubicBezTo>
                    <a:pt x="992" y="1492"/>
                    <a:pt x="1287" y="1658"/>
                    <a:pt x="1561" y="1844"/>
                  </a:cubicBezTo>
                  <a:cubicBezTo>
                    <a:pt x="1970" y="2111"/>
                    <a:pt x="2345" y="2427"/>
                    <a:pt x="2545" y="2693"/>
                  </a:cubicBezTo>
                  <a:cubicBezTo>
                    <a:pt x="2682" y="2871"/>
                    <a:pt x="2717" y="2999"/>
                    <a:pt x="2675" y="3065"/>
                  </a:cubicBezTo>
                  <a:lnTo>
                    <a:pt x="2675" y="3065"/>
                  </a:lnTo>
                  <a:cubicBezTo>
                    <a:pt x="2740" y="2964"/>
                    <a:pt x="2812" y="2865"/>
                    <a:pt x="2876" y="2765"/>
                  </a:cubicBezTo>
                  <a:cubicBezTo>
                    <a:pt x="3028" y="2542"/>
                    <a:pt x="3098" y="2304"/>
                    <a:pt x="3128" y="2189"/>
                  </a:cubicBezTo>
                  <a:cubicBezTo>
                    <a:pt x="3135" y="2182"/>
                    <a:pt x="3214" y="1902"/>
                    <a:pt x="3235" y="1601"/>
                  </a:cubicBezTo>
                  <a:cubicBezTo>
                    <a:pt x="3243" y="1406"/>
                    <a:pt x="3235" y="1226"/>
                    <a:pt x="3178" y="997"/>
                  </a:cubicBezTo>
                  <a:cubicBezTo>
                    <a:pt x="3178" y="997"/>
                    <a:pt x="3157" y="888"/>
                    <a:pt x="3114" y="788"/>
                  </a:cubicBezTo>
                  <a:lnTo>
                    <a:pt x="2898" y="436"/>
                  </a:lnTo>
                  <a:cubicBezTo>
                    <a:pt x="2883" y="421"/>
                    <a:pt x="2869" y="407"/>
                    <a:pt x="2855" y="386"/>
                  </a:cubicBezTo>
                  <a:cubicBezTo>
                    <a:pt x="2840" y="377"/>
                    <a:pt x="2826" y="364"/>
                    <a:pt x="2819" y="357"/>
                  </a:cubicBezTo>
                  <a:cubicBezTo>
                    <a:pt x="2733" y="284"/>
                    <a:pt x="2631" y="214"/>
                    <a:pt x="2531" y="155"/>
                  </a:cubicBezTo>
                  <a:cubicBezTo>
                    <a:pt x="2517" y="148"/>
                    <a:pt x="2502" y="141"/>
                    <a:pt x="2481" y="134"/>
                  </a:cubicBezTo>
                  <a:cubicBezTo>
                    <a:pt x="2438" y="105"/>
                    <a:pt x="2395" y="84"/>
                    <a:pt x="2358" y="69"/>
                  </a:cubicBezTo>
                  <a:cubicBezTo>
                    <a:pt x="2301" y="48"/>
                    <a:pt x="2258" y="32"/>
                    <a:pt x="2222" y="26"/>
                  </a:cubicBezTo>
                  <a:cubicBezTo>
                    <a:pt x="2193" y="19"/>
                    <a:pt x="2165" y="12"/>
                    <a:pt x="2136" y="12"/>
                  </a:cubicBezTo>
                  <a:cubicBezTo>
                    <a:pt x="2076" y="4"/>
                    <a:pt x="2018" y="1"/>
                    <a:pt x="1962" y="1"/>
                  </a:cubicBezTo>
                  <a:close/>
                  <a:moveTo>
                    <a:pt x="2675" y="3065"/>
                  </a:moveTo>
                  <a:cubicBezTo>
                    <a:pt x="2675" y="3066"/>
                    <a:pt x="2674" y="3066"/>
                    <a:pt x="2674" y="3067"/>
                  </a:cubicBezTo>
                  <a:cubicBezTo>
                    <a:pt x="2674" y="3066"/>
                    <a:pt x="2675" y="3066"/>
                    <a:pt x="2675" y="3065"/>
                  </a:cubicBez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24" name="Shape 324"/>
        <p:cNvGrpSpPr/>
        <p:nvPr/>
      </p:nvGrpSpPr>
      <p:grpSpPr>
        <a:xfrm>
          <a:off x="0" y="0"/>
          <a:ext cx="0" cy="0"/>
          <a:chOff x="0" y="0"/>
          <a:chExt cx="0" cy="0"/>
        </a:xfrm>
      </p:grpSpPr>
      <p:grpSp>
        <p:nvGrpSpPr>
          <p:cNvPr id="325" name="Google Shape;325;p32"/>
          <p:cNvGrpSpPr/>
          <p:nvPr/>
        </p:nvGrpSpPr>
        <p:grpSpPr>
          <a:xfrm>
            <a:off x="1762077" y="317323"/>
            <a:ext cx="7204876" cy="4590157"/>
            <a:chOff x="1762077" y="317323"/>
            <a:chExt cx="7204876" cy="4590157"/>
          </a:xfrm>
        </p:grpSpPr>
        <p:sp>
          <p:nvSpPr>
            <p:cNvPr id="326" name="Google Shape;326;p32"/>
            <p:cNvSpPr/>
            <p:nvPr/>
          </p:nvSpPr>
          <p:spPr>
            <a:xfrm>
              <a:off x="8801727" y="11649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8449803" y="195354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32"/>
            <p:cNvGrpSpPr/>
            <p:nvPr/>
          </p:nvGrpSpPr>
          <p:grpSpPr>
            <a:xfrm>
              <a:off x="8170040" y="317323"/>
              <a:ext cx="114150" cy="114196"/>
              <a:chOff x="-685100" y="4136737"/>
              <a:chExt cx="38359" cy="38359"/>
            </a:xfrm>
          </p:grpSpPr>
          <p:sp>
            <p:nvSpPr>
              <p:cNvPr id="329" name="Google Shape;329;p32"/>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2"/>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32"/>
            <p:cNvSpPr/>
            <p:nvPr/>
          </p:nvSpPr>
          <p:spPr>
            <a:xfrm>
              <a:off x="1762077" y="47722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32"/>
          <p:cNvSpPr txBox="1"/>
          <p:nvPr>
            <p:ph type="title"/>
          </p:nvPr>
        </p:nvSpPr>
        <p:spPr>
          <a:xfrm>
            <a:off x="4808712" y="1436400"/>
            <a:ext cx="2573100" cy="1060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3" name="Google Shape;333;p32"/>
          <p:cNvSpPr txBox="1"/>
          <p:nvPr>
            <p:ph idx="1" type="subTitle"/>
          </p:nvPr>
        </p:nvSpPr>
        <p:spPr>
          <a:xfrm>
            <a:off x="4808837" y="2497200"/>
            <a:ext cx="2573100" cy="1209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34" name="Shape 334"/>
        <p:cNvGrpSpPr/>
        <p:nvPr/>
      </p:nvGrpSpPr>
      <p:grpSpPr>
        <a:xfrm>
          <a:off x="0" y="0"/>
          <a:ext cx="0" cy="0"/>
          <a:chOff x="0" y="0"/>
          <a:chExt cx="0" cy="0"/>
        </a:xfrm>
      </p:grpSpPr>
      <p:grpSp>
        <p:nvGrpSpPr>
          <p:cNvPr id="335" name="Google Shape;335;p33"/>
          <p:cNvGrpSpPr/>
          <p:nvPr/>
        </p:nvGrpSpPr>
        <p:grpSpPr>
          <a:xfrm>
            <a:off x="211685" y="269698"/>
            <a:ext cx="976380" cy="1044888"/>
            <a:chOff x="211685" y="269698"/>
            <a:chExt cx="976380" cy="1044888"/>
          </a:xfrm>
        </p:grpSpPr>
        <p:sp>
          <p:nvSpPr>
            <p:cNvPr id="336" name="Google Shape;336;p33"/>
            <p:cNvSpPr/>
            <p:nvPr/>
          </p:nvSpPr>
          <p:spPr>
            <a:xfrm>
              <a:off x="275053" y="8192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33"/>
            <p:cNvGrpSpPr/>
            <p:nvPr/>
          </p:nvGrpSpPr>
          <p:grpSpPr>
            <a:xfrm>
              <a:off x="1073915" y="269698"/>
              <a:ext cx="114150" cy="114196"/>
              <a:chOff x="-685100" y="4136737"/>
              <a:chExt cx="38359" cy="38359"/>
            </a:xfrm>
          </p:grpSpPr>
          <p:sp>
            <p:nvSpPr>
              <p:cNvPr id="338" name="Google Shape;338;p3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33"/>
            <p:cNvSpPr/>
            <p:nvPr/>
          </p:nvSpPr>
          <p:spPr>
            <a:xfrm>
              <a:off x="211685" y="12138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316762" y="3839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3"/>
          <p:cNvSpPr txBox="1"/>
          <p:nvPr>
            <p:ph type="title"/>
          </p:nvPr>
        </p:nvSpPr>
        <p:spPr>
          <a:xfrm>
            <a:off x="2417638" y="2105845"/>
            <a:ext cx="2259300" cy="10632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3" name="Google Shape;343;p33"/>
          <p:cNvSpPr txBox="1"/>
          <p:nvPr>
            <p:ph idx="1" type="subTitle"/>
          </p:nvPr>
        </p:nvSpPr>
        <p:spPr>
          <a:xfrm>
            <a:off x="2417650" y="3149824"/>
            <a:ext cx="2259300" cy="12843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344" name="Shape 344"/>
        <p:cNvGrpSpPr/>
        <p:nvPr/>
      </p:nvGrpSpPr>
      <p:grpSpPr>
        <a:xfrm>
          <a:off x="0" y="0"/>
          <a:ext cx="0" cy="0"/>
          <a:chOff x="0" y="0"/>
          <a:chExt cx="0" cy="0"/>
        </a:xfrm>
      </p:grpSpPr>
      <p:grpSp>
        <p:nvGrpSpPr>
          <p:cNvPr id="345" name="Google Shape;345;p34"/>
          <p:cNvGrpSpPr/>
          <p:nvPr/>
        </p:nvGrpSpPr>
        <p:grpSpPr>
          <a:xfrm>
            <a:off x="-166660" y="1704104"/>
            <a:ext cx="9228233" cy="3135984"/>
            <a:chOff x="-166660" y="1704104"/>
            <a:chExt cx="9228233" cy="3135984"/>
          </a:xfrm>
        </p:grpSpPr>
        <p:sp>
          <p:nvSpPr>
            <p:cNvPr id="346" name="Google Shape;346;p34"/>
            <p:cNvSpPr/>
            <p:nvPr/>
          </p:nvSpPr>
          <p:spPr>
            <a:xfrm>
              <a:off x="-166660" y="21093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252477" y="17041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503785" y="2348197"/>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34"/>
            <p:cNvGrpSpPr/>
            <p:nvPr/>
          </p:nvGrpSpPr>
          <p:grpSpPr>
            <a:xfrm>
              <a:off x="8830365" y="3760098"/>
              <a:ext cx="114150" cy="114196"/>
              <a:chOff x="-685100" y="4136737"/>
              <a:chExt cx="38359" cy="38359"/>
            </a:xfrm>
          </p:grpSpPr>
          <p:sp>
            <p:nvSpPr>
              <p:cNvPr id="350" name="Google Shape;350;p34"/>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4"/>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34"/>
            <p:cNvSpPr/>
            <p:nvPr/>
          </p:nvSpPr>
          <p:spPr>
            <a:xfrm>
              <a:off x="8642440" y="44472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8590762" y="40509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8430785" y="47407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34"/>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6" name="Google Shape;356;p34"/>
          <p:cNvSpPr txBox="1"/>
          <p:nvPr>
            <p:ph idx="1" type="body"/>
          </p:nvPr>
        </p:nvSpPr>
        <p:spPr>
          <a:xfrm>
            <a:off x="720000" y="1139550"/>
            <a:ext cx="7704000" cy="1245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Nunito Light"/>
              <a:buChar char="●"/>
              <a:defRPr/>
            </a:lvl1pPr>
            <a:lvl2pPr indent="-317500" lvl="1" marL="914400">
              <a:lnSpc>
                <a:spcPct val="100000"/>
              </a:lnSpc>
              <a:spcBef>
                <a:spcPts val="0"/>
              </a:spcBef>
              <a:spcAft>
                <a:spcPts val="0"/>
              </a:spcAft>
              <a:buSzPts val="1400"/>
              <a:buFont typeface="Nunito Light"/>
              <a:buChar char="○"/>
              <a:defRPr/>
            </a:lvl2pPr>
            <a:lvl3pPr indent="-317500" lvl="2" marL="1371600">
              <a:lnSpc>
                <a:spcPct val="100000"/>
              </a:lnSpc>
              <a:spcBef>
                <a:spcPts val="0"/>
              </a:spcBef>
              <a:spcAft>
                <a:spcPts val="0"/>
              </a:spcAft>
              <a:buSzPts val="1400"/>
              <a:buFont typeface="Nunito Light"/>
              <a:buChar char="■"/>
              <a:defRPr/>
            </a:lvl3pPr>
            <a:lvl4pPr indent="-317500" lvl="3" marL="1828800">
              <a:lnSpc>
                <a:spcPct val="100000"/>
              </a:lnSpc>
              <a:spcBef>
                <a:spcPts val="0"/>
              </a:spcBef>
              <a:spcAft>
                <a:spcPts val="0"/>
              </a:spcAft>
              <a:buSzPts val="1400"/>
              <a:buFont typeface="Nunito Light"/>
              <a:buChar char="●"/>
              <a:defRPr/>
            </a:lvl4pPr>
            <a:lvl5pPr indent="-317500" lvl="4" marL="2286000">
              <a:lnSpc>
                <a:spcPct val="100000"/>
              </a:lnSpc>
              <a:spcBef>
                <a:spcPts val="0"/>
              </a:spcBef>
              <a:spcAft>
                <a:spcPts val="0"/>
              </a:spcAft>
              <a:buSzPts val="1400"/>
              <a:buFont typeface="Nunito Light"/>
              <a:buChar char="○"/>
              <a:defRPr/>
            </a:lvl5pPr>
            <a:lvl6pPr indent="-317500" lvl="5" marL="2743200">
              <a:lnSpc>
                <a:spcPct val="100000"/>
              </a:lnSpc>
              <a:spcBef>
                <a:spcPts val="0"/>
              </a:spcBef>
              <a:spcAft>
                <a:spcPts val="0"/>
              </a:spcAft>
              <a:buSzPts val="1400"/>
              <a:buFont typeface="Nunito Light"/>
              <a:buChar char="■"/>
              <a:defRPr/>
            </a:lvl6pPr>
            <a:lvl7pPr indent="-317500" lvl="6" marL="3200400">
              <a:lnSpc>
                <a:spcPct val="100000"/>
              </a:lnSpc>
              <a:spcBef>
                <a:spcPts val="0"/>
              </a:spcBef>
              <a:spcAft>
                <a:spcPts val="0"/>
              </a:spcAft>
              <a:buSzPts val="1400"/>
              <a:buFont typeface="Nunito Light"/>
              <a:buChar char="●"/>
              <a:defRPr/>
            </a:lvl7pPr>
            <a:lvl8pPr indent="-317500" lvl="7" marL="3657600">
              <a:lnSpc>
                <a:spcPct val="100000"/>
              </a:lnSpc>
              <a:spcBef>
                <a:spcPts val="0"/>
              </a:spcBef>
              <a:spcAft>
                <a:spcPts val="0"/>
              </a:spcAft>
              <a:buSzPts val="1400"/>
              <a:buFont typeface="Nunito Light"/>
              <a:buChar char="○"/>
              <a:defRPr/>
            </a:lvl8pPr>
            <a:lvl9pPr indent="-317500" lvl="8" marL="411480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57" name="Shape 357"/>
        <p:cNvGrpSpPr/>
        <p:nvPr/>
      </p:nvGrpSpPr>
      <p:grpSpPr>
        <a:xfrm>
          <a:off x="0" y="0"/>
          <a:ext cx="0" cy="0"/>
          <a:chOff x="0" y="0"/>
          <a:chExt cx="0" cy="0"/>
        </a:xfrm>
      </p:grpSpPr>
      <p:grpSp>
        <p:nvGrpSpPr>
          <p:cNvPr id="358" name="Google Shape;358;p35"/>
          <p:cNvGrpSpPr/>
          <p:nvPr/>
        </p:nvGrpSpPr>
        <p:grpSpPr>
          <a:xfrm>
            <a:off x="173003" y="643329"/>
            <a:ext cx="8773518" cy="4278864"/>
            <a:chOff x="173003" y="643329"/>
            <a:chExt cx="8773518" cy="4278864"/>
          </a:xfrm>
        </p:grpSpPr>
        <p:grpSp>
          <p:nvGrpSpPr>
            <p:cNvPr id="359" name="Google Shape;359;p35"/>
            <p:cNvGrpSpPr/>
            <p:nvPr/>
          </p:nvGrpSpPr>
          <p:grpSpPr>
            <a:xfrm>
              <a:off x="173003" y="4096500"/>
              <a:ext cx="967437" cy="825693"/>
              <a:chOff x="173003" y="4096500"/>
              <a:chExt cx="967437" cy="825693"/>
            </a:xfrm>
          </p:grpSpPr>
          <p:grpSp>
            <p:nvGrpSpPr>
              <p:cNvPr id="360" name="Google Shape;360;p35"/>
              <p:cNvGrpSpPr/>
              <p:nvPr/>
            </p:nvGrpSpPr>
            <p:grpSpPr>
              <a:xfrm>
                <a:off x="1026290" y="4807998"/>
                <a:ext cx="114150" cy="114196"/>
                <a:chOff x="-685100" y="4136737"/>
                <a:chExt cx="38359" cy="38359"/>
              </a:xfrm>
            </p:grpSpPr>
            <p:sp>
              <p:nvSpPr>
                <p:cNvPr id="361" name="Google Shape;361;p3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 name="Google Shape;363;p35"/>
              <p:cNvSpPr/>
              <p:nvPr/>
            </p:nvSpPr>
            <p:spPr>
              <a:xfrm>
                <a:off x="173003" y="45802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492962" y="40965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35"/>
            <p:cNvGrpSpPr/>
            <p:nvPr/>
          </p:nvGrpSpPr>
          <p:grpSpPr>
            <a:xfrm>
              <a:off x="8422315" y="643329"/>
              <a:ext cx="524205" cy="880858"/>
              <a:chOff x="8422315" y="643329"/>
              <a:chExt cx="524205" cy="880858"/>
            </a:xfrm>
          </p:grpSpPr>
          <p:sp>
            <p:nvSpPr>
              <p:cNvPr id="366" name="Google Shape;366;p35"/>
              <p:cNvSpPr/>
              <p:nvPr/>
            </p:nvSpPr>
            <p:spPr>
              <a:xfrm>
                <a:off x="8841460" y="105746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5"/>
              <p:cNvSpPr/>
              <p:nvPr/>
            </p:nvSpPr>
            <p:spPr>
              <a:xfrm>
                <a:off x="8430777" y="6433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5"/>
              <p:cNvSpPr/>
              <p:nvPr/>
            </p:nvSpPr>
            <p:spPr>
              <a:xfrm>
                <a:off x="8422315" y="14976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9" name="Google Shape;369;p35"/>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0" name="Google Shape;370;p35"/>
          <p:cNvSpPr txBox="1"/>
          <p:nvPr>
            <p:ph idx="1" type="subTitle"/>
          </p:nvPr>
        </p:nvSpPr>
        <p:spPr>
          <a:xfrm>
            <a:off x="4880547" y="2767175"/>
            <a:ext cx="2713800" cy="1094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1" name="Google Shape;371;p35"/>
          <p:cNvSpPr txBox="1"/>
          <p:nvPr>
            <p:ph idx="2" type="subTitle"/>
          </p:nvPr>
        </p:nvSpPr>
        <p:spPr>
          <a:xfrm>
            <a:off x="1549650" y="2767175"/>
            <a:ext cx="2713800" cy="1094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2" name="Google Shape;372;p35"/>
          <p:cNvSpPr txBox="1"/>
          <p:nvPr>
            <p:ph idx="3" type="subTitle"/>
          </p:nvPr>
        </p:nvSpPr>
        <p:spPr>
          <a:xfrm>
            <a:off x="1549651" y="2366745"/>
            <a:ext cx="2713800" cy="55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373" name="Google Shape;373;p35"/>
          <p:cNvSpPr txBox="1"/>
          <p:nvPr>
            <p:ph idx="4" type="subTitle"/>
          </p:nvPr>
        </p:nvSpPr>
        <p:spPr>
          <a:xfrm>
            <a:off x="4880550" y="2366745"/>
            <a:ext cx="2713800" cy="55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74" name="Shape 374"/>
        <p:cNvGrpSpPr/>
        <p:nvPr/>
      </p:nvGrpSpPr>
      <p:grpSpPr>
        <a:xfrm>
          <a:off x="0" y="0"/>
          <a:ext cx="0" cy="0"/>
          <a:chOff x="0" y="0"/>
          <a:chExt cx="0" cy="0"/>
        </a:xfrm>
      </p:grpSpPr>
      <p:grpSp>
        <p:nvGrpSpPr>
          <p:cNvPr id="375" name="Google Shape;375;p36"/>
          <p:cNvGrpSpPr/>
          <p:nvPr/>
        </p:nvGrpSpPr>
        <p:grpSpPr>
          <a:xfrm>
            <a:off x="236590" y="228373"/>
            <a:ext cx="8797477" cy="4710226"/>
            <a:chOff x="236590" y="228373"/>
            <a:chExt cx="8797477" cy="4710226"/>
          </a:xfrm>
        </p:grpSpPr>
        <p:grpSp>
          <p:nvGrpSpPr>
            <p:cNvPr id="376" name="Google Shape;376;p36"/>
            <p:cNvGrpSpPr/>
            <p:nvPr/>
          </p:nvGrpSpPr>
          <p:grpSpPr>
            <a:xfrm>
              <a:off x="513562" y="228373"/>
              <a:ext cx="8520505" cy="4710226"/>
              <a:chOff x="513562" y="228373"/>
              <a:chExt cx="8520505" cy="4710226"/>
            </a:xfrm>
          </p:grpSpPr>
          <p:grpSp>
            <p:nvGrpSpPr>
              <p:cNvPr id="377" name="Google Shape;377;p36"/>
              <p:cNvGrpSpPr/>
              <p:nvPr/>
            </p:nvGrpSpPr>
            <p:grpSpPr>
              <a:xfrm>
                <a:off x="8699790" y="3091698"/>
                <a:ext cx="114150" cy="114196"/>
                <a:chOff x="-685100" y="4136737"/>
                <a:chExt cx="38359" cy="38359"/>
              </a:xfrm>
            </p:grpSpPr>
            <p:sp>
              <p:nvSpPr>
                <p:cNvPr id="378" name="Google Shape;378;p3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6"/>
              <p:cNvGrpSpPr/>
              <p:nvPr/>
            </p:nvGrpSpPr>
            <p:grpSpPr>
              <a:xfrm>
                <a:off x="513562" y="228373"/>
                <a:ext cx="8061130" cy="4710226"/>
                <a:chOff x="513562" y="228373"/>
                <a:chExt cx="8061130" cy="4710226"/>
              </a:xfrm>
            </p:grpSpPr>
            <p:sp>
              <p:nvSpPr>
                <p:cNvPr id="381" name="Google Shape;381;p36"/>
                <p:cNvSpPr/>
                <p:nvPr/>
              </p:nvSpPr>
              <p:spPr>
                <a:xfrm>
                  <a:off x="513562" y="44519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906835" y="4837822"/>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36"/>
                <p:cNvGrpSpPr/>
                <p:nvPr/>
              </p:nvGrpSpPr>
              <p:grpSpPr>
                <a:xfrm>
                  <a:off x="7899840" y="228373"/>
                  <a:ext cx="114150" cy="114196"/>
                  <a:chOff x="-685100" y="4136737"/>
                  <a:chExt cx="38359" cy="38359"/>
                </a:xfrm>
              </p:grpSpPr>
              <p:sp>
                <p:nvSpPr>
                  <p:cNvPr id="384" name="Google Shape;384;p3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36"/>
                <p:cNvSpPr/>
                <p:nvPr/>
              </p:nvSpPr>
              <p:spPr>
                <a:xfrm>
                  <a:off x="8475537" y="4898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36"/>
              <p:cNvSpPr/>
              <p:nvPr/>
            </p:nvSpPr>
            <p:spPr>
              <a:xfrm>
                <a:off x="8934912" y="34736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36"/>
            <p:cNvSpPr/>
            <p:nvPr/>
          </p:nvSpPr>
          <p:spPr>
            <a:xfrm>
              <a:off x="236590" y="48133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8325640" y="2283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6"/>
          <p:cNvSpPr txBox="1"/>
          <p:nvPr>
            <p:ph type="title"/>
          </p:nvPr>
        </p:nvSpPr>
        <p:spPr>
          <a:xfrm>
            <a:off x="720000" y="521225"/>
            <a:ext cx="77040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1" name="Google Shape;391;p36"/>
          <p:cNvSpPr txBox="1"/>
          <p:nvPr>
            <p:ph idx="1" type="subTitle"/>
          </p:nvPr>
        </p:nvSpPr>
        <p:spPr>
          <a:xfrm>
            <a:off x="4144219" y="1675150"/>
            <a:ext cx="3010200" cy="2184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2" name="Google Shape;392;p36"/>
          <p:cNvSpPr txBox="1"/>
          <p:nvPr>
            <p:ph idx="2" type="subTitle"/>
          </p:nvPr>
        </p:nvSpPr>
        <p:spPr>
          <a:xfrm>
            <a:off x="726825" y="1675150"/>
            <a:ext cx="3010200" cy="2184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4">
    <p:spTree>
      <p:nvGrpSpPr>
        <p:cNvPr id="393" name="Shape 393"/>
        <p:cNvGrpSpPr/>
        <p:nvPr/>
      </p:nvGrpSpPr>
      <p:grpSpPr>
        <a:xfrm>
          <a:off x="0" y="0"/>
          <a:ext cx="0" cy="0"/>
          <a:chOff x="0" y="0"/>
          <a:chExt cx="0" cy="0"/>
        </a:xfrm>
      </p:grpSpPr>
      <p:grpSp>
        <p:nvGrpSpPr>
          <p:cNvPr id="394" name="Google Shape;394;p37"/>
          <p:cNvGrpSpPr/>
          <p:nvPr/>
        </p:nvGrpSpPr>
        <p:grpSpPr>
          <a:xfrm>
            <a:off x="166815" y="243629"/>
            <a:ext cx="8676308" cy="4751139"/>
            <a:chOff x="166815" y="243629"/>
            <a:chExt cx="8676308" cy="4751139"/>
          </a:xfrm>
        </p:grpSpPr>
        <p:sp>
          <p:nvSpPr>
            <p:cNvPr id="395" name="Google Shape;395;p37"/>
            <p:cNvSpPr/>
            <p:nvPr/>
          </p:nvSpPr>
          <p:spPr>
            <a:xfrm>
              <a:off x="8652960" y="6030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7"/>
            <p:cNvSpPr/>
            <p:nvPr/>
          </p:nvSpPr>
          <p:spPr>
            <a:xfrm>
              <a:off x="8009027" y="2436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8423990" y="2979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166815" y="48805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323860" y="43279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585962" y="46848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1" name="Google Shape;401;p37"/>
            <p:cNvGrpSpPr/>
            <p:nvPr/>
          </p:nvGrpSpPr>
          <p:grpSpPr>
            <a:xfrm>
              <a:off x="984215" y="4880573"/>
              <a:ext cx="114150" cy="114196"/>
              <a:chOff x="-685100" y="4136737"/>
              <a:chExt cx="38359" cy="38359"/>
            </a:xfrm>
          </p:grpSpPr>
          <p:sp>
            <p:nvSpPr>
              <p:cNvPr id="402" name="Google Shape;402;p37"/>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4" name="Google Shape;404;p37"/>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5" name="Google Shape;405;p37"/>
          <p:cNvSpPr txBox="1"/>
          <p:nvPr>
            <p:ph idx="1" type="body"/>
          </p:nvPr>
        </p:nvSpPr>
        <p:spPr>
          <a:xfrm>
            <a:off x="720000" y="1139546"/>
            <a:ext cx="3842400" cy="3464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406" name="Google Shape;406;p37"/>
          <p:cNvSpPr txBox="1"/>
          <p:nvPr>
            <p:ph idx="2" type="body"/>
          </p:nvPr>
        </p:nvSpPr>
        <p:spPr>
          <a:xfrm>
            <a:off x="4588375" y="1139546"/>
            <a:ext cx="3842400" cy="3464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07" name="Shape 407"/>
        <p:cNvGrpSpPr/>
        <p:nvPr/>
      </p:nvGrpSpPr>
      <p:grpSpPr>
        <a:xfrm>
          <a:off x="0" y="0"/>
          <a:ext cx="0" cy="0"/>
          <a:chOff x="0" y="0"/>
          <a:chExt cx="0" cy="0"/>
        </a:xfrm>
      </p:grpSpPr>
      <p:grpSp>
        <p:nvGrpSpPr>
          <p:cNvPr id="408" name="Google Shape;408;p38"/>
          <p:cNvGrpSpPr/>
          <p:nvPr/>
        </p:nvGrpSpPr>
        <p:grpSpPr>
          <a:xfrm>
            <a:off x="-209010" y="539498"/>
            <a:ext cx="9154058" cy="4421204"/>
            <a:chOff x="-209010" y="539498"/>
            <a:chExt cx="9154058" cy="4421204"/>
          </a:xfrm>
        </p:grpSpPr>
        <p:sp>
          <p:nvSpPr>
            <p:cNvPr id="409" name="Google Shape;409;p38"/>
            <p:cNvSpPr/>
            <p:nvPr/>
          </p:nvSpPr>
          <p:spPr>
            <a:xfrm>
              <a:off x="137152" y="97810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38"/>
            <p:cNvGrpSpPr/>
            <p:nvPr/>
          </p:nvGrpSpPr>
          <p:grpSpPr>
            <a:xfrm>
              <a:off x="442090" y="539498"/>
              <a:ext cx="114150" cy="114196"/>
              <a:chOff x="-685100" y="4136737"/>
              <a:chExt cx="38359" cy="38359"/>
            </a:xfrm>
          </p:grpSpPr>
          <p:sp>
            <p:nvSpPr>
              <p:cNvPr id="411" name="Google Shape;411;p38"/>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38"/>
            <p:cNvSpPr/>
            <p:nvPr/>
          </p:nvSpPr>
          <p:spPr>
            <a:xfrm>
              <a:off x="-209010" y="6537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8111350" y="4861351"/>
              <a:ext cx="105074" cy="99351"/>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8525915" y="49340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8548850" y="45046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38"/>
            <p:cNvGrpSpPr/>
            <p:nvPr/>
          </p:nvGrpSpPr>
          <p:grpSpPr>
            <a:xfrm>
              <a:off x="8807965" y="4028023"/>
              <a:ext cx="114162" cy="114196"/>
              <a:chOff x="-731163" y="4510964"/>
              <a:chExt cx="38363" cy="38359"/>
            </a:xfrm>
          </p:grpSpPr>
          <p:sp>
            <p:nvSpPr>
              <p:cNvPr id="418" name="Google Shape;418;p38"/>
              <p:cNvSpPr/>
              <p:nvPr/>
            </p:nvSpPr>
            <p:spPr>
              <a:xfrm>
                <a:off x="-731163" y="4510964"/>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8"/>
              <p:cNvSpPr/>
              <p:nvPr/>
            </p:nvSpPr>
            <p:spPr>
              <a:xfrm>
                <a:off x="-731159" y="4510964"/>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38"/>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1" name="Google Shape;421;p38"/>
          <p:cNvSpPr txBox="1"/>
          <p:nvPr>
            <p:ph idx="1" type="subTitle"/>
          </p:nvPr>
        </p:nvSpPr>
        <p:spPr>
          <a:xfrm>
            <a:off x="719988" y="2767583"/>
            <a:ext cx="2211900" cy="1015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2" name="Google Shape;422;p38"/>
          <p:cNvSpPr txBox="1"/>
          <p:nvPr>
            <p:ph idx="2" type="subTitle"/>
          </p:nvPr>
        </p:nvSpPr>
        <p:spPr>
          <a:xfrm>
            <a:off x="3309720" y="2767583"/>
            <a:ext cx="2211900" cy="1015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3" name="Google Shape;423;p38"/>
          <p:cNvSpPr txBox="1"/>
          <p:nvPr>
            <p:ph idx="3" type="subTitle"/>
          </p:nvPr>
        </p:nvSpPr>
        <p:spPr>
          <a:xfrm>
            <a:off x="5899452" y="2767583"/>
            <a:ext cx="2211900" cy="1015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4" name="Google Shape;424;p38"/>
          <p:cNvSpPr txBox="1"/>
          <p:nvPr>
            <p:ph idx="4" type="subTitle"/>
          </p:nvPr>
        </p:nvSpPr>
        <p:spPr>
          <a:xfrm>
            <a:off x="719988" y="2365250"/>
            <a:ext cx="2211900" cy="548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25" name="Google Shape;425;p38"/>
          <p:cNvSpPr txBox="1"/>
          <p:nvPr>
            <p:ph idx="5" type="subTitle"/>
          </p:nvPr>
        </p:nvSpPr>
        <p:spPr>
          <a:xfrm>
            <a:off x="3309720" y="2365250"/>
            <a:ext cx="2211900" cy="548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26" name="Google Shape;426;p38"/>
          <p:cNvSpPr txBox="1"/>
          <p:nvPr>
            <p:ph idx="6" type="subTitle"/>
          </p:nvPr>
        </p:nvSpPr>
        <p:spPr>
          <a:xfrm>
            <a:off x="5899452" y="2365250"/>
            <a:ext cx="2211900" cy="548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27" name="Shape 427"/>
        <p:cNvGrpSpPr/>
        <p:nvPr/>
      </p:nvGrpSpPr>
      <p:grpSpPr>
        <a:xfrm>
          <a:off x="0" y="0"/>
          <a:ext cx="0" cy="0"/>
          <a:chOff x="0" y="0"/>
          <a:chExt cx="0" cy="0"/>
        </a:xfrm>
      </p:grpSpPr>
      <p:grpSp>
        <p:nvGrpSpPr>
          <p:cNvPr id="428" name="Google Shape;428;p39"/>
          <p:cNvGrpSpPr/>
          <p:nvPr/>
        </p:nvGrpSpPr>
        <p:grpSpPr>
          <a:xfrm>
            <a:off x="275053" y="951391"/>
            <a:ext cx="8693790" cy="4046252"/>
            <a:chOff x="275053" y="951391"/>
            <a:chExt cx="8693790" cy="4046252"/>
          </a:xfrm>
        </p:grpSpPr>
        <p:grpSp>
          <p:nvGrpSpPr>
            <p:cNvPr id="429" name="Google Shape;429;p39"/>
            <p:cNvGrpSpPr/>
            <p:nvPr/>
          </p:nvGrpSpPr>
          <p:grpSpPr>
            <a:xfrm>
              <a:off x="1229490" y="4883448"/>
              <a:ext cx="114150" cy="114196"/>
              <a:chOff x="-685100" y="4136737"/>
              <a:chExt cx="38359" cy="38359"/>
            </a:xfrm>
          </p:grpSpPr>
          <p:sp>
            <p:nvSpPr>
              <p:cNvPr id="430" name="Google Shape;430;p39"/>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 name="Google Shape;432;p39"/>
            <p:cNvSpPr/>
            <p:nvPr/>
          </p:nvSpPr>
          <p:spPr>
            <a:xfrm>
              <a:off x="275053" y="4893276"/>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308927" y="4422021"/>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8669860" y="95139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9"/>
            <p:cNvSpPr/>
            <p:nvPr/>
          </p:nvSpPr>
          <p:spPr>
            <a:xfrm>
              <a:off x="8355790" y="21027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p:nvPr/>
          </p:nvSpPr>
          <p:spPr>
            <a:xfrm>
              <a:off x="8869687" y="17170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39"/>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8" name="Google Shape;438;p39"/>
          <p:cNvSpPr txBox="1"/>
          <p:nvPr>
            <p:ph idx="1" type="subTitle"/>
          </p:nvPr>
        </p:nvSpPr>
        <p:spPr>
          <a:xfrm>
            <a:off x="3541873" y="2216424"/>
            <a:ext cx="1978200" cy="66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9" name="Google Shape;439;p39"/>
          <p:cNvSpPr txBox="1"/>
          <p:nvPr>
            <p:ph idx="2" type="subTitle"/>
          </p:nvPr>
        </p:nvSpPr>
        <p:spPr>
          <a:xfrm>
            <a:off x="6008700" y="2216424"/>
            <a:ext cx="1978200" cy="66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0" name="Google Shape;440;p39"/>
          <p:cNvSpPr txBox="1"/>
          <p:nvPr>
            <p:ph idx="3" type="subTitle"/>
          </p:nvPr>
        </p:nvSpPr>
        <p:spPr>
          <a:xfrm>
            <a:off x="3541873" y="3945661"/>
            <a:ext cx="1978200" cy="66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1" name="Google Shape;441;p39"/>
          <p:cNvSpPr txBox="1"/>
          <p:nvPr>
            <p:ph idx="4" type="subTitle"/>
          </p:nvPr>
        </p:nvSpPr>
        <p:spPr>
          <a:xfrm>
            <a:off x="6008700" y="3945661"/>
            <a:ext cx="1978200" cy="66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2" name="Google Shape;442;p39"/>
          <p:cNvSpPr txBox="1"/>
          <p:nvPr>
            <p:ph idx="5" type="subTitle"/>
          </p:nvPr>
        </p:nvSpPr>
        <p:spPr>
          <a:xfrm>
            <a:off x="3541873" y="1863224"/>
            <a:ext cx="1978200" cy="505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43" name="Google Shape;443;p39"/>
          <p:cNvSpPr txBox="1"/>
          <p:nvPr>
            <p:ph idx="6" type="subTitle"/>
          </p:nvPr>
        </p:nvSpPr>
        <p:spPr>
          <a:xfrm>
            <a:off x="3541873" y="3597351"/>
            <a:ext cx="1978200" cy="505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44" name="Google Shape;444;p39"/>
          <p:cNvSpPr txBox="1"/>
          <p:nvPr>
            <p:ph idx="7" type="subTitle"/>
          </p:nvPr>
        </p:nvSpPr>
        <p:spPr>
          <a:xfrm>
            <a:off x="6008700" y="1863224"/>
            <a:ext cx="1978200" cy="505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45" name="Google Shape;445;p39"/>
          <p:cNvSpPr txBox="1"/>
          <p:nvPr>
            <p:ph idx="8" type="subTitle"/>
          </p:nvPr>
        </p:nvSpPr>
        <p:spPr>
          <a:xfrm>
            <a:off x="6008700" y="3597351"/>
            <a:ext cx="1978200" cy="505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_1">
    <p:spTree>
      <p:nvGrpSpPr>
        <p:cNvPr id="446" name="Shape 446"/>
        <p:cNvGrpSpPr/>
        <p:nvPr/>
      </p:nvGrpSpPr>
      <p:grpSpPr>
        <a:xfrm>
          <a:off x="0" y="0"/>
          <a:ext cx="0" cy="0"/>
          <a:chOff x="0" y="0"/>
          <a:chExt cx="0" cy="0"/>
        </a:xfrm>
      </p:grpSpPr>
      <p:grpSp>
        <p:nvGrpSpPr>
          <p:cNvPr id="447" name="Google Shape;447;p40"/>
          <p:cNvGrpSpPr/>
          <p:nvPr/>
        </p:nvGrpSpPr>
        <p:grpSpPr>
          <a:xfrm>
            <a:off x="207460" y="251575"/>
            <a:ext cx="8800893" cy="3650575"/>
            <a:chOff x="207460" y="251575"/>
            <a:chExt cx="8800893" cy="3650575"/>
          </a:xfrm>
        </p:grpSpPr>
        <p:sp>
          <p:nvSpPr>
            <p:cNvPr id="448" name="Google Shape;448;p40"/>
            <p:cNvSpPr/>
            <p:nvPr/>
          </p:nvSpPr>
          <p:spPr>
            <a:xfrm>
              <a:off x="207460" y="367181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584537" y="38028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312515" y="33148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1" name="Google Shape;451;p40"/>
            <p:cNvGrpSpPr/>
            <p:nvPr/>
          </p:nvGrpSpPr>
          <p:grpSpPr>
            <a:xfrm>
              <a:off x="8658990" y="797848"/>
              <a:ext cx="114150" cy="114196"/>
              <a:chOff x="-685100" y="4136737"/>
              <a:chExt cx="38359" cy="38359"/>
            </a:xfrm>
          </p:grpSpPr>
          <p:sp>
            <p:nvSpPr>
              <p:cNvPr id="452" name="Google Shape;452;p40"/>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40"/>
            <p:cNvSpPr/>
            <p:nvPr/>
          </p:nvSpPr>
          <p:spPr>
            <a:xfrm>
              <a:off x="8423990" y="12880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8843127" y="16594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7912110" y="30673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8666500" y="25157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40"/>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9" name="Google Shape;459;p40"/>
          <p:cNvSpPr txBox="1"/>
          <p:nvPr>
            <p:ph idx="1" type="subTitle"/>
          </p:nvPr>
        </p:nvSpPr>
        <p:spPr>
          <a:xfrm>
            <a:off x="3800229" y="1338720"/>
            <a:ext cx="3682800" cy="4482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0" name="Google Shape;460;p40"/>
          <p:cNvSpPr txBox="1"/>
          <p:nvPr>
            <p:ph idx="2" type="subTitle"/>
          </p:nvPr>
        </p:nvSpPr>
        <p:spPr>
          <a:xfrm>
            <a:off x="4031385" y="2045294"/>
            <a:ext cx="3682800" cy="445200"/>
          </a:xfrm>
          <a:prstGeom prst="rect">
            <a:avLst/>
          </a:prstGeom>
          <a:noFill/>
        </p:spPr>
        <p:txBody>
          <a:bodyPr anchorCtr="0" anchor="ctr"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1" name="Google Shape;461;p40"/>
          <p:cNvSpPr txBox="1"/>
          <p:nvPr>
            <p:ph idx="3" type="subTitle"/>
          </p:nvPr>
        </p:nvSpPr>
        <p:spPr>
          <a:xfrm>
            <a:off x="4493696" y="3452441"/>
            <a:ext cx="3682800" cy="448200"/>
          </a:xfrm>
          <a:prstGeom prst="rect">
            <a:avLst/>
          </a:prstGeom>
          <a:noFill/>
        </p:spPr>
        <p:txBody>
          <a:bodyPr anchorCtr="0" anchor="ctr"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2" name="Google Shape;462;p40"/>
          <p:cNvSpPr txBox="1"/>
          <p:nvPr>
            <p:ph idx="4" type="subTitle"/>
          </p:nvPr>
        </p:nvSpPr>
        <p:spPr>
          <a:xfrm>
            <a:off x="4724852" y="4159014"/>
            <a:ext cx="3682800" cy="4482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3" name="Google Shape;463;p40"/>
          <p:cNvSpPr txBox="1"/>
          <p:nvPr>
            <p:ph idx="5" type="subTitle"/>
          </p:nvPr>
        </p:nvSpPr>
        <p:spPr>
          <a:xfrm>
            <a:off x="1182137" y="1338720"/>
            <a:ext cx="2637000" cy="4482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64" name="Google Shape;464;p40"/>
          <p:cNvSpPr txBox="1"/>
          <p:nvPr>
            <p:ph idx="6" type="subTitle"/>
          </p:nvPr>
        </p:nvSpPr>
        <p:spPr>
          <a:xfrm>
            <a:off x="1875606" y="3453941"/>
            <a:ext cx="2637000" cy="448200"/>
          </a:xfrm>
          <a:prstGeom prst="rect">
            <a:avLst/>
          </a:prstGeom>
          <a:noFill/>
        </p:spPr>
        <p:txBody>
          <a:bodyPr anchorCtr="0" anchor="ctr"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65" name="Google Shape;465;p40"/>
          <p:cNvSpPr txBox="1"/>
          <p:nvPr>
            <p:ph idx="7" type="subTitle"/>
          </p:nvPr>
        </p:nvSpPr>
        <p:spPr>
          <a:xfrm>
            <a:off x="1413293" y="2043794"/>
            <a:ext cx="2637000" cy="4482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66" name="Google Shape;466;p40"/>
          <p:cNvSpPr txBox="1"/>
          <p:nvPr>
            <p:ph idx="8" type="subTitle"/>
          </p:nvPr>
        </p:nvSpPr>
        <p:spPr>
          <a:xfrm>
            <a:off x="2106762" y="4159014"/>
            <a:ext cx="2637000" cy="448200"/>
          </a:xfrm>
          <a:prstGeom prst="rect">
            <a:avLst/>
          </a:prstGeom>
          <a:noFill/>
        </p:spPr>
        <p:txBody>
          <a:bodyPr anchorCtr="0" anchor="ctr"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67" name="Google Shape;467;p40"/>
          <p:cNvSpPr txBox="1"/>
          <p:nvPr>
            <p:ph idx="9" type="subTitle"/>
          </p:nvPr>
        </p:nvSpPr>
        <p:spPr>
          <a:xfrm>
            <a:off x="4262540" y="2748867"/>
            <a:ext cx="3682800" cy="445200"/>
          </a:xfrm>
          <a:prstGeom prst="rect">
            <a:avLst/>
          </a:prstGeom>
          <a:noFill/>
        </p:spPr>
        <p:txBody>
          <a:bodyPr anchorCtr="0" anchor="ctr"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8" name="Google Shape;468;p40"/>
          <p:cNvSpPr txBox="1"/>
          <p:nvPr>
            <p:ph idx="13" type="subTitle"/>
          </p:nvPr>
        </p:nvSpPr>
        <p:spPr>
          <a:xfrm>
            <a:off x="1644449" y="2748867"/>
            <a:ext cx="2637000" cy="448200"/>
          </a:xfrm>
          <a:prstGeom prst="rect">
            <a:avLst/>
          </a:prstGeom>
          <a:noFill/>
        </p:spPr>
        <p:txBody>
          <a:bodyPr anchorCtr="0" anchor="ctr"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grpSp>
        <p:nvGrpSpPr>
          <p:cNvPr id="469" name="Google Shape;469;p40"/>
          <p:cNvGrpSpPr/>
          <p:nvPr/>
        </p:nvGrpSpPr>
        <p:grpSpPr>
          <a:xfrm flipH="1">
            <a:off x="106968" y="4387842"/>
            <a:ext cx="1306324" cy="1150724"/>
            <a:chOff x="148148" y="2447899"/>
            <a:chExt cx="2423606" cy="2134924"/>
          </a:xfrm>
        </p:grpSpPr>
        <p:grpSp>
          <p:nvGrpSpPr>
            <p:cNvPr id="470" name="Google Shape;470;p40"/>
            <p:cNvGrpSpPr/>
            <p:nvPr/>
          </p:nvGrpSpPr>
          <p:grpSpPr>
            <a:xfrm>
              <a:off x="148148" y="2447899"/>
              <a:ext cx="2423606" cy="2134924"/>
              <a:chOff x="148148" y="2447899"/>
              <a:chExt cx="2423606" cy="2134924"/>
            </a:xfrm>
          </p:grpSpPr>
          <p:sp>
            <p:nvSpPr>
              <p:cNvPr id="471" name="Google Shape;471;p40"/>
              <p:cNvSpPr/>
              <p:nvPr/>
            </p:nvSpPr>
            <p:spPr>
              <a:xfrm>
                <a:off x="148148" y="3381675"/>
                <a:ext cx="2423606" cy="128025"/>
              </a:xfrm>
              <a:custGeom>
                <a:rect b="b" l="l" r="r" t="t"/>
                <a:pathLst>
                  <a:path extrusionOk="0" h="273" w="7260">
                    <a:moveTo>
                      <a:pt x="0" y="0"/>
                    </a:moveTo>
                    <a:lnTo>
                      <a:pt x="0" y="273"/>
                    </a:lnTo>
                    <a:lnTo>
                      <a:pt x="7260" y="273"/>
                    </a:lnTo>
                    <a:lnTo>
                      <a:pt x="726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1285375" y="3509237"/>
                <a:ext cx="149137" cy="1073586"/>
              </a:xfrm>
              <a:custGeom>
                <a:rect b="b" l="l" r="r" t="t"/>
                <a:pathLst>
                  <a:path extrusionOk="0" h="4847" w="318">
                    <a:moveTo>
                      <a:pt x="0" y="1"/>
                    </a:moveTo>
                    <a:lnTo>
                      <a:pt x="0" y="4847"/>
                    </a:lnTo>
                    <a:lnTo>
                      <a:pt x="318" y="4847"/>
                    </a:lnTo>
                    <a:lnTo>
                      <a:pt x="318" y="1"/>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a:off x="407967" y="3311322"/>
                <a:ext cx="660352" cy="70817"/>
              </a:xfrm>
              <a:custGeom>
                <a:rect b="b" l="l" r="r" t="t"/>
                <a:pathLst>
                  <a:path extrusionOk="0" h="151" w="1408">
                    <a:moveTo>
                      <a:pt x="123" y="0"/>
                    </a:moveTo>
                    <a:lnTo>
                      <a:pt x="0" y="150"/>
                    </a:lnTo>
                    <a:lnTo>
                      <a:pt x="1358" y="150"/>
                    </a:lnTo>
                    <a:lnTo>
                      <a:pt x="1408"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a:off x="1044396" y="2447899"/>
                <a:ext cx="1416380" cy="934223"/>
              </a:xfrm>
              <a:custGeom>
                <a:rect b="b" l="l" r="r" t="t"/>
                <a:pathLst>
                  <a:path extrusionOk="0" h="1992" w="3020">
                    <a:moveTo>
                      <a:pt x="1812" y="791"/>
                    </a:moveTo>
                    <a:cubicBezTo>
                      <a:pt x="1891" y="791"/>
                      <a:pt x="1935" y="856"/>
                      <a:pt x="1914" y="935"/>
                    </a:cubicBezTo>
                    <a:cubicBezTo>
                      <a:pt x="1905" y="970"/>
                      <a:pt x="1885" y="1056"/>
                      <a:pt x="1669" y="1172"/>
                    </a:cubicBezTo>
                    <a:lnTo>
                      <a:pt x="1576" y="1222"/>
                    </a:lnTo>
                    <a:lnTo>
                      <a:pt x="1510" y="1172"/>
                    </a:lnTo>
                    <a:cubicBezTo>
                      <a:pt x="1360" y="1056"/>
                      <a:pt x="1381" y="970"/>
                      <a:pt x="1396" y="935"/>
                    </a:cubicBezTo>
                    <a:cubicBezTo>
                      <a:pt x="1417" y="856"/>
                      <a:pt x="1496" y="791"/>
                      <a:pt x="1576" y="791"/>
                    </a:cubicBezTo>
                    <a:cubicBezTo>
                      <a:pt x="1626" y="791"/>
                      <a:pt x="1662" y="820"/>
                      <a:pt x="1676" y="856"/>
                    </a:cubicBezTo>
                    <a:cubicBezTo>
                      <a:pt x="1712" y="820"/>
                      <a:pt x="1762" y="791"/>
                      <a:pt x="1812" y="791"/>
                    </a:cubicBezTo>
                    <a:close/>
                    <a:moveTo>
                      <a:pt x="634" y="0"/>
                    </a:moveTo>
                    <a:lnTo>
                      <a:pt x="130" y="1589"/>
                    </a:lnTo>
                    <a:lnTo>
                      <a:pt x="51" y="1841"/>
                    </a:lnTo>
                    <a:lnTo>
                      <a:pt x="1" y="1991"/>
                    </a:lnTo>
                    <a:lnTo>
                      <a:pt x="2388" y="1991"/>
                    </a:lnTo>
                    <a:lnTo>
                      <a:pt x="3020" y="0"/>
                    </a:lnTo>
                    <a:close/>
                  </a:path>
                </a:pathLst>
              </a:custGeom>
              <a:solidFill>
                <a:schemeClr val="lt1"/>
              </a:solidFill>
              <a:ln cap="rnd"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40"/>
            <p:cNvSpPr/>
            <p:nvPr/>
          </p:nvSpPr>
          <p:spPr>
            <a:xfrm>
              <a:off x="1682232" y="2818406"/>
              <a:ext cx="269675" cy="202603"/>
            </a:xfrm>
            <a:custGeom>
              <a:rect b="b" l="l" r="r" t="t"/>
              <a:pathLst>
                <a:path extrusionOk="0" h="432" w="575">
                  <a:moveTo>
                    <a:pt x="216" y="1"/>
                  </a:moveTo>
                  <a:cubicBezTo>
                    <a:pt x="136" y="1"/>
                    <a:pt x="57" y="66"/>
                    <a:pt x="36" y="145"/>
                  </a:cubicBezTo>
                  <a:cubicBezTo>
                    <a:pt x="21" y="180"/>
                    <a:pt x="0" y="266"/>
                    <a:pt x="150" y="382"/>
                  </a:cubicBezTo>
                  <a:lnTo>
                    <a:pt x="216" y="432"/>
                  </a:lnTo>
                  <a:lnTo>
                    <a:pt x="309" y="382"/>
                  </a:lnTo>
                  <a:cubicBezTo>
                    <a:pt x="525" y="266"/>
                    <a:pt x="545" y="180"/>
                    <a:pt x="554" y="145"/>
                  </a:cubicBezTo>
                  <a:cubicBezTo>
                    <a:pt x="575" y="66"/>
                    <a:pt x="531" y="1"/>
                    <a:pt x="452" y="1"/>
                  </a:cubicBezTo>
                  <a:cubicBezTo>
                    <a:pt x="402" y="1"/>
                    <a:pt x="352" y="30"/>
                    <a:pt x="316" y="66"/>
                  </a:cubicBezTo>
                  <a:cubicBezTo>
                    <a:pt x="302" y="30"/>
                    <a:pt x="266" y="1"/>
                    <a:pt x="216" y="1"/>
                  </a:cubicBezTo>
                  <a:close/>
                </a:path>
              </a:pathLst>
            </a:custGeom>
            <a:solidFill>
              <a:schemeClr val="lt2"/>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76" name="Shape 476"/>
        <p:cNvGrpSpPr/>
        <p:nvPr/>
      </p:nvGrpSpPr>
      <p:grpSpPr>
        <a:xfrm>
          <a:off x="0" y="0"/>
          <a:ext cx="0" cy="0"/>
          <a:chOff x="0" y="0"/>
          <a:chExt cx="0" cy="0"/>
        </a:xfrm>
      </p:grpSpPr>
      <p:grpSp>
        <p:nvGrpSpPr>
          <p:cNvPr id="477" name="Google Shape;477;p41"/>
          <p:cNvGrpSpPr/>
          <p:nvPr/>
        </p:nvGrpSpPr>
        <p:grpSpPr>
          <a:xfrm>
            <a:off x="175390" y="203379"/>
            <a:ext cx="8745108" cy="4810007"/>
            <a:chOff x="175390" y="203379"/>
            <a:chExt cx="8745108" cy="4810007"/>
          </a:xfrm>
        </p:grpSpPr>
        <p:grpSp>
          <p:nvGrpSpPr>
            <p:cNvPr id="478" name="Google Shape;478;p41"/>
            <p:cNvGrpSpPr/>
            <p:nvPr/>
          </p:nvGrpSpPr>
          <p:grpSpPr>
            <a:xfrm>
              <a:off x="175390" y="707848"/>
              <a:ext cx="114150" cy="114196"/>
              <a:chOff x="-685100" y="4136737"/>
              <a:chExt cx="38359" cy="38359"/>
            </a:xfrm>
          </p:grpSpPr>
          <p:sp>
            <p:nvSpPr>
              <p:cNvPr id="479" name="Google Shape;479;p41"/>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1"/>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41"/>
            <p:cNvSpPr/>
            <p:nvPr/>
          </p:nvSpPr>
          <p:spPr>
            <a:xfrm>
              <a:off x="503653" y="3121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1"/>
            <p:cNvSpPr/>
            <p:nvPr/>
          </p:nvSpPr>
          <p:spPr>
            <a:xfrm>
              <a:off x="1178552" y="2033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1"/>
            <p:cNvSpPr/>
            <p:nvPr/>
          </p:nvSpPr>
          <p:spPr>
            <a:xfrm>
              <a:off x="7799935" y="49126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1"/>
            <p:cNvSpPr/>
            <p:nvPr/>
          </p:nvSpPr>
          <p:spPr>
            <a:xfrm>
              <a:off x="8501387" y="481325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1"/>
            <p:cNvSpPr/>
            <p:nvPr/>
          </p:nvSpPr>
          <p:spPr>
            <a:xfrm>
              <a:off x="8501365" y="43371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41"/>
            <p:cNvGrpSpPr/>
            <p:nvPr/>
          </p:nvGrpSpPr>
          <p:grpSpPr>
            <a:xfrm>
              <a:off x="8806340" y="3908248"/>
              <a:ext cx="114150" cy="114196"/>
              <a:chOff x="-685100" y="4136737"/>
              <a:chExt cx="38359" cy="38359"/>
            </a:xfrm>
          </p:grpSpPr>
          <p:sp>
            <p:nvSpPr>
              <p:cNvPr id="487" name="Google Shape;487;p41"/>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1"/>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9" name="Google Shape;489;p41"/>
          <p:cNvSpPr txBox="1"/>
          <p:nvPr>
            <p:ph type="title"/>
          </p:nvPr>
        </p:nvSpPr>
        <p:spPr>
          <a:xfrm>
            <a:off x="720000" y="521208"/>
            <a:ext cx="7704000" cy="667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0" name="Google Shape;490;p41"/>
          <p:cNvSpPr txBox="1"/>
          <p:nvPr>
            <p:ph idx="1" type="subTitle"/>
          </p:nvPr>
        </p:nvSpPr>
        <p:spPr>
          <a:xfrm>
            <a:off x="796187" y="2008375"/>
            <a:ext cx="2209200" cy="63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1" name="Google Shape;491;p41"/>
          <p:cNvSpPr txBox="1"/>
          <p:nvPr>
            <p:ph idx="2" type="subTitle"/>
          </p:nvPr>
        </p:nvSpPr>
        <p:spPr>
          <a:xfrm>
            <a:off x="3467395" y="2008375"/>
            <a:ext cx="2209200" cy="63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2" name="Google Shape;492;p41"/>
          <p:cNvSpPr txBox="1"/>
          <p:nvPr>
            <p:ph idx="3" type="subTitle"/>
          </p:nvPr>
        </p:nvSpPr>
        <p:spPr>
          <a:xfrm>
            <a:off x="796187" y="3505275"/>
            <a:ext cx="2209200" cy="63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3" name="Google Shape;493;p41"/>
          <p:cNvSpPr txBox="1"/>
          <p:nvPr>
            <p:ph idx="4" type="subTitle"/>
          </p:nvPr>
        </p:nvSpPr>
        <p:spPr>
          <a:xfrm>
            <a:off x="3467395" y="3505275"/>
            <a:ext cx="2209200" cy="63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4" name="Google Shape;494;p41"/>
          <p:cNvSpPr txBox="1"/>
          <p:nvPr>
            <p:ph idx="5" type="subTitle"/>
          </p:nvPr>
        </p:nvSpPr>
        <p:spPr>
          <a:xfrm>
            <a:off x="6138603" y="2008375"/>
            <a:ext cx="2209200" cy="63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5" name="Google Shape;495;p41"/>
          <p:cNvSpPr txBox="1"/>
          <p:nvPr>
            <p:ph idx="6" type="subTitle"/>
          </p:nvPr>
        </p:nvSpPr>
        <p:spPr>
          <a:xfrm>
            <a:off x="6138603" y="3505275"/>
            <a:ext cx="2209200" cy="635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6" name="Google Shape;496;p41"/>
          <p:cNvSpPr txBox="1"/>
          <p:nvPr>
            <p:ph idx="7" type="subTitle"/>
          </p:nvPr>
        </p:nvSpPr>
        <p:spPr>
          <a:xfrm>
            <a:off x="796187" y="1675650"/>
            <a:ext cx="2200500" cy="492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97" name="Google Shape;497;p41"/>
          <p:cNvSpPr txBox="1"/>
          <p:nvPr>
            <p:ph idx="8" type="subTitle"/>
          </p:nvPr>
        </p:nvSpPr>
        <p:spPr>
          <a:xfrm>
            <a:off x="3467395" y="1675650"/>
            <a:ext cx="2200500" cy="492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98" name="Google Shape;498;p41"/>
          <p:cNvSpPr txBox="1"/>
          <p:nvPr>
            <p:ph idx="9" type="subTitle"/>
          </p:nvPr>
        </p:nvSpPr>
        <p:spPr>
          <a:xfrm>
            <a:off x="6138603" y="1675650"/>
            <a:ext cx="2200500" cy="492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499" name="Google Shape;499;p41"/>
          <p:cNvSpPr txBox="1"/>
          <p:nvPr>
            <p:ph idx="13" type="subTitle"/>
          </p:nvPr>
        </p:nvSpPr>
        <p:spPr>
          <a:xfrm>
            <a:off x="796187" y="3172526"/>
            <a:ext cx="2200500" cy="492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500" name="Google Shape;500;p41"/>
          <p:cNvSpPr txBox="1"/>
          <p:nvPr>
            <p:ph idx="14" type="subTitle"/>
          </p:nvPr>
        </p:nvSpPr>
        <p:spPr>
          <a:xfrm>
            <a:off x="3467395" y="3172526"/>
            <a:ext cx="2200500" cy="492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
        <p:nvSpPr>
          <p:cNvPr id="501" name="Google Shape;501;p41"/>
          <p:cNvSpPr txBox="1"/>
          <p:nvPr>
            <p:ph idx="15" type="subTitle"/>
          </p:nvPr>
        </p:nvSpPr>
        <p:spPr>
          <a:xfrm>
            <a:off x="6138603" y="3172526"/>
            <a:ext cx="2200500" cy="4926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b="1" sz="2000">
                <a:solidFill>
                  <a:schemeClr val="dk1"/>
                </a:solidFill>
              </a:defRPr>
            </a:lvl1pPr>
            <a:lvl2pPr lvl="1" algn="ctr">
              <a:lnSpc>
                <a:spcPct val="100000"/>
              </a:lnSpc>
              <a:spcBef>
                <a:spcPts val="0"/>
              </a:spcBef>
              <a:spcAft>
                <a:spcPts val="0"/>
              </a:spcAft>
              <a:buSzPts val="2400"/>
              <a:buNone/>
              <a:defRPr b="1" sz="2400"/>
            </a:lvl2pPr>
            <a:lvl3pPr lvl="2" algn="ctr">
              <a:lnSpc>
                <a:spcPct val="100000"/>
              </a:lnSpc>
              <a:spcBef>
                <a:spcPts val="0"/>
              </a:spcBef>
              <a:spcAft>
                <a:spcPts val="0"/>
              </a:spcAft>
              <a:buSzPts val="2400"/>
              <a:buNone/>
              <a:defRPr b="1" sz="2400"/>
            </a:lvl3pPr>
            <a:lvl4pPr lvl="3" algn="ctr">
              <a:lnSpc>
                <a:spcPct val="100000"/>
              </a:lnSpc>
              <a:spcBef>
                <a:spcPts val="0"/>
              </a:spcBef>
              <a:spcAft>
                <a:spcPts val="0"/>
              </a:spcAft>
              <a:buSzPts val="2400"/>
              <a:buNone/>
              <a:defRPr b="1" sz="2400"/>
            </a:lvl4pPr>
            <a:lvl5pPr lvl="4" algn="ctr">
              <a:lnSpc>
                <a:spcPct val="100000"/>
              </a:lnSpc>
              <a:spcBef>
                <a:spcPts val="0"/>
              </a:spcBef>
              <a:spcAft>
                <a:spcPts val="0"/>
              </a:spcAft>
              <a:buSzPts val="2400"/>
              <a:buNone/>
              <a:defRPr b="1" sz="2400"/>
            </a:lvl5pPr>
            <a:lvl6pPr lvl="5" algn="ctr">
              <a:lnSpc>
                <a:spcPct val="100000"/>
              </a:lnSpc>
              <a:spcBef>
                <a:spcPts val="0"/>
              </a:spcBef>
              <a:spcAft>
                <a:spcPts val="0"/>
              </a:spcAft>
              <a:buSzPts val="2400"/>
              <a:buNone/>
              <a:defRPr b="1" sz="2400"/>
            </a:lvl6pPr>
            <a:lvl7pPr lvl="6" algn="ctr">
              <a:lnSpc>
                <a:spcPct val="100000"/>
              </a:lnSpc>
              <a:spcBef>
                <a:spcPts val="0"/>
              </a:spcBef>
              <a:spcAft>
                <a:spcPts val="0"/>
              </a:spcAft>
              <a:buSzPts val="2400"/>
              <a:buNone/>
              <a:defRPr b="1" sz="2400"/>
            </a:lvl7pPr>
            <a:lvl8pPr lvl="7" algn="ctr">
              <a:lnSpc>
                <a:spcPct val="100000"/>
              </a:lnSpc>
              <a:spcBef>
                <a:spcPts val="0"/>
              </a:spcBef>
              <a:spcAft>
                <a:spcPts val="0"/>
              </a:spcAft>
              <a:buSzPts val="2400"/>
              <a:buNone/>
              <a:defRPr b="1" sz="2400"/>
            </a:lvl8pPr>
            <a:lvl9pPr lvl="8" algn="ctr">
              <a:lnSpc>
                <a:spcPct val="100000"/>
              </a:lnSpc>
              <a:spcBef>
                <a:spcPts val="0"/>
              </a:spcBef>
              <a:spcAft>
                <a:spcPts val="0"/>
              </a:spcAft>
              <a:buSzPts val="2400"/>
              <a:buNone/>
              <a:defRPr b="1"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02" name="Shape 502"/>
        <p:cNvGrpSpPr/>
        <p:nvPr/>
      </p:nvGrpSpPr>
      <p:grpSpPr>
        <a:xfrm>
          <a:off x="0" y="0"/>
          <a:ext cx="0" cy="0"/>
          <a:chOff x="0" y="0"/>
          <a:chExt cx="0" cy="0"/>
        </a:xfrm>
      </p:grpSpPr>
      <p:grpSp>
        <p:nvGrpSpPr>
          <p:cNvPr id="503" name="Google Shape;503;p42"/>
          <p:cNvGrpSpPr/>
          <p:nvPr/>
        </p:nvGrpSpPr>
        <p:grpSpPr>
          <a:xfrm>
            <a:off x="280040" y="1746073"/>
            <a:ext cx="8555408" cy="3092516"/>
            <a:chOff x="280040" y="1746073"/>
            <a:chExt cx="8555408" cy="3092516"/>
          </a:xfrm>
        </p:grpSpPr>
        <p:sp>
          <p:nvSpPr>
            <p:cNvPr id="504" name="Google Shape;504;p42"/>
            <p:cNvSpPr/>
            <p:nvPr/>
          </p:nvSpPr>
          <p:spPr>
            <a:xfrm>
              <a:off x="356252" y="4126154"/>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2"/>
            <p:cNvSpPr/>
            <p:nvPr/>
          </p:nvSpPr>
          <p:spPr>
            <a:xfrm>
              <a:off x="1130935" y="4739241"/>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2"/>
            <p:cNvSpPr/>
            <p:nvPr/>
          </p:nvSpPr>
          <p:spPr>
            <a:xfrm>
              <a:off x="280040" y="35148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2"/>
            <p:cNvSpPr/>
            <p:nvPr/>
          </p:nvSpPr>
          <p:spPr>
            <a:xfrm>
              <a:off x="8416315" y="24482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42"/>
            <p:cNvGrpSpPr/>
            <p:nvPr/>
          </p:nvGrpSpPr>
          <p:grpSpPr>
            <a:xfrm>
              <a:off x="8683040" y="1746073"/>
              <a:ext cx="114150" cy="114196"/>
              <a:chOff x="-685100" y="4136737"/>
              <a:chExt cx="38359" cy="38359"/>
            </a:xfrm>
          </p:grpSpPr>
          <p:sp>
            <p:nvSpPr>
              <p:cNvPr id="509" name="Google Shape;509;p42"/>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2"/>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42"/>
            <p:cNvSpPr/>
            <p:nvPr/>
          </p:nvSpPr>
          <p:spPr>
            <a:xfrm>
              <a:off x="2026190" y="477567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42"/>
          <p:cNvSpPr txBox="1"/>
          <p:nvPr>
            <p:ph hasCustomPrompt="1" type="title"/>
          </p:nvPr>
        </p:nvSpPr>
        <p:spPr>
          <a:xfrm>
            <a:off x="713225" y="652725"/>
            <a:ext cx="40947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13" name="Google Shape;513;p42"/>
          <p:cNvSpPr txBox="1"/>
          <p:nvPr>
            <p:ph idx="1" type="subTitle"/>
          </p:nvPr>
        </p:nvSpPr>
        <p:spPr>
          <a:xfrm>
            <a:off x="713225" y="1341650"/>
            <a:ext cx="4094700" cy="444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14" name="Google Shape;514;p42"/>
          <p:cNvSpPr txBox="1"/>
          <p:nvPr>
            <p:ph hasCustomPrompt="1" idx="2" type="title"/>
          </p:nvPr>
        </p:nvSpPr>
        <p:spPr>
          <a:xfrm>
            <a:off x="2524650" y="2004988"/>
            <a:ext cx="40947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solidFill>
                  <a:schemeClr val="lt2"/>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15" name="Google Shape;515;p42"/>
          <p:cNvSpPr txBox="1"/>
          <p:nvPr>
            <p:ph idx="3" type="subTitle"/>
          </p:nvPr>
        </p:nvSpPr>
        <p:spPr>
          <a:xfrm>
            <a:off x="2524650" y="2693912"/>
            <a:ext cx="4094700" cy="444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16" name="Google Shape;516;p42"/>
          <p:cNvSpPr txBox="1"/>
          <p:nvPr>
            <p:ph hasCustomPrompt="1" idx="4" type="title"/>
          </p:nvPr>
        </p:nvSpPr>
        <p:spPr>
          <a:xfrm>
            <a:off x="4336075" y="3357251"/>
            <a:ext cx="4094700" cy="7689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17" name="Google Shape;517;p42"/>
          <p:cNvSpPr txBox="1"/>
          <p:nvPr>
            <p:ph idx="5" type="subTitle"/>
          </p:nvPr>
        </p:nvSpPr>
        <p:spPr>
          <a:xfrm>
            <a:off x="4336075" y="4046175"/>
            <a:ext cx="4094700" cy="444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2400"/>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518" name="Shape 518"/>
        <p:cNvGrpSpPr/>
        <p:nvPr/>
      </p:nvGrpSpPr>
      <p:grpSpPr>
        <a:xfrm>
          <a:off x="0" y="0"/>
          <a:ext cx="0" cy="0"/>
          <a:chOff x="0" y="0"/>
          <a:chExt cx="0" cy="0"/>
        </a:xfrm>
      </p:grpSpPr>
      <p:grpSp>
        <p:nvGrpSpPr>
          <p:cNvPr id="519" name="Google Shape;519;p43"/>
          <p:cNvGrpSpPr/>
          <p:nvPr/>
        </p:nvGrpSpPr>
        <p:grpSpPr>
          <a:xfrm>
            <a:off x="138940" y="385979"/>
            <a:ext cx="9153658" cy="4555558"/>
            <a:chOff x="138940" y="385979"/>
            <a:chExt cx="9153658" cy="4555558"/>
          </a:xfrm>
        </p:grpSpPr>
        <p:grpSp>
          <p:nvGrpSpPr>
            <p:cNvPr id="520" name="Google Shape;520;p43"/>
            <p:cNvGrpSpPr/>
            <p:nvPr/>
          </p:nvGrpSpPr>
          <p:grpSpPr>
            <a:xfrm>
              <a:off x="138940" y="385979"/>
              <a:ext cx="815713" cy="707939"/>
              <a:chOff x="138940" y="385979"/>
              <a:chExt cx="815713" cy="707939"/>
            </a:xfrm>
          </p:grpSpPr>
          <p:sp>
            <p:nvSpPr>
              <p:cNvPr id="521" name="Google Shape;521;p43"/>
              <p:cNvSpPr/>
              <p:nvPr/>
            </p:nvSpPr>
            <p:spPr>
              <a:xfrm>
                <a:off x="253090" y="6870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43"/>
              <p:cNvGrpSpPr/>
              <p:nvPr/>
            </p:nvGrpSpPr>
            <p:grpSpPr>
              <a:xfrm>
                <a:off x="138940" y="979723"/>
                <a:ext cx="114150" cy="114196"/>
                <a:chOff x="-685100" y="4136737"/>
                <a:chExt cx="38359" cy="38359"/>
              </a:xfrm>
            </p:grpSpPr>
            <p:sp>
              <p:nvSpPr>
                <p:cNvPr id="523" name="Google Shape;523;p43"/>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3"/>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43"/>
              <p:cNvSpPr/>
              <p:nvPr/>
            </p:nvSpPr>
            <p:spPr>
              <a:xfrm>
                <a:off x="789427" y="3859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43"/>
            <p:cNvGrpSpPr/>
            <p:nvPr/>
          </p:nvGrpSpPr>
          <p:grpSpPr>
            <a:xfrm>
              <a:off x="7815365" y="3282566"/>
              <a:ext cx="1477233" cy="1658972"/>
              <a:chOff x="7815365" y="3282566"/>
              <a:chExt cx="1477233" cy="1658972"/>
            </a:xfrm>
          </p:grpSpPr>
          <p:sp>
            <p:nvSpPr>
              <p:cNvPr id="527" name="Google Shape;527;p43"/>
              <p:cNvSpPr/>
              <p:nvPr/>
            </p:nvSpPr>
            <p:spPr>
              <a:xfrm>
                <a:off x="7815365" y="49150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3"/>
              <p:cNvSpPr/>
              <p:nvPr/>
            </p:nvSpPr>
            <p:spPr>
              <a:xfrm>
                <a:off x="8675210" y="32825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3"/>
              <p:cNvSpPr/>
              <p:nvPr/>
            </p:nvSpPr>
            <p:spPr>
              <a:xfrm>
                <a:off x="8522812" y="3749800"/>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3"/>
              <p:cNvSpPr/>
              <p:nvPr/>
            </p:nvSpPr>
            <p:spPr>
              <a:xfrm>
                <a:off x="8873465" y="3439722"/>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1" name="Google Shape;531;p43"/>
          <p:cNvSpPr txBox="1"/>
          <p:nvPr>
            <p:ph hasCustomPrompt="1" type="title"/>
          </p:nvPr>
        </p:nvSpPr>
        <p:spPr>
          <a:xfrm>
            <a:off x="1327325" y="1487975"/>
            <a:ext cx="1398900" cy="4938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a:solidFill>
                  <a:schemeClr val="lt2"/>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32" name="Google Shape;532;p43"/>
          <p:cNvSpPr txBox="1"/>
          <p:nvPr>
            <p:ph idx="1" type="subTitle"/>
          </p:nvPr>
        </p:nvSpPr>
        <p:spPr>
          <a:xfrm>
            <a:off x="789425" y="2914023"/>
            <a:ext cx="2307900" cy="881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3" name="Google Shape;533;p43"/>
          <p:cNvSpPr txBox="1"/>
          <p:nvPr>
            <p:ph idx="2" type="subTitle"/>
          </p:nvPr>
        </p:nvSpPr>
        <p:spPr>
          <a:xfrm>
            <a:off x="789425" y="2561675"/>
            <a:ext cx="2307900" cy="493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DM Sans"/>
              <a:buNone/>
              <a:defRPr b="1" sz="2000">
                <a:solidFill>
                  <a:schemeClr val="dk1"/>
                </a:solidFill>
              </a:defRPr>
            </a:lvl1pPr>
            <a:lvl2pPr lvl="1"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534" name="Google Shape;534;p43"/>
          <p:cNvSpPr txBox="1"/>
          <p:nvPr>
            <p:ph hasCustomPrompt="1" idx="3" type="title"/>
          </p:nvPr>
        </p:nvSpPr>
        <p:spPr>
          <a:xfrm>
            <a:off x="3873100" y="1487975"/>
            <a:ext cx="1397700" cy="4938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a:solidFill>
                  <a:schemeClr val="lt2"/>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35" name="Google Shape;535;p43"/>
          <p:cNvSpPr txBox="1"/>
          <p:nvPr>
            <p:ph idx="4" type="subTitle"/>
          </p:nvPr>
        </p:nvSpPr>
        <p:spPr>
          <a:xfrm>
            <a:off x="3418010" y="2914023"/>
            <a:ext cx="2307900" cy="881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6" name="Google Shape;536;p43"/>
          <p:cNvSpPr txBox="1"/>
          <p:nvPr>
            <p:ph idx="5" type="subTitle"/>
          </p:nvPr>
        </p:nvSpPr>
        <p:spPr>
          <a:xfrm>
            <a:off x="3418010" y="2561675"/>
            <a:ext cx="2307900" cy="493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DM Sans"/>
              <a:buNone/>
              <a:defRPr b="1" sz="2000">
                <a:solidFill>
                  <a:schemeClr val="dk1"/>
                </a:solidFill>
              </a:defRPr>
            </a:lvl1pPr>
            <a:lvl2pPr lvl="1"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537" name="Google Shape;537;p43"/>
          <p:cNvSpPr txBox="1"/>
          <p:nvPr>
            <p:ph hasCustomPrompt="1" idx="6" type="title"/>
          </p:nvPr>
        </p:nvSpPr>
        <p:spPr>
          <a:xfrm>
            <a:off x="6417675" y="1487975"/>
            <a:ext cx="1397700" cy="4938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a:solidFill>
                  <a:schemeClr val="lt2"/>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38" name="Google Shape;538;p43"/>
          <p:cNvSpPr txBox="1"/>
          <p:nvPr>
            <p:ph idx="7" type="subTitle"/>
          </p:nvPr>
        </p:nvSpPr>
        <p:spPr>
          <a:xfrm>
            <a:off x="6046596" y="2914023"/>
            <a:ext cx="2307900" cy="8817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9" name="Google Shape;539;p43"/>
          <p:cNvSpPr txBox="1"/>
          <p:nvPr>
            <p:ph idx="8" type="subTitle"/>
          </p:nvPr>
        </p:nvSpPr>
        <p:spPr>
          <a:xfrm>
            <a:off x="6046596" y="2561675"/>
            <a:ext cx="2307900" cy="493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DM Sans"/>
              <a:buNone/>
              <a:defRPr b="1" sz="2000">
                <a:solidFill>
                  <a:schemeClr val="dk1"/>
                </a:solidFill>
              </a:defRPr>
            </a:lvl1pPr>
            <a:lvl2pPr lvl="1"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2pPr>
            <a:lvl3pPr lvl="2"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3pPr>
            <a:lvl4pPr lvl="3"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4pPr>
            <a:lvl5pPr lvl="4"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5pPr>
            <a:lvl6pPr lvl="5"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6pPr>
            <a:lvl7pPr lvl="6"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7pPr>
            <a:lvl8pPr lvl="7"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8pPr>
            <a:lvl9pPr lvl="8" algn="ctr">
              <a:lnSpc>
                <a:spcPct val="100000"/>
              </a:lnSpc>
              <a:spcBef>
                <a:spcPts val="0"/>
              </a:spcBef>
              <a:spcAft>
                <a:spcPts val="0"/>
              </a:spcAft>
              <a:buClr>
                <a:schemeClr val="dk1"/>
              </a:buClr>
              <a:buSzPts val="2400"/>
              <a:buFont typeface="DM Sans"/>
              <a:buNone/>
              <a:defRPr b="1" sz="2400">
                <a:solidFill>
                  <a:schemeClr val="dk1"/>
                </a:solidFill>
                <a:latin typeface="DM Sans"/>
                <a:ea typeface="DM Sans"/>
                <a:cs typeface="DM Sans"/>
                <a:sym typeface="DM Sans"/>
              </a:defRPr>
            </a:lvl9pPr>
          </a:lstStyle>
          <a:p/>
        </p:txBody>
      </p:sp>
      <p:sp>
        <p:nvSpPr>
          <p:cNvPr id="540" name="Google Shape;540;p43"/>
          <p:cNvSpPr txBox="1"/>
          <p:nvPr>
            <p:ph idx="9" type="title"/>
          </p:nvPr>
        </p:nvSpPr>
        <p:spPr>
          <a:xfrm>
            <a:off x="720000" y="5212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41" name="Shape 541"/>
        <p:cNvGrpSpPr/>
        <p:nvPr/>
      </p:nvGrpSpPr>
      <p:grpSpPr>
        <a:xfrm>
          <a:off x="0" y="0"/>
          <a:ext cx="0" cy="0"/>
          <a:chOff x="0" y="0"/>
          <a:chExt cx="0" cy="0"/>
        </a:xfrm>
      </p:grpSpPr>
      <p:grpSp>
        <p:nvGrpSpPr>
          <p:cNvPr id="542" name="Google Shape;542;p44"/>
          <p:cNvGrpSpPr/>
          <p:nvPr/>
        </p:nvGrpSpPr>
        <p:grpSpPr>
          <a:xfrm>
            <a:off x="252712" y="1215225"/>
            <a:ext cx="8588261" cy="3771088"/>
            <a:chOff x="252712" y="1215225"/>
            <a:chExt cx="8588261" cy="3771088"/>
          </a:xfrm>
        </p:grpSpPr>
        <p:sp>
          <p:nvSpPr>
            <p:cNvPr id="543" name="Google Shape;543;p44"/>
            <p:cNvSpPr/>
            <p:nvPr/>
          </p:nvSpPr>
          <p:spPr>
            <a:xfrm>
              <a:off x="252712" y="43755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351885" y="4886966"/>
              <a:ext cx="105061" cy="99348"/>
            </a:xfrm>
            <a:custGeom>
              <a:rect b="b" l="l" r="r" t="t"/>
              <a:pathLst>
                <a:path extrusionOk="0" h="626" w="662">
                  <a:moveTo>
                    <a:pt x="1" y="1"/>
                  </a:moveTo>
                  <a:lnTo>
                    <a:pt x="239" y="625"/>
                  </a:lnTo>
                  <a:lnTo>
                    <a:pt x="662" y="101"/>
                  </a:lnTo>
                  <a:lnTo>
                    <a:pt x="1"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577090" y="47071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8735910" y="17648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8421840" y="2558497"/>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p:nvPr/>
          </p:nvSpPr>
          <p:spPr>
            <a:xfrm>
              <a:off x="8581837" y="12152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44"/>
          <p:cNvSpPr txBox="1"/>
          <p:nvPr>
            <p:ph type="title"/>
          </p:nvPr>
        </p:nvSpPr>
        <p:spPr>
          <a:xfrm>
            <a:off x="713254" y="596213"/>
            <a:ext cx="3640200" cy="1058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6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50" name="Google Shape;550;p44"/>
          <p:cNvSpPr txBox="1"/>
          <p:nvPr>
            <p:ph idx="1" type="subTitle"/>
          </p:nvPr>
        </p:nvSpPr>
        <p:spPr>
          <a:xfrm>
            <a:off x="713225" y="1605150"/>
            <a:ext cx="3640200" cy="114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1" name="Google Shape;551;p44"/>
          <p:cNvSpPr txBox="1"/>
          <p:nvPr/>
        </p:nvSpPr>
        <p:spPr>
          <a:xfrm>
            <a:off x="713250" y="3415425"/>
            <a:ext cx="3640200" cy="747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b="1" lang="en" sz="1200" u="sng">
                <a:solidFill>
                  <a:schemeClr val="lt2"/>
                </a:solid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u="sng">
                <a:solidFill>
                  <a:schemeClr val="lt2"/>
                </a:solid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u="sng">
                <a:solidFill>
                  <a:schemeClr val="lt2"/>
                </a:solidFill>
                <a:latin typeface="Albert Sans"/>
                <a:ea typeface="Albert Sans"/>
                <a:cs typeface="Albert Sans"/>
                <a:sym typeface="Albert Sans"/>
                <a:hlinkClick r:id="rId4">
                  <a:extLst>
                    <a:ext uri="{A12FA001-AC4F-418D-AE19-62706E023703}">
                      <ahyp:hlinkClr val="tx"/>
                    </a:ext>
                  </a:extLst>
                </a:hlinkClick>
              </a:rPr>
              <a:t>Freepik</a:t>
            </a:r>
            <a:r>
              <a:rPr lang="en" sz="1200" u="sng">
                <a:solidFill>
                  <a:schemeClr val="lt2"/>
                </a:solidFill>
                <a:latin typeface="Albert Sans"/>
                <a:ea typeface="Albert Sans"/>
                <a:cs typeface="Albert Sans"/>
                <a:sym typeface="Albert Sans"/>
              </a:rPr>
              <a:t> </a:t>
            </a:r>
            <a:endParaRPr b="1" sz="1200" u="sng">
              <a:solidFill>
                <a:schemeClr val="lt2"/>
              </a:solidFill>
              <a:latin typeface="Albert Sans"/>
              <a:ea typeface="Albert Sans"/>
              <a:cs typeface="Albert Sans"/>
              <a:sym typeface="Albert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2" name="Shape 552"/>
        <p:cNvGrpSpPr/>
        <p:nvPr/>
      </p:nvGrpSpPr>
      <p:grpSpPr>
        <a:xfrm>
          <a:off x="0" y="0"/>
          <a:ext cx="0" cy="0"/>
          <a:chOff x="0" y="0"/>
          <a:chExt cx="0" cy="0"/>
        </a:xfrm>
      </p:grpSpPr>
      <p:grpSp>
        <p:nvGrpSpPr>
          <p:cNvPr id="553" name="Google Shape;553;p45"/>
          <p:cNvGrpSpPr/>
          <p:nvPr/>
        </p:nvGrpSpPr>
        <p:grpSpPr>
          <a:xfrm>
            <a:off x="161390" y="169473"/>
            <a:ext cx="8787130" cy="4849563"/>
            <a:chOff x="161390" y="169473"/>
            <a:chExt cx="8787130" cy="4849563"/>
          </a:xfrm>
        </p:grpSpPr>
        <p:sp>
          <p:nvSpPr>
            <p:cNvPr id="554" name="Google Shape;554;p45"/>
            <p:cNvSpPr/>
            <p:nvPr/>
          </p:nvSpPr>
          <p:spPr>
            <a:xfrm>
              <a:off x="1066352" y="28367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p:nvPr/>
          </p:nvSpPr>
          <p:spPr>
            <a:xfrm>
              <a:off x="161390" y="75368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45"/>
            <p:cNvGrpSpPr/>
            <p:nvPr/>
          </p:nvGrpSpPr>
          <p:grpSpPr>
            <a:xfrm>
              <a:off x="509840" y="169473"/>
              <a:ext cx="114150" cy="114196"/>
              <a:chOff x="-685100" y="4136737"/>
              <a:chExt cx="38359" cy="38359"/>
            </a:xfrm>
          </p:grpSpPr>
          <p:sp>
            <p:nvSpPr>
              <p:cNvPr id="557" name="Google Shape;557;p4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45"/>
            <p:cNvSpPr/>
            <p:nvPr/>
          </p:nvSpPr>
          <p:spPr>
            <a:xfrm>
              <a:off x="318435" y="116496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5"/>
            <p:cNvSpPr/>
            <p:nvPr/>
          </p:nvSpPr>
          <p:spPr>
            <a:xfrm>
              <a:off x="7686165" y="4891734"/>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45"/>
            <p:cNvGrpSpPr/>
            <p:nvPr/>
          </p:nvGrpSpPr>
          <p:grpSpPr>
            <a:xfrm>
              <a:off x="8510815" y="4649073"/>
              <a:ext cx="114150" cy="114196"/>
              <a:chOff x="-685100" y="4136737"/>
              <a:chExt cx="38359" cy="38359"/>
            </a:xfrm>
          </p:grpSpPr>
          <p:sp>
            <p:nvSpPr>
              <p:cNvPr id="562" name="Google Shape;562;p45"/>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5"/>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5"/>
            <p:cNvSpPr/>
            <p:nvPr/>
          </p:nvSpPr>
          <p:spPr>
            <a:xfrm>
              <a:off x="8846412" y="42097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5"/>
            <p:cNvSpPr/>
            <p:nvPr/>
          </p:nvSpPr>
          <p:spPr>
            <a:xfrm>
              <a:off x="8843460" y="491826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5"/>
            <p:cNvSpPr/>
            <p:nvPr/>
          </p:nvSpPr>
          <p:spPr>
            <a:xfrm>
              <a:off x="8510815" y="37910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67" name="Shape 567"/>
        <p:cNvGrpSpPr/>
        <p:nvPr/>
      </p:nvGrpSpPr>
      <p:grpSpPr>
        <a:xfrm>
          <a:off x="0" y="0"/>
          <a:ext cx="0" cy="0"/>
          <a:chOff x="0" y="0"/>
          <a:chExt cx="0" cy="0"/>
        </a:xfrm>
      </p:grpSpPr>
      <p:grpSp>
        <p:nvGrpSpPr>
          <p:cNvPr id="568" name="Google Shape;568;p46"/>
          <p:cNvGrpSpPr/>
          <p:nvPr/>
        </p:nvGrpSpPr>
        <p:grpSpPr>
          <a:xfrm>
            <a:off x="83890" y="2026310"/>
            <a:ext cx="8947508" cy="1725551"/>
            <a:chOff x="83890" y="2026310"/>
            <a:chExt cx="8947508" cy="1725551"/>
          </a:xfrm>
        </p:grpSpPr>
        <p:sp>
          <p:nvSpPr>
            <p:cNvPr id="569" name="Google Shape;569;p46"/>
            <p:cNvSpPr/>
            <p:nvPr/>
          </p:nvSpPr>
          <p:spPr>
            <a:xfrm>
              <a:off x="397960" y="2026310"/>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6"/>
            <p:cNvSpPr/>
            <p:nvPr/>
          </p:nvSpPr>
          <p:spPr>
            <a:xfrm>
              <a:off x="8612277" y="32916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6"/>
            <p:cNvSpPr/>
            <p:nvPr/>
          </p:nvSpPr>
          <p:spPr>
            <a:xfrm>
              <a:off x="83890" y="23489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46"/>
            <p:cNvGrpSpPr/>
            <p:nvPr/>
          </p:nvGrpSpPr>
          <p:grpSpPr>
            <a:xfrm>
              <a:off x="8912990" y="2710048"/>
              <a:ext cx="114150" cy="114196"/>
              <a:chOff x="-685100" y="4136737"/>
              <a:chExt cx="38359" cy="38359"/>
            </a:xfrm>
          </p:grpSpPr>
          <p:sp>
            <p:nvSpPr>
              <p:cNvPr id="573" name="Google Shape;573;p4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46"/>
            <p:cNvSpPr/>
            <p:nvPr/>
          </p:nvSpPr>
          <p:spPr>
            <a:xfrm>
              <a:off x="157487" y="2618125"/>
              <a:ext cx="99155" cy="99350"/>
            </a:xfrm>
            <a:custGeom>
              <a:rect b="b" l="l" r="r" t="t"/>
              <a:pathLst>
                <a:path extrusionOk="0" fill="none" h="562" w="561">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cap="rnd"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46"/>
            <p:cNvGrpSpPr/>
            <p:nvPr/>
          </p:nvGrpSpPr>
          <p:grpSpPr>
            <a:xfrm>
              <a:off x="503015" y="2710048"/>
              <a:ext cx="114150" cy="114196"/>
              <a:chOff x="-685100" y="4136737"/>
              <a:chExt cx="38359" cy="38359"/>
            </a:xfrm>
          </p:grpSpPr>
          <p:sp>
            <p:nvSpPr>
              <p:cNvPr id="577" name="Google Shape;577;p46"/>
              <p:cNvSpPr/>
              <p:nvPr/>
            </p:nvSpPr>
            <p:spPr>
              <a:xfrm>
                <a:off x="-685100" y="4136737"/>
                <a:ext cx="38359" cy="38359"/>
              </a:xfrm>
              <a:custGeom>
                <a:rect b="b" l="l" r="r" t="t"/>
                <a:pathLst>
                  <a:path extrusionOk="0" fill="none" h="389" w="389">
                    <a:moveTo>
                      <a:pt x="0" y="1"/>
                    </a:moveTo>
                    <a:lnTo>
                      <a:pt x="388"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6"/>
              <p:cNvSpPr/>
              <p:nvPr/>
            </p:nvSpPr>
            <p:spPr>
              <a:xfrm>
                <a:off x="-685100" y="4136737"/>
                <a:ext cx="38359" cy="38359"/>
              </a:xfrm>
              <a:custGeom>
                <a:rect b="b" l="l" r="r" t="t"/>
                <a:pathLst>
                  <a:path extrusionOk="0" fill="none" h="389" w="389">
                    <a:moveTo>
                      <a:pt x="388" y="1"/>
                    </a:moveTo>
                    <a:lnTo>
                      <a:pt x="0" y="389"/>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46"/>
            <p:cNvSpPr/>
            <p:nvPr/>
          </p:nvSpPr>
          <p:spPr>
            <a:xfrm>
              <a:off x="8917547" y="3651085"/>
              <a:ext cx="105061" cy="100776"/>
            </a:xfrm>
            <a:custGeom>
              <a:rect b="b" l="l" r="r" t="t"/>
              <a:pathLst>
                <a:path extrusionOk="0" h="635" w="662">
                  <a:moveTo>
                    <a:pt x="662" y="1"/>
                  </a:moveTo>
                  <a:lnTo>
                    <a:pt x="1" y="110"/>
                  </a:lnTo>
                  <a:lnTo>
                    <a:pt x="425" y="634"/>
                  </a:lnTo>
                  <a:lnTo>
                    <a:pt x="662" y="1"/>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6"/>
            <p:cNvSpPr/>
            <p:nvPr/>
          </p:nvSpPr>
          <p:spPr>
            <a:xfrm>
              <a:off x="8612265" y="311375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34" Type="http://schemas.openxmlformats.org/officeDocument/2006/relationships/theme" Target="../theme/theme2.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lbert Sans"/>
              <a:buNone/>
              <a:defRPr b="1" sz="3000">
                <a:solidFill>
                  <a:schemeClr val="dk1"/>
                </a:solidFill>
                <a:latin typeface="Albert Sans"/>
                <a:ea typeface="Albert Sans"/>
                <a:cs typeface="Albert Sans"/>
                <a:sym typeface="Albert Sans"/>
              </a:defRPr>
            </a:lvl1pPr>
            <a:lvl2pPr lvl="1">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7"/>
          <p:cNvSpPr txBox="1"/>
          <p:nvPr>
            <p:ph type="ctrTitle"/>
          </p:nvPr>
        </p:nvSpPr>
        <p:spPr>
          <a:xfrm>
            <a:off x="713225" y="1847838"/>
            <a:ext cx="4945200" cy="1884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Async: ABC-DR Presentation </a:t>
            </a:r>
            <a:endParaRPr sz="5100"/>
          </a:p>
        </p:txBody>
      </p:sp>
      <p:sp>
        <p:nvSpPr>
          <p:cNvPr id="586" name="Google Shape;586;p47"/>
          <p:cNvSpPr txBox="1"/>
          <p:nvPr>
            <p:ph idx="1" type="subTitle"/>
          </p:nvPr>
        </p:nvSpPr>
        <p:spPr>
          <a:xfrm>
            <a:off x="713225" y="3829763"/>
            <a:ext cx="49452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Ian Comey, </a:t>
            </a:r>
            <a:r>
              <a:rPr lang="en" sz="1500"/>
              <a:t>Callista Napitupulu, Kevin Thomas</a:t>
            </a:r>
            <a:endParaRPr sz="15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pSp>
        <p:nvGrpSpPr>
          <p:cNvPr id="587" name="Google Shape;587;p47"/>
          <p:cNvGrpSpPr/>
          <p:nvPr/>
        </p:nvGrpSpPr>
        <p:grpSpPr>
          <a:xfrm>
            <a:off x="3175595" y="-4299"/>
            <a:ext cx="5968255" cy="4713916"/>
            <a:chOff x="3175595" y="-4299"/>
            <a:chExt cx="5968255" cy="4713916"/>
          </a:xfrm>
        </p:grpSpPr>
        <p:grpSp>
          <p:nvGrpSpPr>
            <p:cNvPr id="588" name="Google Shape;588;p47"/>
            <p:cNvGrpSpPr/>
            <p:nvPr/>
          </p:nvGrpSpPr>
          <p:grpSpPr>
            <a:xfrm>
              <a:off x="3175595" y="-4299"/>
              <a:ext cx="5968255" cy="4713916"/>
              <a:chOff x="3175595" y="-4299"/>
              <a:chExt cx="5968255" cy="4713916"/>
            </a:xfrm>
          </p:grpSpPr>
          <p:grpSp>
            <p:nvGrpSpPr>
              <p:cNvPr id="589" name="Google Shape;589;p47"/>
              <p:cNvGrpSpPr/>
              <p:nvPr/>
            </p:nvGrpSpPr>
            <p:grpSpPr>
              <a:xfrm>
                <a:off x="7559999" y="-4299"/>
                <a:ext cx="1025403" cy="1619847"/>
                <a:chOff x="7547137" y="-96399"/>
                <a:chExt cx="1025403" cy="1619847"/>
              </a:xfrm>
            </p:grpSpPr>
            <p:sp>
              <p:nvSpPr>
                <p:cNvPr id="590" name="Google Shape;590;p47"/>
                <p:cNvSpPr/>
                <p:nvPr/>
              </p:nvSpPr>
              <p:spPr>
                <a:xfrm>
                  <a:off x="7927084" y="1320968"/>
                  <a:ext cx="265858" cy="104233"/>
                </a:xfrm>
                <a:custGeom>
                  <a:rect b="b" l="l" r="r" t="t"/>
                  <a:pathLst>
                    <a:path extrusionOk="0" h="296" w="755">
                      <a:moveTo>
                        <a:pt x="0" y="0"/>
                      </a:moveTo>
                      <a:cubicBezTo>
                        <a:pt x="43" y="173"/>
                        <a:pt x="193" y="295"/>
                        <a:pt x="373" y="295"/>
                      </a:cubicBezTo>
                      <a:cubicBezTo>
                        <a:pt x="561" y="295"/>
                        <a:pt x="711" y="173"/>
                        <a:pt x="754" y="0"/>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7"/>
                <p:cNvSpPr/>
                <p:nvPr/>
              </p:nvSpPr>
              <p:spPr>
                <a:xfrm>
                  <a:off x="8058076" y="1472740"/>
                  <a:ext cx="352" cy="50708"/>
                </a:xfrm>
                <a:custGeom>
                  <a:rect b="b" l="l" r="r" t="t"/>
                  <a:pathLst>
                    <a:path extrusionOk="0" fill="none" h="144" w="1">
                      <a:moveTo>
                        <a:pt x="1" y="0"/>
                      </a:moveTo>
                      <a:lnTo>
                        <a:pt x="1" y="144"/>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7"/>
                <p:cNvSpPr/>
                <p:nvPr/>
              </p:nvSpPr>
              <p:spPr>
                <a:xfrm>
                  <a:off x="8151742" y="1447034"/>
                  <a:ext cx="25705" cy="46130"/>
                </a:xfrm>
                <a:custGeom>
                  <a:rect b="b" l="l" r="r" t="t"/>
                  <a:pathLst>
                    <a:path extrusionOk="0" fill="none" h="131" w="73">
                      <a:moveTo>
                        <a:pt x="0" y="1"/>
                      </a:moveTo>
                      <a:lnTo>
                        <a:pt x="73" y="130"/>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7"/>
                <p:cNvSpPr/>
                <p:nvPr/>
              </p:nvSpPr>
              <p:spPr>
                <a:xfrm>
                  <a:off x="8217943" y="1381536"/>
                  <a:ext cx="45777" cy="26058"/>
                </a:xfrm>
                <a:custGeom>
                  <a:rect b="b" l="l" r="r" t="t"/>
                  <a:pathLst>
                    <a:path extrusionOk="0" fill="none" h="74" w="130">
                      <a:moveTo>
                        <a:pt x="0" y="1"/>
                      </a:moveTo>
                      <a:lnTo>
                        <a:pt x="130" y="73"/>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7"/>
                <p:cNvSpPr/>
                <p:nvPr/>
              </p:nvSpPr>
              <p:spPr>
                <a:xfrm>
                  <a:off x="7855954" y="1381536"/>
                  <a:ext cx="43312" cy="26058"/>
                </a:xfrm>
                <a:custGeom>
                  <a:rect b="b" l="l" r="r" t="t"/>
                  <a:pathLst>
                    <a:path extrusionOk="0" fill="none" h="74" w="123">
                      <a:moveTo>
                        <a:pt x="123" y="1"/>
                      </a:moveTo>
                      <a:lnTo>
                        <a:pt x="0" y="73"/>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7"/>
                <p:cNvSpPr/>
                <p:nvPr/>
              </p:nvSpPr>
              <p:spPr>
                <a:xfrm>
                  <a:off x="7942226" y="1447034"/>
                  <a:ext cx="25353" cy="46130"/>
                </a:xfrm>
                <a:custGeom>
                  <a:rect b="b" l="l" r="r" t="t"/>
                  <a:pathLst>
                    <a:path extrusionOk="0" fill="none" h="131" w="72">
                      <a:moveTo>
                        <a:pt x="71" y="1"/>
                      </a:moveTo>
                      <a:lnTo>
                        <a:pt x="0" y="130"/>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7"/>
                <p:cNvSpPr/>
                <p:nvPr/>
              </p:nvSpPr>
              <p:spPr>
                <a:xfrm>
                  <a:off x="8058076" y="-96399"/>
                  <a:ext cx="352" cy="1068393"/>
                </a:xfrm>
                <a:custGeom>
                  <a:rect b="b" l="l" r="r" t="t"/>
                  <a:pathLst>
                    <a:path extrusionOk="0" fill="none" h="3034" w="1">
                      <a:moveTo>
                        <a:pt x="1" y="0"/>
                      </a:moveTo>
                      <a:lnTo>
                        <a:pt x="1" y="3033"/>
                      </a:lnTo>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7"/>
                <p:cNvSpPr/>
                <p:nvPr/>
              </p:nvSpPr>
              <p:spPr>
                <a:xfrm>
                  <a:off x="7547137" y="971644"/>
                  <a:ext cx="1025403" cy="349675"/>
                </a:xfrm>
                <a:custGeom>
                  <a:rect b="b" l="l" r="r" t="t"/>
                  <a:pathLst>
                    <a:path extrusionOk="0" h="993" w="2912">
                      <a:moveTo>
                        <a:pt x="1452" y="0"/>
                      </a:moveTo>
                      <a:cubicBezTo>
                        <a:pt x="1329" y="0"/>
                        <a:pt x="1209" y="36"/>
                        <a:pt x="1122" y="100"/>
                      </a:cubicBezTo>
                      <a:lnTo>
                        <a:pt x="180" y="754"/>
                      </a:lnTo>
                      <a:cubicBezTo>
                        <a:pt x="1" y="883"/>
                        <a:pt x="29" y="992"/>
                        <a:pt x="260" y="992"/>
                      </a:cubicBezTo>
                      <a:lnTo>
                        <a:pt x="2652" y="992"/>
                      </a:lnTo>
                      <a:cubicBezTo>
                        <a:pt x="2882" y="992"/>
                        <a:pt x="2911" y="883"/>
                        <a:pt x="2725" y="754"/>
                      </a:cubicBezTo>
                      <a:lnTo>
                        <a:pt x="1790" y="100"/>
                      </a:lnTo>
                      <a:cubicBezTo>
                        <a:pt x="1697" y="36"/>
                        <a:pt x="1574" y="0"/>
                        <a:pt x="1452" y="0"/>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47"/>
              <p:cNvGrpSpPr/>
              <p:nvPr/>
            </p:nvGrpSpPr>
            <p:grpSpPr>
              <a:xfrm>
                <a:off x="3175595" y="2066775"/>
                <a:ext cx="5968255" cy="2642842"/>
                <a:chOff x="3175595" y="2066775"/>
                <a:chExt cx="5968255" cy="2642842"/>
              </a:xfrm>
            </p:grpSpPr>
            <p:sp>
              <p:nvSpPr>
                <p:cNvPr id="599" name="Google Shape;599;p47"/>
                <p:cNvSpPr/>
                <p:nvPr/>
              </p:nvSpPr>
              <p:spPr>
                <a:xfrm>
                  <a:off x="3175595" y="4583317"/>
                  <a:ext cx="5968255" cy="126300"/>
                </a:xfrm>
                <a:custGeom>
                  <a:rect b="b" l="l" r="r" t="t"/>
                  <a:pathLst>
                    <a:path extrusionOk="0" fill="none" h="1" w="6069">
                      <a:moveTo>
                        <a:pt x="6068" y="0"/>
                      </a:moveTo>
                      <a:lnTo>
                        <a:pt x="1" y="0"/>
                      </a:lnTo>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7"/>
                <p:cNvSpPr/>
                <p:nvPr/>
              </p:nvSpPr>
              <p:spPr>
                <a:xfrm>
                  <a:off x="5407500" y="4295652"/>
                  <a:ext cx="43842" cy="44635"/>
                </a:xfrm>
                <a:custGeom>
                  <a:rect b="b" l="l" r="r" t="t"/>
                  <a:pathLst>
                    <a:path extrusionOk="0" h="169" w="166">
                      <a:moveTo>
                        <a:pt x="96" y="1"/>
                      </a:moveTo>
                      <a:cubicBezTo>
                        <a:pt x="23" y="1"/>
                        <a:pt x="0" y="39"/>
                        <a:pt x="0" y="39"/>
                      </a:cubicBezTo>
                      <a:cubicBezTo>
                        <a:pt x="7" y="60"/>
                        <a:pt x="14" y="103"/>
                        <a:pt x="14" y="169"/>
                      </a:cubicBezTo>
                      <a:cubicBezTo>
                        <a:pt x="14" y="169"/>
                        <a:pt x="34" y="103"/>
                        <a:pt x="129" y="103"/>
                      </a:cubicBezTo>
                      <a:cubicBezTo>
                        <a:pt x="134" y="103"/>
                        <a:pt x="138" y="103"/>
                        <a:pt x="143" y="103"/>
                      </a:cubicBezTo>
                      <a:lnTo>
                        <a:pt x="166" y="103"/>
                      </a:lnTo>
                      <a:lnTo>
                        <a:pt x="159" y="10"/>
                      </a:lnTo>
                      <a:cubicBezTo>
                        <a:pt x="143" y="3"/>
                        <a:pt x="136" y="3"/>
                        <a:pt x="130" y="3"/>
                      </a:cubicBezTo>
                      <a:cubicBezTo>
                        <a:pt x="117" y="1"/>
                        <a:pt x="106" y="1"/>
                        <a:pt x="96" y="1"/>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7"/>
                <p:cNvSpPr/>
                <p:nvPr/>
              </p:nvSpPr>
              <p:spPr>
                <a:xfrm>
                  <a:off x="5473791" y="4301727"/>
                  <a:ext cx="26939" cy="27204"/>
                </a:xfrm>
                <a:custGeom>
                  <a:rect b="b" l="l" r="r" t="t"/>
                  <a:pathLst>
                    <a:path extrusionOk="0" h="103" w="102">
                      <a:moveTo>
                        <a:pt x="1" y="1"/>
                      </a:moveTo>
                      <a:lnTo>
                        <a:pt x="8" y="96"/>
                      </a:lnTo>
                      <a:cubicBezTo>
                        <a:pt x="37" y="96"/>
                        <a:pt x="73" y="102"/>
                        <a:pt x="101" y="102"/>
                      </a:cubicBezTo>
                      <a:lnTo>
                        <a:pt x="94" y="9"/>
                      </a:lnTo>
                      <a:cubicBezTo>
                        <a:pt x="65" y="9"/>
                        <a:pt x="30" y="1"/>
                        <a:pt x="1" y="1"/>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7"/>
                <p:cNvSpPr/>
                <p:nvPr/>
              </p:nvSpPr>
              <p:spPr>
                <a:xfrm>
                  <a:off x="5523179" y="4307801"/>
                  <a:ext cx="27203" cy="24827"/>
                </a:xfrm>
                <a:custGeom>
                  <a:rect b="b" l="l" r="r" t="t"/>
                  <a:pathLst>
                    <a:path extrusionOk="0" h="94" w="103">
                      <a:moveTo>
                        <a:pt x="0" y="0"/>
                      </a:moveTo>
                      <a:lnTo>
                        <a:pt x="16" y="93"/>
                      </a:lnTo>
                      <a:lnTo>
                        <a:pt x="43" y="93"/>
                      </a:lnTo>
                      <a:lnTo>
                        <a:pt x="66" y="57"/>
                      </a:lnTo>
                      <a:cubicBezTo>
                        <a:pt x="66" y="57"/>
                        <a:pt x="80" y="43"/>
                        <a:pt x="102" y="21"/>
                      </a:cubicBezTo>
                      <a:lnTo>
                        <a:pt x="102" y="7"/>
                      </a:lnTo>
                      <a:cubicBezTo>
                        <a:pt x="66" y="7"/>
                        <a:pt x="37" y="0"/>
                        <a:pt x="0" y="0"/>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7"/>
                <p:cNvSpPr/>
                <p:nvPr/>
              </p:nvSpPr>
              <p:spPr>
                <a:xfrm>
                  <a:off x="5527141" y="4332364"/>
                  <a:ext cx="7659" cy="11621"/>
                </a:xfrm>
                <a:custGeom>
                  <a:rect b="b" l="l" r="r" t="t"/>
                  <a:pathLst>
                    <a:path extrusionOk="0" h="44" w="29">
                      <a:moveTo>
                        <a:pt x="1" y="0"/>
                      </a:moveTo>
                      <a:lnTo>
                        <a:pt x="1" y="43"/>
                      </a:lnTo>
                      <a:lnTo>
                        <a:pt x="28" y="0"/>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7"/>
                <p:cNvSpPr/>
                <p:nvPr/>
              </p:nvSpPr>
              <p:spPr>
                <a:xfrm>
                  <a:off x="5221568" y="4284295"/>
                  <a:ext cx="189629" cy="135755"/>
                </a:xfrm>
                <a:custGeom>
                  <a:rect b="b" l="l" r="r" t="t"/>
                  <a:pathLst>
                    <a:path extrusionOk="0" h="514" w="718">
                      <a:moveTo>
                        <a:pt x="343" y="1"/>
                      </a:moveTo>
                      <a:cubicBezTo>
                        <a:pt x="88" y="1"/>
                        <a:pt x="0" y="146"/>
                        <a:pt x="0" y="146"/>
                      </a:cubicBezTo>
                      <a:lnTo>
                        <a:pt x="632" y="513"/>
                      </a:lnTo>
                      <a:cubicBezTo>
                        <a:pt x="697" y="391"/>
                        <a:pt x="718" y="291"/>
                        <a:pt x="718" y="212"/>
                      </a:cubicBezTo>
                      <a:cubicBezTo>
                        <a:pt x="718" y="146"/>
                        <a:pt x="711" y="103"/>
                        <a:pt x="704" y="82"/>
                      </a:cubicBezTo>
                      <a:cubicBezTo>
                        <a:pt x="704" y="75"/>
                        <a:pt x="697" y="75"/>
                        <a:pt x="697" y="75"/>
                      </a:cubicBezTo>
                      <a:cubicBezTo>
                        <a:pt x="554" y="21"/>
                        <a:pt x="437" y="1"/>
                        <a:pt x="343" y="1"/>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7"/>
                <p:cNvSpPr/>
                <p:nvPr/>
              </p:nvSpPr>
              <p:spPr>
                <a:xfrm>
                  <a:off x="5221568" y="4250752"/>
                  <a:ext cx="189629" cy="169298"/>
                </a:xfrm>
                <a:custGeom>
                  <a:rect b="b" l="l" r="r" t="t"/>
                  <a:pathLst>
                    <a:path extrusionOk="0" fill="none" h="641" w="718">
                      <a:moveTo>
                        <a:pt x="0" y="273"/>
                      </a:moveTo>
                      <a:cubicBezTo>
                        <a:pt x="0" y="273"/>
                        <a:pt x="166" y="0"/>
                        <a:pt x="697" y="202"/>
                      </a:cubicBezTo>
                      <a:cubicBezTo>
                        <a:pt x="697" y="202"/>
                        <a:pt x="704" y="202"/>
                        <a:pt x="704" y="209"/>
                      </a:cubicBezTo>
                      <a:cubicBezTo>
                        <a:pt x="711" y="230"/>
                        <a:pt x="718" y="273"/>
                        <a:pt x="718" y="339"/>
                      </a:cubicBezTo>
                      <a:cubicBezTo>
                        <a:pt x="718" y="418"/>
                        <a:pt x="697" y="518"/>
                        <a:pt x="632" y="640"/>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7"/>
                <p:cNvSpPr/>
                <p:nvPr/>
              </p:nvSpPr>
              <p:spPr>
                <a:xfrm>
                  <a:off x="5475640" y="4326818"/>
                  <a:ext cx="25090" cy="2113"/>
                </a:xfrm>
                <a:custGeom>
                  <a:rect b="b" l="l" r="r" t="t"/>
                  <a:pathLst>
                    <a:path extrusionOk="0" fill="none" h="8" w="95">
                      <a:moveTo>
                        <a:pt x="94" y="7"/>
                      </a:moveTo>
                      <a:cubicBezTo>
                        <a:pt x="66" y="7"/>
                        <a:pt x="30" y="1"/>
                        <a:pt x="1" y="1"/>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7"/>
                <p:cNvSpPr/>
                <p:nvPr/>
              </p:nvSpPr>
              <p:spPr>
                <a:xfrm>
                  <a:off x="5527141" y="4332364"/>
                  <a:ext cx="7659" cy="264"/>
                </a:xfrm>
                <a:custGeom>
                  <a:rect b="b" l="l" r="r" t="t"/>
                  <a:pathLst>
                    <a:path extrusionOk="0" fill="none" h="1" w="29">
                      <a:moveTo>
                        <a:pt x="28" y="0"/>
                      </a:moveTo>
                      <a:lnTo>
                        <a:pt x="1" y="0"/>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7"/>
                <p:cNvSpPr/>
                <p:nvPr/>
              </p:nvSpPr>
              <p:spPr>
                <a:xfrm>
                  <a:off x="5410933" y="4321007"/>
                  <a:ext cx="40408" cy="19280"/>
                </a:xfrm>
                <a:custGeom>
                  <a:rect b="b" l="l" r="r" t="t"/>
                  <a:pathLst>
                    <a:path extrusionOk="0" fill="none" h="73" w="153">
                      <a:moveTo>
                        <a:pt x="153" y="7"/>
                      </a:moveTo>
                      <a:lnTo>
                        <a:pt x="130" y="7"/>
                      </a:lnTo>
                      <a:cubicBezTo>
                        <a:pt x="23" y="0"/>
                        <a:pt x="1" y="73"/>
                        <a:pt x="1" y="73"/>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7"/>
                <p:cNvSpPr/>
                <p:nvPr/>
              </p:nvSpPr>
              <p:spPr>
                <a:xfrm>
                  <a:off x="5473791" y="4301727"/>
                  <a:ext cx="25090" cy="2641"/>
                </a:xfrm>
                <a:custGeom>
                  <a:rect b="b" l="l" r="r" t="t"/>
                  <a:pathLst>
                    <a:path extrusionOk="0" fill="none" h="10" w="95">
                      <a:moveTo>
                        <a:pt x="94" y="9"/>
                      </a:moveTo>
                      <a:cubicBezTo>
                        <a:pt x="65" y="9"/>
                        <a:pt x="30" y="1"/>
                        <a:pt x="1" y="1"/>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7"/>
                <p:cNvSpPr/>
                <p:nvPr/>
              </p:nvSpPr>
              <p:spPr>
                <a:xfrm>
                  <a:off x="5523179" y="4307801"/>
                  <a:ext cx="27203" cy="1849"/>
                </a:xfrm>
                <a:custGeom>
                  <a:rect b="b" l="l" r="r" t="t"/>
                  <a:pathLst>
                    <a:path extrusionOk="0" fill="none" h="7" w="103">
                      <a:moveTo>
                        <a:pt x="102" y="7"/>
                      </a:moveTo>
                      <a:cubicBezTo>
                        <a:pt x="66" y="7"/>
                        <a:pt x="37" y="0"/>
                        <a:pt x="0" y="0"/>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7"/>
                <p:cNvSpPr/>
                <p:nvPr/>
              </p:nvSpPr>
              <p:spPr>
                <a:xfrm>
                  <a:off x="5407500" y="4292747"/>
                  <a:ext cx="41993" cy="13470"/>
                </a:xfrm>
                <a:custGeom>
                  <a:rect b="b" l="l" r="r" t="t"/>
                  <a:pathLst>
                    <a:path extrusionOk="0" fill="none" h="51" w="159">
                      <a:moveTo>
                        <a:pt x="0" y="50"/>
                      </a:moveTo>
                      <a:cubicBezTo>
                        <a:pt x="0" y="50"/>
                        <a:pt x="29" y="0"/>
                        <a:pt x="130" y="14"/>
                      </a:cubicBezTo>
                      <a:cubicBezTo>
                        <a:pt x="136" y="14"/>
                        <a:pt x="143" y="14"/>
                        <a:pt x="159" y="21"/>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7"/>
                <p:cNvSpPr/>
                <p:nvPr/>
              </p:nvSpPr>
              <p:spPr>
                <a:xfrm>
                  <a:off x="5447380" y="4279013"/>
                  <a:ext cx="32221" cy="87686"/>
                </a:xfrm>
                <a:custGeom>
                  <a:rect b="b" l="l" r="r" t="t"/>
                  <a:pathLst>
                    <a:path extrusionOk="0" h="332" w="122">
                      <a:moveTo>
                        <a:pt x="44" y="0"/>
                      </a:moveTo>
                      <a:cubicBezTo>
                        <a:pt x="22" y="0"/>
                        <a:pt x="1" y="30"/>
                        <a:pt x="1" y="52"/>
                      </a:cubicBezTo>
                      <a:lnTo>
                        <a:pt x="8" y="73"/>
                      </a:lnTo>
                      <a:lnTo>
                        <a:pt x="15" y="166"/>
                      </a:lnTo>
                      <a:lnTo>
                        <a:pt x="22" y="288"/>
                      </a:lnTo>
                      <a:cubicBezTo>
                        <a:pt x="29" y="311"/>
                        <a:pt x="44" y="332"/>
                        <a:pt x="72" y="332"/>
                      </a:cubicBezTo>
                      <a:cubicBezTo>
                        <a:pt x="101" y="332"/>
                        <a:pt x="122" y="302"/>
                        <a:pt x="115" y="282"/>
                      </a:cubicBezTo>
                      <a:lnTo>
                        <a:pt x="108" y="182"/>
                      </a:lnTo>
                      <a:lnTo>
                        <a:pt x="101" y="87"/>
                      </a:lnTo>
                      <a:lnTo>
                        <a:pt x="94" y="44"/>
                      </a:lnTo>
                      <a:cubicBezTo>
                        <a:pt x="94" y="23"/>
                        <a:pt x="72" y="0"/>
                        <a:pt x="51"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7"/>
                <p:cNvSpPr/>
                <p:nvPr/>
              </p:nvSpPr>
              <p:spPr>
                <a:xfrm>
                  <a:off x="5498617" y="4282974"/>
                  <a:ext cx="28788" cy="89799"/>
                </a:xfrm>
                <a:custGeom>
                  <a:rect b="b" l="l" r="r" t="t"/>
                  <a:pathLst>
                    <a:path extrusionOk="0" h="340" w="109">
                      <a:moveTo>
                        <a:pt x="43" y="1"/>
                      </a:moveTo>
                      <a:cubicBezTo>
                        <a:pt x="14" y="1"/>
                        <a:pt x="0" y="29"/>
                        <a:pt x="0" y="51"/>
                      </a:cubicBezTo>
                      <a:lnTo>
                        <a:pt x="0" y="80"/>
                      </a:lnTo>
                      <a:lnTo>
                        <a:pt x="7" y="173"/>
                      </a:lnTo>
                      <a:lnTo>
                        <a:pt x="23" y="310"/>
                      </a:lnTo>
                      <a:cubicBezTo>
                        <a:pt x="23" y="317"/>
                        <a:pt x="29" y="330"/>
                        <a:pt x="36" y="339"/>
                      </a:cubicBezTo>
                      <a:lnTo>
                        <a:pt x="109" y="230"/>
                      </a:lnTo>
                      <a:lnTo>
                        <a:pt x="109" y="187"/>
                      </a:lnTo>
                      <a:lnTo>
                        <a:pt x="93" y="94"/>
                      </a:lnTo>
                      <a:lnTo>
                        <a:pt x="93" y="44"/>
                      </a:lnTo>
                      <a:cubicBezTo>
                        <a:pt x="86" y="22"/>
                        <a:pt x="73" y="1"/>
                        <a:pt x="43"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7"/>
                <p:cNvSpPr/>
                <p:nvPr/>
              </p:nvSpPr>
              <p:spPr>
                <a:xfrm>
                  <a:off x="5547742" y="4286672"/>
                  <a:ext cx="25354" cy="26676"/>
                </a:xfrm>
                <a:custGeom>
                  <a:rect b="b" l="l" r="r" t="t"/>
                  <a:pathLst>
                    <a:path extrusionOk="0" h="101" w="96">
                      <a:moveTo>
                        <a:pt x="44" y="1"/>
                      </a:moveTo>
                      <a:cubicBezTo>
                        <a:pt x="23" y="8"/>
                        <a:pt x="0" y="30"/>
                        <a:pt x="0" y="51"/>
                      </a:cubicBezTo>
                      <a:lnTo>
                        <a:pt x="9" y="87"/>
                      </a:lnTo>
                      <a:lnTo>
                        <a:pt x="9" y="101"/>
                      </a:lnTo>
                      <a:cubicBezTo>
                        <a:pt x="9" y="94"/>
                        <a:pt x="16" y="87"/>
                        <a:pt x="23" y="87"/>
                      </a:cubicBezTo>
                      <a:cubicBezTo>
                        <a:pt x="37" y="73"/>
                        <a:pt x="66" y="51"/>
                        <a:pt x="95" y="37"/>
                      </a:cubicBezTo>
                      <a:cubicBezTo>
                        <a:pt x="87" y="15"/>
                        <a:pt x="73" y="1"/>
                        <a:pt x="52"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7"/>
                <p:cNvSpPr/>
                <p:nvPr/>
              </p:nvSpPr>
              <p:spPr>
                <a:xfrm>
                  <a:off x="5948658" y="4243093"/>
                  <a:ext cx="74214" cy="64972"/>
                </a:xfrm>
                <a:custGeom>
                  <a:rect b="b" l="l" r="r" t="t"/>
                  <a:pathLst>
                    <a:path extrusionOk="0" h="246" w="281">
                      <a:moveTo>
                        <a:pt x="94" y="0"/>
                      </a:moveTo>
                      <a:cubicBezTo>
                        <a:pt x="71" y="29"/>
                        <a:pt x="35" y="73"/>
                        <a:pt x="1" y="116"/>
                      </a:cubicBezTo>
                      <a:cubicBezTo>
                        <a:pt x="21" y="152"/>
                        <a:pt x="35" y="188"/>
                        <a:pt x="58" y="216"/>
                      </a:cubicBezTo>
                      <a:cubicBezTo>
                        <a:pt x="78" y="216"/>
                        <a:pt x="94" y="209"/>
                        <a:pt x="108" y="202"/>
                      </a:cubicBezTo>
                      <a:lnTo>
                        <a:pt x="121" y="202"/>
                      </a:lnTo>
                      <a:cubicBezTo>
                        <a:pt x="130" y="195"/>
                        <a:pt x="137" y="195"/>
                        <a:pt x="144" y="195"/>
                      </a:cubicBezTo>
                      <a:lnTo>
                        <a:pt x="151" y="195"/>
                      </a:lnTo>
                      <a:cubicBezTo>
                        <a:pt x="155" y="193"/>
                        <a:pt x="159" y="192"/>
                        <a:pt x="165" y="192"/>
                      </a:cubicBezTo>
                      <a:cubicBezTo>
                        <a:pt x="177" y="192"/>
                        <a:pt x="191" y="197"/>
                        <a:pt x="201" y="202"/>
                      </a:cubicBezTo>
                      <a:cubicBezTo>
                        <a:pt x="201" y="209"/>
                        <a:pt x="208" y="209"/>
                        <a:pt x="208" y="209"/>
                      </a:cubicBezTo>
                      <a:cubicBezTo>
                        <a:pt x="208" y="216"/>
                        <a:pt x="216" y="216"/>
                        <a:pt x="216" y="216"/>
                      </a:cubicBezTo>
                      <a:cubicBezTo>
                        <a:pt x="216" y="223"/>
                        <a:pt x="223" y="223"/>
                        <a:pt x="223" y="223"/>
                      </a:cubicBezTo>
                      <a:cubicBezTo>
                        <a:pt x="223" y="231"/>
                        <a:pt x="230" y="238"/>
                        <a:pt x="230" y="245"/>
                      </a:cubicBezTo>
                      <a:lnTo>
                        <a:pt x="280" y="159"/>
                      </a:lnTo>
                      <a:lnTo>
                        <a:pt x="94" y="0"/>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7"/>
                <p:cNvSpPr/>
                <p:nvPr/>
              </p:nvSpPr>
              <p:spPr>
                <a:xfrm>
                  <a:off x="6603383" y="3772438"/>
                  <a:ext cx="218417" cy="108023"/>
                </a:xfrm>
                <a:custGeom>
                  <a:rect b="b" l="l" r="r" t="t"/>
                  <a:pathLst>
                    <a:path extrusionOk="0" h="409" w="827">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7"/>
                <p:cNvSpPr/>
                <p:nvPr/>
              </p:nvSpPr>
              <p:spPr>
                <a:xfrm>
                  <a:off x="5883952" y="3435954"/>
                  <a:ext cx="586583" cy="790496"/>
                </a:xfrm>
                <a:custGeom>
                  <a:rect b="b" l="l" r="r" t="t"/>
                  <a:pathLst>
                    <a:path extrusionOk="0" h="2993" w="2221">
                      <a:moveTo>
                        <a:pt x="1755" y="1"/>
                      </a:moveTo>
                      <a:cubicBezTo>
                        <a:pt x="1689" y="23"/>
                        <a:pt x="1626" y="44"/>
                        <a:pt x="1567" y="66"/>
                      </a:cubicBezTo>
                      <a:lnTo>
                        <a:pt x="1" y="2382"/>
                      </a:lnTo>
                      <a:lnTo>
                        <a:pt x="668" y="2992"/>
                      </a:lnTo>
                      <a:lnTo>
                        <a:pt x="884" y="2640"/>
                      </a:lnTo>
                      <a:lnTo>
                        <a:pt x="849" y="2618"/>
                      </a:lnTo>
                      <a:lnTo>
                        <a:pt x="970" y="2382"/>
                      </a:lnTo>
                      <a:lnTo>
                        <a:pt x="2221"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7"/>
                <p:cNvSpPr/>
                <p:nvPr/>
              </p:nvSpPr>
              <p:spPr>
                <a:xfrm>
                  <a:off x="6821537" y="3054834"/>
                  <a:ext cx="275464" cy="341765"/>
                </a:xfrm>
                <a:custGeom>
                  <a:rect b="b" l="l" r="r" t="t"/>
                  <a:pathLst>
                    <a:path extrusionOk="0" h="1294" w="1043">
                      <a:moveTo>
                        <a:pt x="1043" y="0"/>
                      </a:moveTo>
                      <a:cubicBezTo>
                        <a:pt x="1029" y="50"/>
                        <a:pt x="1015" y="93"/>
                        <a:pt x="1008" y="123"/>
                      </a:cubicBezTo>
                      <a:cubicBezTo>
                        <a:pt x="951" y="304"/>
                        <a:pt x="703" y="445"/>
                        <a:pt x="531" y="445"/>
                      </a:cubicBezTo>
                      <a:cubicBezTo>
                        <a:pt x="526" y="445"/>
                        <a:pt x="522" y="445"/>
                        <a:pt x="518" y="445"/>
                      </a:cubicBezTo>
                      <a:cubicBezTo>
                        <a:pt x="382" y="590"/>
                        <a:pt x="217" y="733"/>
                        <a:pt x="1" y="863"/>
                      </a:cubicBezTo>
                      <a:lnTo>
                        <a:pt x="137" y="1294"/>
                      </a:lnTo>
                      <a:lnTo>
                        <a:pt x="562" y="1294"/>
                      </a:lnTo>
                      <a:cubicBezTo>
                        <a:pt x="562" y="1287"/>
                        <a:pt x="555" y="1287"/>
                        <a:pt x="555" y="1287"/>
                      </a:cubicBezTo>
                      <a:lnTo>
                        <a:pt x="260" y="1287"/>
                      </a:lnTo>
                      <a:cubicBezTo>
                        <a:pt x="210" y="1287"/>
                        <a:pt x="217" y="1237"/>
                        <a:pt x="232" y="1214"/>
                      </a:cubicBezTo>
                      <a:cubicBezTo>
                        <a:pt x="239" y="1194"/>
                        <a:pt x="310" y="970"/>
                        <a:pt x="346" y="942"/>
                      </a:cubicBezTo>
                      <a:cubicBezTo>
                        <a:pt x="389" y="913"/>
                        <a:pt x="641" y="790"/>
                        <a:pt x="670" y="790"/>
                      </a:cubicBezTo>
                      <a:cubicBezTo>
                        <a:pt x="698" y="790"/>
                        <a:pt x="836" y="813"/>
                        <a:pt x="913" y="833"/>
                      </a:cubicBezTo>
                      <a:cubicBezTo>
                        <a:pt x="972" y="647"/>
                        <a:pt x="1015" y="488"/>
                        <a:pt x="1029" y="402"/>
                      </a:cubicBezTo>
                      <a:cubicBezTo>
                        <a:pt x="1043" y="288"/>
                        <a:pt x="1043" y="136"/>
                        <a:pt x="1043" y="0"/>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7"/>
                <p:cNvSpPr/>
                <p:nvPr/>
              </p:nvSpPr>
              <p:spPr>
                <a:xfrm>
                  <a:off x="6673636" y="2838259"/>
                  <a:ext cx="1775331" cy="1771419"/>
                </a:xfrm>
                <a:custGeom>
                  <a:rect b="b" l="l" r="r" t="t"/>
                  <a:pathLst>
                    <a:path extrusionOk="0" h="6707" w="6722">
                      <a:moveTo>
                        <a:pt x="4227" y="1"/>
                      </a:moveTo>
                      <a:cubicBezTo>
                        <a:pt x="4228" y="1"/>
                        <a:pt x="4229" y="1"/>
                        <a:pt x="4231" y="2"/>
                      </a:cubicBezTo>
                      <a:lnTo>
                        <a:pt x="4231" y="2"/>
                      </a:lnTo>
                      <a:cubicBezTo>
                        <a:pt x="4230" y="1"/>
                        <a:pt x="4228" y="1"/>
                        <a:pt x="4227" y="1"/>
                      </a:cubicBezTo>
                      <a:close/>
                      <a:moveTo>
                        <a:pt x="4231" y="2"/>
                      </a:moveTo>
                      <a:lnTo>
                        <a:pt x="4231" y="2"/>
                      </a:lnTo>
                      <a:cubicBezTo>
                        <a:pt x="4234" y="4"/>
                        <a:pt x="4234" y="7"/>
                        <a:pt x="4234" y="7"/>
                      </a:cubicBezTo>
                      <a:lnTo>
                        <a:pt x="4234" y="21"/>
                      </a:lnTo>
                      <a:lnTo>
                        <a:pt x="4242" y="30"/>
                      </a:lnTo>
                      <a:cubicBezTo>
                        <a:pt x="4263" y="116"/>
                        <a:pt x="4285" y="216"/>
                        <a:pt x="4299" y="309"/>
                      </a:cubicBezTo>
                      <a:cubicBezTo>
                        <a:pt x="4299" y="309"/>
                        <a:pt x="4939" y="561"/>
                        <a:pt x="4708" y="1237"/>
                      </a:cubicBezTo>
                      <a:cubicBezTo>
                        <a:pt x="4594" y="1574"/>
                        <a:pt x="4299" y="1812"/>
                        <a:pt x="3911" y="2005"/>
                      </a:cubicBezTo>
                      <a:cubicBezTo>
                        <a:pt x="3689" y="2114"/>
                        <a:pt x="3430" y="2214"/>
                        <a:pt x="3164" y="2307"/>
                      </a:cubicBezTo>
                      <a:cubicBezTo>
                        <a:pt x="3069" y="2343"/>
                        <a:pt x="2976" y="2373"/>
                        <a:pt x="2876" y="2409"/>
                      </a:cubicBezTo>
                      <a:cubicBezTo>
                        <a:pt x="2790" y="2436"/>
                        <a:pt x="2697" y="2473"/>
                        <a:pt x="2603" y="2502"/>
                      </a:cubicBezTo>
                      <a:cubicBezTo>
                        <a:pt x="2488" y="2538"/>
                        <a:pt x="2372" y="2581"/>
                        <a:pt x="2258" y="2618"/>
                      </a:cubicBezTo>
                      <a:cubicBezTo>
                        <a:pt x="2200" y="2638"/>
                        <a:pt x="2150" y="2661"/>
                        <a:pt x="2093" y="2681"/>
                      </a:cubicBezTo>
                      <a:cubicBezTo>
                        <a:pt x="2000" y="2725"/>
                        <a:pt x="1905" y="2761"/>
                        <a:pt x="1812" y="2804"/>
                      </a:cubicBezTo>
                      <a:cubicBezTo>
                        <a:pt x="1301" y="3049"/>
                        <a:pt x="878" y="3378"/>
                        <a:pt x="561" y="3789"/>
                      </a:cubicBezTo>
                      <a:cubicBezTo>
                        <a:pt x="518" y="3839"/>
                        <a:pt x="482" y="3896"/>
                        <a:pt x="447" y="3946"/>
                      </a:cubicBezTo>
                      <a:cubicBezTo>
                        <a:pt x="288" y="4184"/>
                        <a:pt x="173" y="4436"/>
                        <a:pt x="86" y="4715"/>
                      </a:cubicBezTo>
                      <a:cubicBezTo>
                        <a:pt x="30" y="4924"/>
                        <a:pt x="0" y="5140"/>
                        <a:pt x="7" y="5342"/>
                      </a:cubicBezTo>
                      <a:cubicBezTo>
                        <a:pt x="7" y="5362"/>
                        <a:pt x="7" y="5385"/>
                        <a:pt x="16" y="5405"/>
                      </a:cubicBezTo>
                      <a:lnTo>
                        <a:pt x="16" y="5442"/>
                      </a:lnTo>
                      <a:cubicBezTo>
                        <a:pt x="16" y="5464"/>
                        <a:pt x="16" y="5478"/>
                        <a:pt x="23" y="5492"/>
                      </a:cubicBezTo>
                      <a:cubicBezTo>
                        <a:pt x="23" y="5514"/>
                        <a:pt x="23" y="5535"/>
                        <a:pt x="30" y="5550"/>
                      </a:cubicBezTo>
                      <a:cubicBezTo>
                        <a:pt x="30" y="5571"/>
                        <a:pt x="36" y="5593"/>
                        <a:pt x="36" y="5614"/>
                      </a:cubicBezTo>
                      <a:cubicBezTo>
                        <a:pt x="43" y="5628"/>
                        <a:pt x="43" y="5637"/>
                        <a:pt x="43" y="5650"/>
                      </a:cubicBezTo>
                      <a:cubicBezTo>
                        <a:pt x="50" y="5671"/>
                        <a:pt x="50" y="5693"/>
                        <a:pt x="59" y="5707"/>
                      </a:cubicBezTo>
                      <a:cubicBezTo>
                        <a:pt x="59" y="5723"/>
                        <a:pt x="66" y="5737"/>
                        <a:pt x="66" y="5750"/>
                      </a:cubicBezTo>
                      <a:cubicBezTo>
                        <a:pt x="73" y="5766"/>
                        <a:pt x="80" y="5787"/>
                        <a:pt x="86" y="5800"/>
                      </a:cubicBezTo>
                      <a:cubicBezTo>
                        <a:pt x="86" y="5816"/>
                        <a:pt x="93" y="5830"/>
                        <a:pt x="93" y="5837"/>
                      </a:cubicBezTo>
                      <a:cubicBezTo>
                        <a:pt x="137" y="5966"/>
                        <a:pt x="195" y="6082"/>
                        <a:pt x="266" y="6189"/>
                      </a:cubicBezTo>
                      <a:cubicBezTo>
                        <a:pt x="275" y="6204"/>
                        <a:pt x="288" y="6218"/>
                        <a:pt x="295" y="6232"/>
                      </a:cubicBezTo>
                      <a:cubicBezTo>
                        <a:pt x="302" y="6247"/>
                        <a:pt x="318" y="6261"/>
                        <a:pt x="325" y="6275"/>
                      </a:cubicBezTo>
                      <a:cubicBezTo>
                        <a:pt x="331" y="6275"/>
                        <a:pt x="338" y="6283"/>
                        <a:pt x="338" y="6290"/>
                      </a:cubicBezTo>
                      <a:cubicBezTo>
                        <a:pt x="352" y="6304"/>
                        <a:pt x="361" y="6311"/>
                        <a:pt x="368" y="6327"/>
                      </a:cubicBezTo>
                      <a:cubicBezTo>
                        <a:pt x="381" y="6333"/>
                        <a:pt x="388" y="6347"/>
                        <a:pt x="395" y="6354"/>
                      </a:cubicBezTo>
                      <a:cubicBezTo>
                        <a:pt x="411" y="6370"/>
                        <a:pt x="418" y="6377"/>
                        <a:pt x="425" y="6383"/>
                      </a:cubicBezTo>
                      <a:cubicBezTo>
                        <a:pt x="438" y="6397"/>
                        <a:pt x="447" y="6404"/>
                        <a:pt x="461" y="6420"/>
                      </a:cubicBezTo>
                      <a:cubicBezTo>
                        <a:pt x="475" y="6427"/>
                        <a:pt x="490" y="6440"/>
                        <a:pt x="504" y="6456"/>
                      </a:cubicBezTo>
                      <a:cubicBezTo>
                        <a:pt x="518" y="6470"/>
                        <a:pt x="540" y="6484"/>
                        <a:pt x="554" y="6490"/>
                      </a:cubicBezTo>
                      <a:cubicBezTo>
                        <a:pt x="568" y="6506"/>
                        <a:pt x="590" y="6520"/>
                        <a:pt x="604" y="6527"/>
                      </a:cubicBezTo>
                      <a:lnTo>
                        <a:pt x="611" y="6534"/>
                      </a:lnTo>
                      <a:cubicBezTo>
                        <a:pt x="626" y="6542"/>
                        <a:pt x="640" y="6549"/>
                        <a:pt x="654" y="6563"/>
                      </a:cubicBezTo>
                      <a:cubicBezTo>
                        <a:pt x="683" y="6577"/>
                        <a:pt x="706" y="6585"/>
                        <a:pt x="727" y="6599"/>
                      </a:cubicBezTo>
                      <a:cubicBezTo>
                        <a:pt x="740" y="6606"/>
                        <a:pt x="749" y="6606"/>
                        <a:pt x="763" y="6613"/>
                      </a:cubicBezTo>
                      <a:cubicBezTo>
                        <a:pt x="763" y="6613"/>
                        <a:pt x="770" y="6620"/>
                        <a:pt x="777" y="6620"/>
                      </a:cubicBezTo>
                      <a:cubicBezTo>
                        <a:pt x="792" y="6628"/>
                        <a:pt x="806" y="6635"/>
                        <a:pt x="827" y="6635"/>
                      </a:cubicBezTo>
                      <a:cubicBezTo>
                        <a:pt x="842" y="6642"/>
                        <a:pt x="863" y="6649"/>
                        <a:pt x="885" y="6656"/>
                      </a:cubicBezTo>
                      <a:cubicBezTo>
                        <a:pt x="899" y="6663"/>
                        <a:pt x="921" y="6672"/>
                        <a:pt x="935" y="6672"/>
                      </a:cubicBezTo>
                      <a:cubicBezTo>
                        <a:pt x="942" y="6672"/>
                        <a:pt x="949" y="6672"/>
                        <a:pt x="949" y="6678"/>
                      </a:cubicBezTo>
                      <a:cubicBezTo>
                        <a:pt x="965" y="6678"/>
                        <a:pt x="978" y="6685"/>
                        <a:pt x="992" y="6685"/>
                      </a:cubicBezTo>
                      <a:lnTo>
                        <a:pt x="1015" y="6685"/>
                      </a:lnTo>
                      <a:cubicBezTo>
                        <a:pt x="1015" y="6692"/>
                        <a:pt x="1022" y="6692"/>
                        <a:pt x="1028" y="6692"/>
                      </a:cubicBezTo>
                      <a:cubicBezTo>
                        <a:pt x="1085" y="6699"/>
                        <a:pt x="1144" y="6706"/>
                        <a:pt x="1208" y="6706"/>
                      </a:cubicBezTo>
                      <a:lnTo>
                        <a:pt x="3178" y="6706"/>
                      </a:lnTo>
                      <a:cubicBezTo>
                        <a:pt x="3846" y="6706"/>
                        <a:pt x="5355" y="6549"/>
                        <a:pt x="5995" y="5076"/>
                      </a:cubicBezTo>
                      <a:cubicBezTo>
                        <a:pt x="6621" y="3645"/>
                        <a:pt x="6721" y="658"/>
                        <a:pt x="4231" y="2"/>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7"/>
                <p:cNvSpPr/>
                <p:nvPr/>
              </p:nvSpPr>
              <p:spPr>
                <a:xfrm>
                  <a:off x="6119537" y="3838731"/>
                  <a:ext cx="873139" cy="770952"/>
                </a:xfrm>
                <a:custGeom>
                  <a:rect b="b" l="l" r="r" t="t"/>
                  <a:pathLst>
                    <a:path extrusionOk="0" h="2919" w="3306">
                      <a:moveTo>
                        <a:pt x="1833" y="1"/>
                      </a:moveTo>
                      <a:lnTo>
                        <a:pt x="734" y="1697"/>
                      </a:lnTo>
                      <a:lnTo>
                        <a:pt x="518" y="1531"/>
                      </a:lnTo>
                      <a:cubicBezTo>
                        <a:pt x="389" y="1719"/>
                        <a:pt x="137" y="2107"/>
                        <a:pt x="78" y="2200"/>
                      </a:cubicBezTo>
                      <a:cubicBezTo>
                        <a:pt x="35" y="2264"/>
                        <a:pt x="14" y="2337"/>
                        <a:pt x="0" y="2387"/>
                      </a:cubicBezTo>
                      <a:cubicBezTo>
                        <a:pt x="7" y="2394"/>
                        <a:pt x="7" y="2409"/>
                        <a:pt x="14" y="2423"/>
                      </a:cubicBezTo>
                      <a:cubicBezTo>
                        <a:pt x="416" y="2718"/>
                        <a:pt x="949" y="2918"/>
                        <a:pt x="1624" y="2918"/>
                      </a:cubicBezTo>
                      <a:lnTo>
                        <a:pt x="3306" y="2918"/>
                      </a:lnTo>
                      <a:cubicBezTo>
                        <a:pt x="3242" y="2918"/>
                        <a:pt x="3183" y="2911"/>
                        <a:pt x="3126" y="2904"/>
                      </a:cubicBezTo>
                      <a:cubicBezTo>
                        <a:pt x="3120" y="2904"/>
                        <a:pt x="3113" y="2904"/>
                        <a:pt x="3113" y="2897"/>
                      </a:cubicBezTo>
                      <a:lnTo>
                        <a:pt x="3090" y="2897"/>
                      </a:lnTo>
                      <a:cubicBezTo>
                        <a:pt x="3076" y="2897"/>
                        <a:pt x="3063" y="2890"/>
                        <a:pt x="3047" y="2890"/>
                      </a:cubicBezTo>
                      <a:cubicBezTo>
                        <a:pt x="3047" y="2884"/>
                        <a:pt x="3040" y="2884"/>
                        <a:pt x="3033" y="2884"/>
                      </a:cubicBezTo>
                      <a:cubicBezTo>
                        <a:pt x="3019" y="2884"/>
                        <a:pt x="2997" y="2875"/>
                        <a:pt x="2983" y="2868"/>
                      </a:cubicBezTo>
                      <a:cubicBezTo>
                        <a:pt x="2961" y="2861"/>
                        <a:pt x="2940" y="2854"/>
                        <a:pt x="2925" y="2847"/>
                      </a:cubicBezTo>
                      <a:cubicBezTo>
                        <a:pt x="2904" y="2847"/>
                        <a:pt x="2890" y="2840"/>
                        <a:pt x="2875" y="2832"/>
                      </a:cubicBezTo>
                      <a:cubicBezTo>
                        <a:pt x="2868" y="2832"/>
                        <a:pt x="2861" y="2825"/>
                        <a:pt x="2861" y="2825"/>
                      </a:cubicBezTo>
                      <a:cubicBezTo>
                        <a:pt x="2847" y="2818"/>
                        <a:pt x="2838" y="2818"/>
                        <a:pt x="2825" y="2811"/>
                      </a:cubicBezTo>
                      <a:cubicBezTo>
                        <a:pt x="2804" y="2797"/>
                        <a:pt x="2781" y="2789"/>
                        <a:pt x="2752" y="2775"/>
                      </a:cubicBezTo>
                      <a:cubicBezTo>
                        <a:pt x="2738" y="2761"/>
                        <a:pt x="2724" y="2754"/>
                        <a:pt x="2709" y="2746"/>
                      </a:cubicBezTo>
                      <a:lnTo>
                        <a:pt x="2702" y="2739"/>
                      </a:lnTo>
                      <a:cubicBezTo>
                        <a:pt x="2688" y="2732"/>
                        <a:pt x="2666" y="2718"/>
                        <a:pt x="2652" y="2702"/>
                      </a:cubicBezTo>
                      <a:cubicBezTo>
                        <a:pt x="2638" y="2696"/>
                        <a:pt x="2616" y="2682"/>
                        <a:pt x="2602" y="2668"/>
                      </a:cubicBezTo>
                      <a:cubicBezTo>
                        <a:pt x="2588" y="2652"/>
                        <a:pt x="2573" y="2639"/>
                        <a:pt x="2559" y="2632"/>
                      </a:cubicBezTo>
                      <a:cubicBezTo>
                        <a:pt x="2545" y="2616"/>
                        <a:pt x="2536" y="2609"/>
                        <a:pt x="2523" y="2595"/>
                      </a:cubicBezTo>
                      <a:cubicBezTo>
                        <a:pt x="2516" y="2589"/>
                        <a:pt x="2509" y="2582"/>
                        <a:pt x="2493" y="2566"/>
                      </a:cubicBezTo>
                      <a:cubicBezTo>
                        <a:pt x="2486" y="2559"/>
                        <a:pt x="2479" y="2545"/>
                        <a:pt x="2466" y="2539"/>
                      </a:cubicBezTo>
                      <a:cubicBezTo>
                        <a:pt x="2459" y="2523"/>
                        <a:pt x="2450" y="2516"/>
                        <a:pt x="2436" y="2502"/>
                      </a:cubicBezTo>
                      <a:cubicBezTo>
                        <a:pt x="2436" y="2495"/>
                        <a:pt x="2429" y="2487"/>
                        <a:pt x="2423" y="2487"/>
                      </a:cubicBezTo>
                      <a:cubicBezTo>
                        <a:pt x="2416" y="2473"/>
                        <a:pt x="2400" y="2459"/>
                        <a:pt x="2393" y="2444"/>
                      </a:cubicBezTo>
                      <a:cubicBezTo>
                        <a:pt x="2386" y="2430"/>
                        <a:pt x="2373" y="2416"/>
                        <a:pt x="2364" y="2401"/>
                      </a:cubicBezTo>
                      <a:cubicBezTo>
                        <a:pt x="2293" y="2294"/>
                        <a:pt x="2235" y="2178"/>
                        <a:pt x="2191" y="2049"/>
                      </a:cubicBezTo>
                      <a:cubicBezTo>
                        <a:pt x="2191" y="2042"/>
                        <a:pt x="2184" y="2028"/>
                        <a:pt x="2184" y="2012"/>
                      </a:cubicBezTo>
                      <a:cubicBezTo>
                        <a:pt x="2178" y="1999"/>
                        <a:pt x="2171" y="1978"/>
                        <a:pt x="2164" y="1962"/>
                      </a:cubicBezTo>
                      <a:cubicBezTo>
                        <a:pt x="2164" y="1949"/>
                        <a:pt x="2157" y="1935"/>
                        <a:pt x="2157" y="1919"/>
                      </a:cubicBezTo>
                      <a:cubicBezTo>
                        <a:pt x="2148" y="1905"/>
                        <a:pt x="2148" y="1883"/>
                        <a:pt x="2141" y="1862"/>
                      </a:cubicBezTo>
                      <a:cubicBezTo>
                        <a:pt x="2141" y="1849"/>
                        <a:pt x="2141" y="1840"/>
                        <a:pt x="2134" y="1826"/>
                      </a:cubicBezTo>
                      <a:cubicBezTo>
                        <a:pt x="2134" y="1805"/>
                        <a:pt x="2128" y="1783"/>
                        <a:pt x="2128" y="1762"/>
                      </a:cubicBezTo>
                      <a:cubicBezTo>
                        <a:pt x="2121" y="1747"/>
                        <a:pt x="2121" y="1726"/>
                        <a:pt x="2121" y="1704"/>
                      </a:cubicBezTo>
                      <a:cubicBezTo>
                        <a:pt x="2114" y="1690"/>
                        <a:pt x="2114" y="1676"/>
                        <a:pt x="2114" y="1654"/>
                      </a:cubicBezTo>
                      <a:lnTo>
                        <a:pt x="2114" y="1617"/>
                      </a:lnTo>
                      <a:cubicBezTo>
                        <a:pt x="2105" y="1597"/>
                        <a:pt x="2105" y="1574"/>
                        <a:pt x="2105" y="1554"/>
                      </a:cubicBezTo>
                      <a:cubicBezTo>
                        <a:pt x="2098" y="1352"/>
                        <a:pt x="2128" y="1136"/>
                        <a:pt x="2184" y="927"/>
                      </a:cubicBezTo>
                      <a:cubicBezTo>
                        <a:pt x="2271" y="648"/>
                        <a:pt x="2386" y="396"/>
                        <a:pt x="2545" y="158"/>
                      </a:cubicBezTo>
                      <a:lnTo>
                        <a:pt x="2379" y="158"/>
                      </a:lnTo>
                      <a:cubicBezTo>
                        <a:pt x="2286" y="158"/>
                        <a:pt x="2062" y="87"/>
                        <a:pt x="1833"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7"/>
                <p:cNvSpPr/>
                <p:nvPr/>
              </p:nvSpPr>
              <p:spPr>
                <a:xfrm>
                  <a:off x="5880254" y="3453385"/>
                  <a:ext cx="417818" cy="611690"/>
                </a:xfrm>
                <a:custGeom>
                  <a:rect b="b" l="l" r="r" t="t"/>
                  <a:pathLst>
                    <a:path extrusionOk="0" h="2316" w="1582">
                      <a:moveTo>
                        <a:pt x="1581" y="0"/>
                      </a:moveTo>
                      <a:lnTo>
                        <a:pt x="1581" y="0"/>
                      </a:lnTo>
                      <a:cubicBezTo>
                        <a:pt x="518" y="402"/>
                        <a:pt x="115" y="1086"/>
                        <a:pt x="15" y="1912"/>
                      </a:cubicBezTo>
                      <a:cubicBezTo>
                        <a:pt x="1" y="2041"/>
                        <a:pt x="1" y="2178"/>
                        <a:pt x="15" y="2316"/>
                      </a:cubicBezTo>
                      <a:lnTo>
                        <a:pt x="1581" y="0"/>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7"/>
                <p:cNvSpPr/>
                <p:nvPr/>
              </p:nvSpPr>
              <p:spPr>
                <a:xfrm>
                  <a:off x="5948658" y="4243093"/>
                  <a:ext cx="74214" cy="64972"/>
                </a:xfrm>
                <a:custGeom>
                  <a:rect b="b" l="l" r="r" t="t"/>
                  <a:pathLst>
                    <a:path extrusionOk="0" fill="none" h="246" w="281">
                      <a:moveTo>
                        <a:pt x="280" y="159"/>
                      </a:moveTo>
                      <a:lnTo>
                        <a:pt x="230" y="245"/>
                      </a:lnTo>
                      <a:cubicBezTo>
                        <a:pt x="230" y="238"/>
                        <a:pt x="223" y="231"/>
                        <a:pt x="223" y="223"/>
                      </a:cubicBezTo>
                      <a:cubicBezTo>
                        <a:pt x="223" y="223"/>
                        <a:pt x="216" y="223"/>
                        <a:pt x="216" y="216"/>
                      </a:cubicBezTo>
                      <a:cubicBezTo>
                        <a:pt x="216" y="216"/>
                        <a:pt x="208" y="216"/>
                        <a:pt x="208" y="209"/>
                      </a:cubicBezTo>
                      <a:cubicBezTo>
                        <a:pt x="208" y="209"/>
                        <a:pt x="201" y="209"/>
                        <a:pt x="201" y="202"/>
                      </a:cubicBezTo>
                      <a:cubicBezTo>
                        <a:pt x="187" y="195"/>
                        <a:pt x="164" y="188"/>
                        <a:pt x="151" y="195"/>
                      </a:cubicBezTo>
                      <a:lnTo>
                        <a:pt x="144" y="195"/>
                      </a:lnTo>
                      <a:cubicBezTo>
                        <a:pt x="137" y="195"/>
                        <a:pt x="130" y="195"/>
                        <a:pt x="121" y="202"/>
                      </a:cubicBezTo>
                      <a:lnTo>
                        <a:pt x="108" y="202"/>
                      </a:lnTo>
                      <a:cubicBezTo>
                        <a:pt x="94" y="209"/>
                        <a:pt x="78" y="216"/>
                        <a:pt x="58" y="216"/>
                      </a:cubicBezTo>
                      <a:cubicBezTo>
                        <a:pt x="35" y="188"/>
                        <a:pt x="21" y="152"/>
                        <a:pt x="1" y="116"/>
                      </a:cubicBezTo>
                      <a:cubicBezTo>
                        <a:pt x="35" y="73"/>
                        <a:pt x="71" y="29"/>
                        <a:pt x="94"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7"/>
                <p:cNvSpPr/>
                <p:nvPr/>
              </p:nvSpPr>
              <p:spPr>
                <a:xfrm>
                  <a:off x="6603383" y="3772438"/>
                  <a:ext cx="218417" cy="108023"/>
                </a:xfrm>
                <a:custGeom>
                  <a:rect b="b" l="l" r="r" t="t"/>
                  <a:pathLst>
                    <a:path extrusionOk="0" fill="none" h="409" w="827">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7"/>
                <p:cNvSpPr/>
                <p:nvPr/>
              </p:nvSpPr>
              <p:spPr>
                <a:xfrm>
                  <a:off x="5883952" y="3435954"/>
                  <a:ext cx="586583" cy="790496"/>
                </a:xfrm>
                <a:custGeom>
                  <a:rect b="b" l="l" r="r" t="t"/>
                  <a:pathLst>
                    <a:path extrusionOk="0" fill="none" h="2993" w="2221">
                      <a:moveTo>
                        <a:pt x="2221" y="1"/>
                      </a:moveTo>
                      <a:lnTo>
                        <a:pt x="970" y="2382"/>
                      </a:lnTo>
                      <a:lnTo>
                        <a:pt x="970" y="2382"/>
                      </a:lnTo>
                      <a:lnTo>
                        <a:pt x="849" y="2618"/>
                      </a:lnTo>
                      <a:lnTo>
                        <a:pt x="884" y="2640"/>
                      </a:lnTo>
                      <a:lnTo>
                        <a:pt x="668" y="2992"/>
                      </a:lnTo>
                      <a:lnTo>
                        <a:pt x="1" y="2382"/>
                      </a:lnTo>
                      <a:lnTo>
                        <a:pt x="1" y="2382"/>
                      </a:lnTo>
                      <a:lnTo>
                        <a:pt x="1" y="2382"/>
                      </a:lnTo>
                      <a:lnTo>
                        <a:pt x="1567" y="66"/>
                      </a:lnTo>
                      <a:cubicBezTo>
                        <a:pt x="1626" y="44"/>
                        <a:pt x="1689" y="23"/>
                        <a:pt x="1755"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7"/>
                <p:cNvSpPr/>
                <p:nvPr/>
              </p:nvSpPr>
              <p:spPr>
                <a:xfrm>
                  <a:off x="6071733" y="2910362"/>
                  <a:ext cx="797605" cy="525853"/>
                </a:xfrm>
                <a:custGeom>
                  <a:rect b="b" l="l" r="r" t="t"/>
                  <a:pathLst>
                    <a:path extrusionOk="0" h="1991" w="3020">
                      <a:moveTo>
                        <a:pt x="1446" y="792"/>
                      </a:moveTo>
                      <a:cubicBezTo>
                        <a:pt x="1525" y="792"/>
                        <a:pt x="1605" y="856"/>
                        <a:pt x="1625" y="935"/>
                      </a:cubicBezTo>
                      <a:cubicBezTo>
                        <a:pt x="1639" y="971"/>
                        <a:pt x="1662" y="1058"/>
                        <a:pt x="1510" y="1172"/>
                      </a:cubicBezTo>
                      <a:lnTo>
                        <a:pt x="1446" y="1223"/>
                      </a:lnTo>
                      <a:lnTo>
                        <a:pt x="1360" y="1172"/>
                      </a:lnTo>
                      <a:cubicBezTo>
                        <a:pt x="1144" y="1058"/>
                        <a:pt x="1115" y="971"/>
                        <a:pt x="1108" y="935"/>
                      </a:cubicBezTo>
                      <a:cubicBezTo>
                        <a:pt x="1087" y="856"/>
                        <a:pt x="1130" y="792"/>
                        <a:pt x="1208" y="792"/>
                      </a:cubicBezTo>
                      <a:cubicBezTo>
                        <a:pt x="1260" y="792"/>
                        <a:pt x="1310" y="820"/>
                        <a:pt x="1346" y="856"/>
                      </a:cubicBezTo>
                      <a:cubicBezTo>
                        <a:pt x="1360" y="820"/>
                        <a:pt x="1396" y="792"/>
                        <a:pt x="1446" y="792"/>
                      </a:cubicBezTo>
                      <a:close/>
                      <a:moveTo>
                        <a:pt x="0" y="0"/>
                      </a:moveTo>
                      <a:lnTo>
                        <a:pt x="633" y="1991"/>
                      </a:lnTo>
                      <a:lnTo>
                        <a:pt x="3019" y="1991"/>
                      </a:lnTo>
                      <a:lnTo>
                        <a:pt x="2976" y="1841"/>
                      </a:lnTo>
                      <a:lnTo>
                        <a:pt x="2840" y="1410"/>
                      </a:lnTo>
                      <a:lnTo>
                        <a:pt x="2388" y="0"/>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7"/>
                <p:cNvSpPr/>
                <p:nvPr/>
              </p:nvSpPr>
              <p:spPr>
                <a:xfrm>
                  <a:off x="6857720" y="3396336"/>
                  <a:ext cx="171142" cy="39881"/>
                </a:xfrm>
                <a:custGeom>
                  <a:rect b="b" l="l" r="r" t="t"/>
                  <a:pathLst>
                    <a:path extrusionOk="0" h="151" w="648">
                      <a:moveTo>
                        <a:pt x="0" y="1"/>
                      </a:moveTo>
                      <a:lnTo>
                        <a:pt x="43" y="151"/>
                      </a:lnTo>
                      <a:lnTo>
                        <a:pt x="647" y="151"/>
                      </a:lnTo>
                      <a:cubicBezTo>
                        <a:pt x="633" y="137"/>
                        <a:pt x="613" y="123"/>
                        <a:pt x="590" y="108"/>
                      </a:cubicBezTo>
                      <a:cubicBezTo>
                        <a:pt x="518" y="51"/>
                        <a:pt x="447" y="1"/>
                        <a:pt x="425"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7"/>
                <p:cNvSpPr/>
                <p:nvPr/>
              </p:nvSpPr>
              <p:spPr>
                <a:xfrm>
                  <a:off x="6821537" y="3054834"/>
                  <a:ext cx="275464" cy="341765"/>
                </a:xfrm>
                <a:custGeom>
                  <a:rect b="b" l="l" r="r" t="t"/>
                  <a:pathLst>
                    <a:path extrusionOk="0" fill="none" h="1294" w="1043">
                      <a:moveTo>
                        <a:pt x="1029" y="402"/>
                      </a:moveTo>
                      <a:cubicBezTo>
                        <a:pt x="1015" y="488"/>
                        <a:pt x="972" y="647"/>
                        <a:pt x="913" y="833"/>
                      </a:cubicBezTo>
                      <a:cubicBezTo>
                        <a:pt x="836" y="813"/>
                        <a:pt x="698" y="790"/>
                        <a:pt x="670" y="790"/>
                      </a:cubicBezTo>
                      <a:cubicBezTo>
                        <a:pt x="641" y="790"/>
                        <a:pt x="389" y="913"/>
                        <a:pt x="346" y="942"/>
                      </a:cubicBezTo>
                      <a:cubicBezTo>
                        <a:pt x="310" y="970"/>
                        <a:pt x="239" y="1194"/>
                        <a:pt x="232" y="1214"/>
                      </a:cubicBezTo>
                      <a:cubicBezTo>
                        <a:pt x="217" y="1237"/>
                        <a:pt x="210" y="1287"/>
                        <a:pt x="260" y="1287"/>
                      </a:cubicBezTo>
                      <a:lnTo>
                        <a:pt x="555" y="1287"/>
                      </a:lnTo>
                      <a:cubicBezTo>
                        <a:pt x="555" y="1287"/>
                        <a:pt x="562" y="1287"/>
                        <a:pt x="562" y="1294"/>
                      </a:cubicBezTo>
                      <a:lnTo>
                        <a:pt x="137" y="1294"/>
                      </a:lnTo>
                      <a:lnTo>
                        <a:pt x="1" y="863"/>
                      </a:lnTo>
                      <a:cubicBezTo>
                        <a:pt x="217" y="733"/>
                        <a:pt x="382" y="590"/>
                        <a:pt x="518" y="445"/>
                      </a:cubicBezTo>
                      <a:cubicBezTo>
                        <a:pt x="691" y="452"/>
                        <a:pt x="950" y="309"/>
                        <a:pt x="1008" y="123"/>
                      </a:cubicBezTo>
                      <a:cubicBezTo>
                        <a:pt x="1015" y="93"/>
                        <a:pt x="1029" y="50"/>
                        <a:pt x="1043" y="0"/>
                      </a:cubicBezTo>
                      <a:cubicBezTo>
                        <a:pt x="1043" y="136"/>
                        <a:pt x="1043" y="288"/>
                        <a:pt x="1029" y="402"/>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7"/>
                <p:cNvSpPr/>
                <p:nvPr/>
              </p:nvSpPr>
              <p:spPr>
                <a:xfrm>
                  <a:off x="5806040" y="4326818"/>
                  <a:ext cx="7923" cy="2113"/>
                </a:xfrm>
                <a:custGeom>
                  <a:rect b="b" l="l" r="r" t="t"/>
                  <a:pathLst>
                    <a:path extrusionOk="0" h="8" w="30">
                      <a:moveTo>
                        <a:pt x="1" y="1"/>
                      </a:moveTo>
                      <a:lnTo>
                        <a:pt x="1" y="1"/>
                      </a:lnTo>
                      <a:cubicBezTo>
                        <a:pt x="8" y="7"/>
                        <a:pt x="23" y="7"/>
                        <a:pt x="30" y="7"/>
                      </a:cubicBezTo>
                      <a:cubicBezTo>
                        <a:pt x="23" y="7"/>
                        <a:pt x="14" y="7"/>
                        <a:pt x="1"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7"/>
                <p:cNvSpPr/>
                <p:nvPr/>
              </p:nvSpPr>
              <p:spPr>
                <a:xfrm>
                  <a:off x="5895308" y="4338175"/>
                  <a:ext cx="2113" cy="2113"/>
                </a:xfrm>
                <a:custGeom>
                  <a:rect b="b" l="l" r="r" t="t"/>
                  <a:pathLst>
                    <a:path extrusionOk="0" h="8" w="8">
                      <a:moveTo>
                        <a:pt x="1" y="1"/>
                      </a:moveTo>
                      <a:lnTo>
                        <a:pt x="1" y="8"/>
                      </a:lnTo>
                      <a:lnTo>
                        <a:pt x="8"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7"/>
                <p:cNvSpPr/>
                <p:nvPr/>
              </p:nvSpPr>
              <p:spPr>
                <a:xfrm>
                  <a:off x="5768272" y="4298029"/>
                  <a:ext cx="9772" cy="264"/>
                </a:xfrm>
                <a:custGeom>
                  <a:rect b="b" l="l" r="r" t="t"/>
                  <a:pathLst>
                    <a:path extrusionOk="0" h="1" w="37">
                      <a:moveTo>
                        <a:pt x="0" y="1"/>
                      </a:moveTo>
                      <a:lnTo>
                        <a:pt x="0" y="1"/>
                      </a:lnTo>
                      <a:lnTo>
                        <a:pt x="37"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7"/>
                <p:cNvSpPr/>
                <p:nvPr/>
              </p:nvSpPr>
              <p:spPr>
                <a:xfrm>
                  <a:off x="5918022" y="4309386"/>
                  <a:ext cx="2113" cy="2113"/>
                </a:xfrm>
                <a:custGeom>
                  <a:rect b="b" l="l" r="r" t="t"/>
                  <a:pathLst>
                    <a:path extrusionOk="0" h="8" w="8">
                      <a:moveTo>
                        <a:pt x="1" y="1"/>
                      </a:moveTo>
                      <a:lnTo>
                        <a:pt x="1" y="8"/>
                      </a:lnTo>
                      <a:lnTo>
                        <a:pt x="8"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7"/>
                <p:cNvSpPr/>
                <p:nvPr/>
              </p:nvSpPr>
              <p:spPr>
                <a:xfrm>
                  <a:off x="5722581" y="4133220"/>
                  <a:ext cx="250902" cy="177485"/>
                </a:xfrm>
                <a:custGeom>
                  <a:rect b="b" l="l" r="r" t="t"/>
                  <a:pathLst>
                    <a:path extrusionOk="0" h="672" w="950">
                      <a:moveTo>
                        <a:pt x="489" y="0"/>
                      </a:moveTo>
                      <a:lnTo>
                        <a:pt x="1" y="639"/>
                      </a:lnTo>
                      <a:lnTo>
                        <a:pt x="8" y="647"/>
                      </a:lnTo>
                      <a:cubicBezTo>
                        <a:pt x="8" y="647"/>
                        <a:pt x="15" y="647"/>
                        <a:pt x="15" y="654"/>
                      </a:cubicBezTo>
                      <a:cubicBezTo>
                        <a:pt x="15" y="654"/>
                        <a:pt x="37" y="616"/>
                        <a:pt x="111" y="616"/>
                      </a:cubicBezTo>
                      <a:cubicBezTo>
                        <a:pt x="121" y="616"/>
                        <a:pt x="132" y="616"/>
                        <a:pt x="144" y="618"/>
                      </a:cubicBezTo>
                      <a:cubicBezTo>
                        <a:pt x="151" y="618"/>
                        <a:pt x="158" y="618"/>
                        <a:pt x="173" y="625"/>
                      </a:cubicBezTo>
                      <a:lnTo>
                        <a:pt x="173" y="604"/>
                      </a:lnTo>
                      <a:cubicBezTo>
                        <a:pt x="167" y="582"/>
                        <a:pt x="187" y="552"/>
                        <a:pt x="210" y="552"/>
                      </a:cubicBezTo>
                      <a:lnTo>
                        <a:pt x="217" y="552"/>
                      </a:lnTo>
                      <a:cubicBezTo>
                        <a:pt x="237" y="552"/>
                        <a:pt x="260" y="575"/>
                        <a:pt x="260" y="596"/>
                      </a:cubicBezTo>
                      <a:lnTo>
                        <a:pt x="267" y="639"/>
                      </a:lnTo>
                      <a:cubicBezTo>
                        <a:pt x="296" y="639"/>
                        <a:pt x="330" y="647"/>
                        <a:pt x="360" y="647"/>
                      </a:cubicBezTo>
                      <a:lnTo>
                        <a:pt x="360" y="618"/>
                      </a:lnTo>
                      <a:cubicBezTo>
                        <a:pt x="360" y="596"/>
                        <a:pt x="374" y="568"/>
                        <a:pt x="403" y="568"/>
                      </a:cubicBezTo>
                      <a:cubicBezTo>
                        <a:pt x="432" y="568"/>
                        <a:pt x="446" y="589"/>
                        <a:pt x="453" y="611"/>
                      </a:cubicBezTo>
                      <a:lnTo>
                        <a:pt x="453" y="661"/>
                      </a:lnTo>
                      <a:lnTo>
                        <a:pt x="503" y="661"/>
                      </a:lnTo>
                      <a:cubicBezTo>
                        <a:pt x="518" y="661"/>
                        <a:pt x="539" y="668"/>
                        <a:pt x="555" y="668"/>
                      </a:cubicBezTo>
                      <a:lnTo>
                        <a:pt x="546" y="632"/>
                      </a:lnTo>
                      <a:cubicBezTo>
                        <a:pt x="546" y="611"/>
                        <a:pt x="568" y="589"/>
                        <a:pt x="589" y="582"/>
                      </a:cubicBezTo>
                      <a:lnTo>
                        <a:pt x="598" y="582"/>
                      </a:lnTo>
                      <a:cubicBezTo>
                        <a:pt x="619" y="582"/>
                        <a:pt x="641" y="604"/>
                        <a:pt x="641" y="625"/>
                      </a:cubicBezTo>
                      <a:lnTo>
                        <a:pt x="648" y="668"/>
                      </a:lnTo>
                      <a:cubicBezTo>
                        <a:pt x="660" y="670"/>
                        <a:pt x="671" y="671"/>
                        <a:pt x="682" y="671"/>
                      </a:cubicBezTo>
                      <a:cubicBezTo>
                        <a:pt x="703" y="671"/>
                        <a:pt x="721" y="668"/>
                        <a:pt x="741" y="668"/>
                      </a:cubicBezTo>
                      <a:lnTo>
                        <a:pt x="741" y="647"/>
                      </a:lnTo>
                      <a:cubicBezTo>
                        <a:pt x="734" y="625"/>
                        <a:pt x="755" y="604"/>
                        <a:pt x="784" y="596"/>
                      </a:cubicBezTo>
                      <a:cubicBezTo>
                        <a:pt x="791" y="596"/>
                        <a:pt x="798" y="604"/>
                        <a:pt x="798" y="604"/>
                      </a:cubicBezTo>
                      <a:cubicBezTo>
                        <a:pt x="820" y="575"/>
                        <a:pt x="841" y="552"/>
                        <a:pt x="857" y="532"/>
                      </a:cubicBezTo>
                      <a:cubicBezTo>
                        <a:pt x="891" y="489"/>
                        <a:pt x="927" y="445"/>
                        <a:pt x="950" y="416"/>
                      </a:cubicBezTo>
                      <a:lnTo>
                        <a:pt x="719" y="207"/>
                      </a:lnTo>
                      <a:lnTo>
                        <a:pt x="489" y="0"/>
                      </a:lnTo>
                      <a:close/>
                    </a:path>
                  </a:pathLst>
                </a:custGeom>
                <a:solidFill>
                  <a:srgbClr val="999999"/>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7"/>
                <p:cNvSpPr/>
                <p:nvPr/>
              </p:nvSpPr>
              <p:spPr>
                <a:xfrm>
                  <a:off x="5189082" y="4322592"/>
                  <a:ext cx="560172" cy="359461"/>
                </a:xfrm>
                <a:custGeom>
                  <a:rect b="b" l="l" r="r" t="t"/>
                  <a:pathLst>
                    <a:path extrusionOk="0" h="1361" w="2121">
                      <a:moveTo>
                        <a:pt x="123" y="1"/>
                      </a:moveTo>
                      <a:lnTo>
                        <a:pt x="1" y="189"/>
                      </a:lnTo>
                      <a:lnTo>
                        <a:pt x="1998" y="1360"/>
                      </a:lnTo>
                      <a:lnTo>
                        <a:pt x="2121" y="1172"/>
                      </a:lnTo>
                      <a:lnTo>
                        <a:pt x="755" y="368"/>
                      </a:lnTo>
                      <a:lnTo>
                        <a:pt x="123"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7"/>
                <p:cNvSpPr/>
                <p:nvPr/>
              </p:nvSpPr>
              <p:spPr>
                <a:xfrm>
                  <a:off x="5388220" y="4322592"/>
                  <a:ext cx="408574" cy="309807"/>
                </a:xfrm>
                <a:custGeom>
                  <a:rect b="b" l="l" r="r" t="t"/>
                  <a:pathLst>
                    <a:path extrusionOk="0" h="1173" w="1547">
                      <a:moveTo>
                        <a:pt x="202" y="1"/>
                      </a:moveTo>
                      <a:cubicBezTo>
                        <a:pt x="107" y="1"/>
                        <a:pt x="87" y="67"/>
                        <a:pt x="87" y="67"/>
                      </a:cubicBezTo>
                      <a:cubicBezTo>
                        <a:pt x="87" y="146"/>
                        <a:pt x="66" y="246"/>
                        <a:pt x="1" y="368"/>
                      </a:cubicBezTo>
                      <a:lnTo>
                        <a:pt x="1367" y="1172"/>
                      </a:lnTo>
                      <a:cubicBezTo>
                        <a:pt x="1453" y="1065"/>
                        <a:pt x="1510" y="943"/>
                        <a:pt x="1546" y="827"/>
                      </a:cubicBezTo>
                      <a:lnTo>
                        <a:pt x="454" y="189"/>
                      </a:lnTo>
                      <a:cubicBezTo>
                        <a:pt x="447" y="180"/>
                        <a:pt x="441" y="167"/>
                        <a:pt x="441" y="160"/>
                      </a:cubicBezTo>
                      <a:lnTo>
                        <a:pt x="425" y="23"/>
                      </a:lnTo>
                      <a:cubicBezTo>
                        <a:pt x="397" y="23"/>
                        <a:pt x="361" y="17"/>
                        <a:pt x="332" y="17"/>
                      </a:cubicBezTo>
                      <a:lnTo>
                        <a:pt x="339" y="117"/>
                      </a:lnTo>
                      <a:cubicBezTo>
                        <a:pt x="346" y="137"/>
                        <a:pt x="325" y="167"/>
                        <a:pt x="296" y="167"/>
                      </a:cubicBezTo>
                      <a:cubicBezTo>
                        <a:pt x="268" y="167"/>
                        <a:pt x="253" y="146"/>
                        <a:pt x="246" y="123"/>
                      </a:cubicBezTo>
                      <a:lnTo>
                        <a:pt x="239" y="1"/>
                      </a:lnTo>
                      <a:lnTo>
                        <a:pt x="216" y="1"/>
                      </a:lnTo>
                      <a:cubicBezTo>
                        <a:pt x="211" y="1"/>
                        <a:pt x="207" y="1"/>
                        <a:pt x="202" y="1"/>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7"/>
                <p:cNvSpPr/>
                <p:nvPr/>
              </p:nvSpPr>
              <p:spPr>
                <a:xfrm>
                  <a:off x="5189082" y="4322592"/>
                  <a:ext cx="560172" cy="359461"/>
                </a:xfrm>
                <a:custGeom>
                  <a:rect b="b" l="l" r="r" t="t"/>
                  <a:pathLst>
                    <a:path extrusionOk="0" h="1361" w="2121">
                      <a:moveTo>
                        <a:pt x="123" y="1"/>
                      </a:moveTo>
                      <a:lnTo>
                        <a:pt x="1" y="189"/>
                      </a:lnTo>
                      <a:lnTo>
                        <a:pt x="1998" y="1360"/>
                      </a:lnTo>
                      <a:lnTo>
                        <a:pt x="2121" y="1172"/>
                      </a:lnTo>
                      <a:lnTo>
                        <a:pt x="755" y="368"/>
                      </a:lnTo>
                      <a:lnTo>
                        <a:pt x="123"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7"/>
                <p:cNvSpPr/>
                <p:nvPr/>
              </p:nvSpPr>
              <p:spPr>
                <a:xfrm>
                  <a:off x="5748992" y="4541016"/>
                  <a:ext cx="47803" cy="91384"/>
                </a:xfrm>
                <a:custGeom>
                  <a:rect b="b" l="l" r="r" t="t"/>
                  <a:pathLst>
                    <a:path extrusionOk="0" fill="none" h="346" w="181">
                      <a:moveTo>
                        <a:pt x="180" y="0"/>
                      </a:moveTo>
                      <a:cubicBezTo>
                        <a:pt x="144" y="116"/>
                        <a:pt x="87" y="238"/>
                        <a:pt x="1" y="345"/>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7"/>
                <p:cNvSpPr/>
                <p:nvPr/>
              </p:nvSpPr>
              <p:spPr>
                <a:xfrm>
                  <a:off x="5540347" y="4284031"/>
                  <a:ext cx="189893" cy="136019"/>
                </a:xfrm>
                <a:custGeom>
                  <a:rect b="b" l="l" r="r" t="t"/>
                  <a:pathLst>
                    <a:path extrusionOk="0" h="515" w="719">
                      <a:moveTo>
                        <a:pt x="345" y="1"/>
                      </a:moveTo>
                      <a:cubicBezTo>
                        <a:pt x="247" y="1"/>
                        <a:pt x="175" y="21"/>
                        <a:pt x="123" y="47"/>
                      </a:cubicBezTo>
                      <a:cubicBezTo>
                        <a:pt x="94" y="61"/>
                        <a:pt x="65" y="83"/>
                        <a:pt x="51" y="97"/>
                      </a:cubicBezTo>
                      <a:cubicBezTo>
                        <a:pt x="44" y="97"/>
                        <a:pt x="37" y="104"/>
                        <a:pt x="37" y="111"/>
                      </a:cubicBezTo>
                      <a:cubicBezTo>
                        <a:pt x="15" y="133"/>
                        <a:pt x="1" y="147"/>
                        <a:pt x="1" y="147"/>
                      </a:cubicBezTo>
                      <a:lnTo>
                        <a:pt x="44" y="169"/>
                      </a:lnTo>
                      <a:lnTo>
                        <a:pt x="94" y="197"/>
                      </a:lnTo>
                      <a:lnTo>
                        <a:pt x="144" y="226"/>
                      </a:lnTo>
                      <a:lnTo>
                        <a:pt x="244" y="292"/>
                      </a:lnTo>
                      <a:lnTo>
                        <a:pt x="346" y="349"/>
                      </a:lnTo>
                      <a:lnTo>
                        <a:pt x="575" y="485"/>
                      </a:lnTo>
                      <a:lnTo>
                        <a:pt x="632" y="514"/>
                      </a:lnTo>
                      <a:cubicBezTo>
                        <a:pt x="641" y="499"/>
                        <a:pt x="648" y="485"/>
                        <a:pt x="655" y="471"/>
                      </a:cubicBezTo>
                      <a:cubicBezTo>
                        <a:pt x="675" y="435"/>
                        <a:pt x="691" y="399"/>
                        <a:pt x="698" y="363"/>
                      </a:cubicBezTo>
                      <a:cubicBezTo>
                        <a:pt x="705" y="349"/>
                        <a:pt x="705" y="342"/>
                        <a:pt x="705" y="326"/>
                      </a:cubicBezTo>
                      <a:cubicBezTo>
                        <a:pt x="712" y="320"/>
                        <a:pt x="712" y="306"/>
                        <a:pt x="712" y="299"/>
                      </a:cubicBezTo>
                      <a:cubicBezTo>
                        <a:pt x="719" y="276"/>
                        <a:pt x="719" y="256"/>
                        <a:pt x="719" y="240"/>
                      </a:cubicBezTo>
                      <a:lnTo>
                        <a:pt x="719" y="213"/>
                      </a:lnTo>
                      <a:cubicBezTo>
                        <a:pt x="719" y="147"/>
                        <a:pt x="712" y="104"/>
                        <a:pt x="705" y="83"/>
                      </a:cubicBezTo>
                      <a:cubicBezTo>
                        <a:pt x="705" y="76"/>
                        <a:pt x="698" y="76"/>
                        <a:pt x="698" y="76"/>
                      </a:cubicBezTo>
                      <a:lnTo>
                        <a:pt x="691" y="68"/>
                      </a:lnTo>
                      <a:cubicBezTo>
                        <a:pt x="551" y="19"/>
                        <a:pt x="437" y="1"/>
                        <a:pt x="345"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7"/>
                <p:cNvSpPr/>
                <p:nvPr/>
              </p:nvSpPr>
              <p:spPr>
                <a:xfrm>
                  <a:off x="5883952" y="3435954"/>
                  <a:ext cx="586583" cy="790496"/>
                </a:xfrm>
                <a:custGeom>
                  <a:rect b="b" l="l" r="r" t="t"/>
                  <a:pathLst>
                    <a:path extrusionOk="0" h="2993" w="2221">
                      <a:moveTo>
                        <a:pt x="1610" y="1"/>
                      </a:moveTo>
                      <a:lnTo>
                        <a:pt x="1567" y="66"/>
                      </a:lnTo>
                      <a:lnTo>
                        <a:pt x="1" y="2382"/>
                      </a:lnTo>
                      <a:lnTo>
                        <a:pt x="668" y="2992"/>
                      </a:lnTo>
                      <a:lnTo>
                        <a:pt x="884" y="2640"/>
                      </a:lnTo>
                      <a:lnTo>
                        <a:pt x="849" y="2618"/>
                      </a:lnTo>
                      <a:lnTo>
                        <a:pt x="970" y="2382"/>
                      </a:lnTo>
                      <a:lnTo>
                        <a:pt x="2221"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7"/>
                <p:cNvSpPr/>
                <p:nvPr/>
              </p:nvSpPr>
              <p:spPr>
                <a:xfrm>
                  <a:off x="6603383" y="3772438"/>
                  <a:ext cx="218417" cy="108023"/>
                </a:xfrm>
                <a:custGeom>
                  <a:rect b="b" l="l" r="r" t="t"/>
                  <a:pathLst>
                    <a:path extrusionOk="0" h="409" w="827">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7"/>
                <p:cNvSpPr/>
                <p:nvPr/>
              </p:nvSpPr>
              <p:spPr>
                <a:xfrm>
                  <a:off x="5843807" y="4064814"/>
                  <a:ext cx="216832" cy="220272"/>
                </a:xfrm>
                <a:custGeom>
                  <a:rect b="b" l="l" r="r" t="t"/>
                  <a:pathLst>
                    <a:path extrusionOk="0" h="834" w="821">
                      <a:moveTo>
                        <a:pt x="153" y="1"/>
                      </a:moveTo>
                      <a:lnTo>
                        <a:pt x="1" y="237"/>
                      </a:lnTo>
                      <a:lnTo>
                        <a:pt x="30" y="259"/>
                      </a:lnTo>
                      <a:lnTo>
                        <a:pt x="260" y="466"/>
                      </a:lnTo>
                      <a:lnTo>
                        <a:pt x="491" y="675"/>
                      </a:lnTo>
                      <a:lnTo>
                        <a:pt x="677" y="834"/>
                      </a:lnTo>
                      <a:lnTo>
                        <a:pt x="820" y="611"/>
                      </a:lnTo>
                      <a:lnTo>
                        <a:pt x="153"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7"/>
                <p:cNvSpPr/>
                <p:nvPr/>
              </p:nvSpPr>
              <p:spPr>
                <a:xfrm>
                  <a:off x="5883952" y="3435954"/>
                  <a:ext cx="586583" cy="790496"/>
                </a:xfrm>
                <a:custGeom>
                  <a:rect b="b" l="l" r="r" t="t"/>
                  <a:pathLst>
                    <a:path extrusionOk="0" h="2993" w="2221">
                      <a:moveTo>
                        <a:pt x="1610" y="1"/>
                      </a:moveTo>
                      <a:lnTo>
                        <a:pt x="1567" y="66"/>
                      </a:lnTo>
                      <a:lnTo>
                        <a:pt x="1" y="2382"/>
                      </a:lnTo>
                      <a:lnTo>
                        <a:pt x="668" y="2992"/>
                      </a:lnTo>
                      <a:lnTo>
                        <a:pt x="884" y="2640"/>
                      </a:lnTo>
                      <a:lnTo>
                        <a:pt x="849" y="2618"/>
                      </a:lnTo>
                      <a:lnTo>
                        <a:pt x="970" y="2382"/>
                      </a:lnTo>
                      <a:lnTo>
                        <a:pt x="2221"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7"/>
                <p:cNvSpPr/>
                <p:nvPr/>
              </p:nvSpPr>
              <p:spPr>
                <a:xfrm>
                  <a:off x="6603383" y="3772438"/>
                  <a:ext cx="218417" cy="108023"/>
                </a:xfrm>
                <a:custGeom>
                  <a:rect b="b" l="l" r="r" t="t"/>
                  <a:pathLst>
                    <a:path extrusionOk="0" fill="none" h="409" w="827">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7"/>
                <p:cNvSpPr/>
                <p:nvPr/>
              </p:nvSpPr>
              <p:spPr>
                <a:xfrm>
                  <a:off x="6108180" y="3435954"/>
                  <a:ext cx="1325027" cy="850979"/>
                </a:xfrm>
                <a:custGeom>
                  <a:rect b="b" l="l" r="r" t="t"/>
                  <a:pathLst>
                    <a:path extrusionOk="0" h="3222" w="5017">
                      <a:moveTo>
                        <a:pt x="1372" y="1"/>
                      </a:moveTo>
                      <a:lnTo>
                        <a:pt x="121" y="2382"/>
                      </a:lnTo>
                      <a:lnTo>
                        <a:pt x="0" y="2618"/>
                      </a:lnTo>
                      <a:lnTo>
                        <a:pt x="35" y="2640"/>
                      </a:lnTo>
                      <a:lnTo>
                        <a:pt x="107" y="2697"/>
                      </a:lnTo>
                      <a:lnTo>
                        <a:pt x="561" y="3056"/>
                      </a:lnTo>
                      <a:lnTo>
                        <a:pt x="777" y="3222"/>
                      </a:lnTo>
                      <a:lnTo>
                        <a:pt x="1876" y="1526"/>
                      </a:lnTo>
                      <a:lnTo>
                        <a:pt x="2048" y="1274"/>
                      </a:lnTo>
                      <a:cubicBezTo>
                        <a:pt x="2048" y="1274"/>
                        <a:pt x="2379" y="1403"/>
                        <a:pt x="2702" y="1526"/>
                      </a:cubicBezTo>
                      <a:cubicBezTo>
                        <a:pt x="3019" y="1115"/>
                        <a:pt x="3442" y="786"/>
                        <a:pt x="3953" y="541"/>
                      </a:cubicBezTo>
                      <a:cubicBezTo>
                        <a:pt x="4046" y="498"/>
                        <a:pt x="4141" y="462"/>
                        <a:pt x="4234" y="418"/>
                      </a:cubicBezTo>
                      <a:cubicBezTo>
                        <a:pt x="4291" y="398"/>
                        <a:pt x="4341" y="375"/>
                        <a:pt x="4399" y="355"/>
                      </a:cubicBezTo>
                      <a:cubicBezTo>
                        <a:pt x="4513" y="318"/>
                        <a:pt x="4629" y="275"/>
                        <a:pt x="4744" y="239"/>
                      </a:cubicBezTo>
                      <a:cubicBezTo>
                        <a:pt x="4838" y="210"/>
                        <a:pt x="4931" y="173"/>
                        <a:pt x="5017" y="146"/>
                      </a:cubicBezTo>
                      <a:lnTo>
                        <a:pt x="4622" y="146"/>
                      </a:lnTo>
                      <a:cubicBezTo>
                        <a:pt x="4341" y="146"/>
                        <a:pt x="4098" y="146"/>
                        <a:pt x="4003" y="139"/>
                      </a:cubicBezTo>
                      <a:cubicBezTo>
                        <a:pt x="3996" y="146"/>
                        <a:pt x="3996" y="146"/>
                        <a:pt x="3989" y="146"/>
                      </a:cubicBezTo>
                      <a:cubicBezTo>
                        <a:pt x="3916" y="160"/>
                        <a:pt x="3859" y="166"/>
                        <a:pt x="3813" y="166"/>
                      </a:cubicBezTo>
                      <a:cubicBezTo>
                        <a:pt x="3695" y="166"/>
                        <a:pt x="3652" y="129"/>
                        <a:pt x="3614" y="103"/>
                      </a:cubicBezTo>
                      <a:cubicBezTo>
                        <a:pt x="3594" y="80"/>
                        <a:pt x="3544" y="44"/>
                        <a:pt x="3485"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7"/>
                <p:cNvSpPr/>
                <p:nvPr/>
              </p:nvSpPr>
              <p:spPr>
                <a:xfrm>
                  <a:off x="5991972" y="4133220"/>
                  <a:ext cx="264636" cy="335954"/>
                </a:xfrm>
                <a:custGeom>
                  <a:rect b="b" l="l" r="r" t="t"/>
                  <a:pathLst>
                    <a:path extrusionOk="0" h="1272" w="1002">
                      <a:moveTo>
                        <a:pt x="475" y="0"/>
                      </a:moveTo>
                      <a:lnTo>
                        <a:pt x="259" y="352"/>
                      </a:lnTo>
                      <a:lnTo>
                        <a:pt x="116" y="575"/>
                      </a:lnTo>
                      <a:lnTo>
                        <a:pt x="66" y="661"/>
                      </a:lnTo>
                      <a:cubicBezTo>
                        <a:pt x="73" y="668"/>
                        <a:pt x="73" y="675"/>
                        <a:pt x="80" y="690"/>
                      </a:cubicBezTo>
                      <a:lnTo>
                        <a:pt x="80" y="718"/>
                      </a:lnTo>
                      <a:lnTo>
                        <a:pt x="80" y="747"/>
                      </a:lnTo>
                      <a:cubicBezTo>
                        <a:pt x="80" y="754"/>
                        <a:pt x="80" y="754"/>
                        <a:pt x="73" y="761"/>
                      </a:cubicBezTo>
                      <a:cubicBezTo>
                        <a:pt x="73" y="761"/>
                        <a:pt x="73" y="768"/>
                        <a:pt x="66" y="777"/>
                      </a:cubicBezTo>
                      <a:lnTo>
                        <a:pt x="66" y="784"/>
                      </a:lnTo>
                      <a:cubicBezTo>
                        <a:pt x="66" y="784"/>
                        <a:pt x="66" y="790"/>
                        <a:pt x="59" y="790"/>
                      </a:cubicBezTo>
                      <a:cubicBezTo>
                        <a:pt x="59" y="797"/>
                        <a:pt x="59" y="797"/>
                        <a:pt x="52" y="797"/>
                      </a:cubicBezTo>
                      <a:cubicBezTo>
                        <a:pt x="52" y="804"/>
                        <a:pt x="52" y="804"/>
                        <a:pt x="44" y="811"/>
                      </a:cubicBezTo>
                      <a:cubicBezTo>
                        <a:pt x="44" y="820"/>
                        <a:pt x="37" y="827"/>
                        <a:pt x="30" y="834"/>
                      </a:cubicBezTo>
                      <a:cubicBezTo>
                        <a:pt x="23" y="840"/>
                        <a:pt x="9" y="847"/>
                        <a:pt x="0" y="847"/>
                      </a:cubicBezTo>
                      <a:cubicBezTo>
                        <a:pt x="37" y="870"/>
                        <a:pt x="66" y="906"/>
                        <a:pt x="95" y="949"/>
                      </a:cubicBezTo>
                      <a:cubicBezTo>
                        <a:pt x="145" y="1042"/>
                        <a:pt x="232" y="1142"/>
                        <a:pt x="332" y="1199"/>
                      </a:cubicBezTo>
                      <a:cubicBezTo>
                        <a:pt x="361" y="1215"/>
                        <a:pt x="382" y="1222"/>
                        <a:pt x="404" y="1236"/>
                      </a:cubicBezTo>
                      <a:cubicBezTo>
                        <a:pt x="440" y="1242"/>
                        <a:pt x="461" y="1258"/>
                        <a:pt x="483" y="1272"/>
                      </a:cubicBezTo>
                      <a:cubicBezTo>
                        <a:pt x="497" y="1222"/>
                        <a:pt x="518" y="1149"/>
                        <a:pt x="561" y="1085"/>
                      </a:cubicBezTo>
                      <a:cubicBezTo>
                        <a:pt x="620" y="992"/>
                        <a:pt x="872" y="604"/>
                        <a:pt x="1001" y="416"/>
                      </a:cubicBezTo>
                      <a:lnTo>
                        <a:pt x="547" y="57"/>
                      </a:lnTo>
                      <a:lnTo>
                        <a:pt x="475" y="0"/>
                      </a:lnTo>
                      <a:close/>
                    </a:path>
                  </a:pathLst>
                </a:custGeom>
                <a:solidFill>
                  <a:srgbClr val="999999"/>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7"/>
                <p:cNvSpPr/>
                <p:nvPr/>
              </p:nvSpPr>
              <p:spPr>
                <a:xfrm>
                  <a:off x="5768272" y="4298029"/>
                  <a:ext cx="9772" cy="264"/>
                </a:xfrm>
                <a:custGeom>
                  <a:rect b="b" l="l" r="r" t="t"/>
                  <a:pathLst>
                    <a:path extrusionOk="0" h="1" w="37">
                      <a:moveTo>
                        <a:pt x="37" y="1"/>
                      </a:moveTo>
                      <a:lnTo>
                        <a:pt x="0" y="1"/>
                      </a:lnTo>
                      <a:lnTo>
                        <a:pt x="0"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7"/>
                <p:cNvSpPr/>
                <p:nvPr/>
              </p:nvSpPr>
              <p:spPr>
                <a:xfrm>
                  <a:off x="5918022" y="4309386"/>
                  <a:ext cx="2113" cy="2113"/>
                </a:xfrm>
                <a:custGeom>
                  <a:rect b="b" l="l" r="r" t="t"/>
                  <a:pathLst>
                    <a:path extrusionOk="0" h="8" w="8">
                      <a:moveTo>
                        <a:pt x="1" y="1"/>
                      </a:moveTo>
                      <a:lnTo>
                        <a:pt x="1" y="8"/>
                      </a:lnTo>
                      <a:lnTo>
                        <a:pt x="8"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7"/>
                <p:cNvSpPr/>
                <p:nvPr/>
              </p:nvSpPr>
              <p:spPr>
                <a:xfrm>
                  <a:off x="5707263" y="4322592"/>
                  <a:ext cx="418082" cy="309807"/>
                </a:xfrm>
                <a:custGeom>
                  <a:rect b="b" l="l" r="r" t="t"/>
                  <a:pathLst>
                    <a:path extrusionOk="0" h="1173" w="1583">
                      <a:moveTo>
                        <a:pt x="202" y="1"/>
                      </a:moveTo>
                      <a:cubicBezTo>
                        <a:pt x="107" y="1"/>
                        <a:pt x="87" y="67"/>
                        <a:pt x="87" y="67"/>
                      </a:cubicBezTo>
                      <a:lnTo>
                        <a:pt x="87" y="94"/>
                      </a:lnTo>
                      <a:cubicBezTo>
                        <a:pt x="87" y="110"/>
                        <a:pt x="87" y="130"/>
                        <a:pt x="80" y="153"/>
                      </a:cubicBezTo>
                      <a:cubicBezTo>
                        <a:pt x="80" y="160"/>
                        <a:pt x="80" y="174"/>
                        <a:pt x="73" y="180"/>
                      </a:cubicBezTo>
                      <a:cubicBezTo>
                        <a:pt x="73" y="196"/>
                        <a:pt x="73" y="203"/>
                        <a:pt x="66" y="217"/>
                      </a:cubicBezTo>
                      <a:cubicBezTo>
                        <a:pt x="59" y="253"/>
                        <a:pt x="43" y="289"/>
                        <a:pt x="23" y="325"/>
                      </a:cubicBezTo>
                      <a:cubicBezTo>
                        <a:pt x="16" y="339"/>
                        <a:pt x="9" y="353"/>
                        <a:pt x="0" y="368"/>
                      </a:cubicBezTo>
                      <a:lnTo>
                        <a:pt x="354" y="577"/>
                      </a:lnTo>
                      <a:lnTo>
                        <a:pt x="368" y="584"/>
                      </a:lnTo>
                      <a:lnTo>
                        <a:pt x="1367" y="1172"/>
                      </a:lnTo>
                      <a:cubicBezTo>
                        <a:pt x="1396" y="1145"/>
                        <a:pt x="1410" y="1115"/>
                        <a:pt x="1432" y="1086"/>
                      </a:cubicBezTo>
                      <a:cubicBezTo>
                        <a:pt x="1539" y="907"/>
                        <a:pt x="1582" y="698"/>
                        <a:pt x="1582" y="620"/>
                      </a:cubicBezTo>
                      <a:cubicBezTo>
                        <a:pt x="1582" y="605"/>
                        <a:pt x="1575" y="598"/>
                        <a:pt x="1575" y="591"/>
                      </a:cubicBezTo>
                      <a:cubicBezTo>
                        <a:pt x="1568" y="577"/>
                        <a:pt x="1568" y="562"/>
                        <a:pt x="1561" y="555"/>
                      </a:cubicBezTo>
                      <a:cubicBezTo>
                        <a:pt x="1539" y="541"/>
                        <a:pt x="1518" y="525"/>
                        <a:pt x="1482" y="519"/>
                      </a:cubicBezTo>
                      <a:cubicBezTo>
                        <a:pt x="1460" y="505"/>
                        <a:pt x="1439" y="498"/>
                        <a:pt x="1410" y="482"/>
                      </a:cubicBezTo>
                      <a:cubicBezTo>
                        <a:pt x="1310" y="425"/>
                        <a:pt x="1223" y="325"/>
                        <a:pt x="1173" y="232"/>
                      </a:cubicBezTo>
                      <a:cubicBezTo>
                        <a:pt x="1144" y="189"/>
                        <a:pt x="1115" y="153"/>
                        <a:pt x="1078" y="130"/>
                      </a:cubicBezTo>
                      <a:cubicBezTo>
                        <a:pt x="1072" y="123"/>
                        <a:pt x="1058" y="117"/>
                        <a:pt x="1044" y="117"/>
                      </a:cubicBezTo>
                      <a:cubicBezTo>
                        <a:pt x="1015" y="103"/>
                        <a:pt x="985" y="94"/>
                        <a:pt x="949" y="94"/>
                      </a:cubicBezTo>
                      <a:cubicBezTo>
                        <a:pt x="935" y="87"/>
                        <a:pt x="921" y="87"/>
                        <a:pt x="906" y="87"/>
                      </a:cubicBezTo>
                      <a:lnTo>
                        <a:pt x="921" y="224"/>
                      </a:lnTo>
                      <a:cubicBezTo>
                        <a:pt x="921" y="246"/>
                        <a:pt x="906" y="267"/>
                        <a:pt x="878" y="275"/>
                      </a:cubicBezTo>
                      <a:cubicBezTo>
                        <a:pt x="849" y="275"/>
                        <a:pt x="835" y="253"/>
                        <a:pt x="828" y="232"/>
                      </a:cubicBezTo>
                      <a:lnTo>
                        <a:pt x="813" y="73"/>
                      </a:lnTo>
                      <a:cubicBezTo>
                        <a:pt x="785" y="67"/>
                        <a:pt x="749" y="67"/>
                        <a:pt x="720" y="60"/>
                      </a:cubicBezTo>
                      <a:lnTo>
                        <a:pt x="713" y="67"/>
                      </a:lnTo>
                      <a:lnTo>
                        <a:pt x="727" y="189"/>
                      </a:lnTo>
                      <a:cubicBezTo>
                        <a:pt x="727" y="210"/>
                        <a:pt x="713" y="232"/>
                        <a:pt x="683" y="239"/>
                      </a:cubicBezTo>
                      <a:cubicBezTo>
                        <a:pt x="656" y="239"/>
                        <a:pt x="640" y="217"/>
                        <a:pt x="633" y="196"/>
                      </a:cubicBezTo>
                      <a:lnTo>
                        <a:pt x="633" y="167"/>
                      </a:lnTo>
                      <a:lnTo>
                        <a:pt x="620" y="51"/>
                      </a:lnTo>
                      <a:cubicBezTo>
                        <a:pt x="590" y="44"/>
                        <a:pt x="554" y="37"/>
                        <a:pt x="526" y="37"/>
                      </a:cubicBezTo>
                      <a:lnTo>
                        <a:pt x="533" y="153"/>
                      </a:lnTo>
                      <a:cubicBezTo>
                        <a:pt x="533" y="174"/>
                        <a:pt x="518" y="203"/>
                        <a:pt x="490" y="203"/>
                      </a:cubicBezTo>
                      <a:cubicBezTo>
                        <a:pt x="461" y="203"/>
                        <a:pt x="447" y="180"/>
                        <a:pt x="440" y="160"/>
                      </a:cubicBezTo>
                      <a:lnTo>
                        <a:pt x="432" y="23"/>
                      </a:lnTo>
                      <a:lnTo>
                        <a:pt x="404" y="23"/>
                      </a:lnTo>
                      <a:cubicBezTo>
                        <a:pt x="397" y="23"/>
                        <a:pt x="388" y="23"/>
                        <a:pt x="375" y="17"/>
                      </a:cubicBezTo>
                      <a:lnTo>
                        <a:pt x="331" y="17"/>
                      </a:lnTo>
                      <a:lnTo>
                        <a:pt x="338" y="117"/>
                      </a:lnTo>
                      <a:cubicBezTo>
                        <a:pt x="345" y="137"/>
                        <a:pt x="325" y="167"/>
                        <a:pt x="295" y="167"/>
                      </a:cubicBezTo>
                      <a:cubicBezTo>
                        <a:pt x="275" y="167"/>
                        <a:pt x="252" y="146"/>
                        <a:pt x="245" y="123"/>
                      </a:cubicBezTo>
                      <a:lnTo>
                        <a:pt x="238" y="1"/>
                      </a:lnTo>
                      <a:lnTo>
                        <a:pt x="216" y="1"/>
                      </a:lnTo>
                      <a:cubicBezTo>
                        <a:pt x="211" y="1"/>
                        <a:pt x="206" y="1"/>
                        <a:pt x="202"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7"/>
                <p:cNvSpPr/>
                <p:nvPr/>
              </p:nvSpPr>
              <p:spPr>
                <a:xfrm>
                  <a:off x="5895308" y="4338175"/>
                  <a:ext cx="2113" cy="2113"/>
                </a:xfrm>
                <a:custGeom>
                  <a:rect b="b" l="l" r="r" t="t"/>
                  <a:pathLst>
                    <a:path extrusionOk="0" h="8" w="8">
                      <a:moveTo>
                        <a:pt x="1" y="1"/>
                      </a:moveTo>
                      <a:lnTo>
                        <a:pt x="1" y="8"/>
                      </a:lnTo>
                      <a:lnTo>
                        <a:pt x="8"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7"/>
                <p:cNvSpPr/>
                <p:nvPr/>
              </p:nvSpPr>
              <p:spPr>
                <a:xfrm>
                  <a:off x="5508125" y="4322592"/>
                  <a:ext cx="560172" cy="359461"/>
                </a:xfrm>
                <a:custGeom>
                  <a:rect b="b" l="l" r="r" t="t"/>
                  <a:pathLst>
                    <a:path extrusionOk="0" h="1361" w="2121">
                      <a:moveTo>
                        <a:pt x="123" y="1"/>
                      </a:moveTo>
                      <a:lnTo>
                        <a:pt x="100" y="37"/>
                      </a:lnTo>
                      <a:lnTo>
                        <a:pt x="73" y="80"/>
                      </a:lnTo>
                      <a:lnTo>
                        <a:pt x="0" y="189"/>
                      </a:lnTo>
                      <a:lnTo>
                        <a:pt x="1092" y="827"/>
                      </a:lnTo>
                      <a:lnTo>
                        <a:pt x="1998" y="1360"/>
                      </a:lnTo>
                      <a:lnTo>
                        <a:pt x="2121" y="1172"/>
                      </a:lnTo>
                      <a:lnTo>
                        <a:pt x="1122" y="584"/>
                      </a:lnTo>
                      <a:lnTo>
                        <a:pt x="1108" y="577"/>
                      </a:lnTo>
                      <a:lnTo>
                        <a:pt x="754" y="368"/>
                      </a:lnTo>
                      <a:lnTo>
                        <a:pt x="697" y="339"/>
                      </a:lnTo>
                      <a:lnTo>
                        <a:pt x="468" y="203"/>
                      </a:lnTo>
                      <a:lnTo>
                        <a:pt x="366" y="146"/>
                      </a:lnTo>
                      <a:lnTo>
                        <a:pt x="266" y="80"/>
                      </a:lnTo>
                      <a:lnTo>
                        <a:pt x="216" y="51"/>
                      </a:lnTo>
                      <a:lnTo>
                        <a:pt x="166" y="23"/>
                      </a:lnTo>
                      <a:lnTo>
                        <a:pt x="123"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7"/>
                <p:cNvSpPr/>
                <p:nvPr/>
              </p:nvSpPr>
              <p:spPr>
                <a:xfrm>
                  <a:off x="5726279" y="4295652"/>
                  <a:ext cx="44106" cy="44635"/>
                </a:xfrm>
                <a:custGeom>
                  <a:rect b="b" l="l" r="r" t="t"/>
                  <a:pathLst>
                    <a:path extrusionOk="0" h="169" w="167">
                      <a:moveTo>
                        <a:pt x="97" y="1"/>
                      </a:moveTo>
                      <a:cubicBezTo>
                        <a:pt x="23" y="1"/>
                        <a:pt x="1" y="39"/>
                        <a:pt x="1" y="39"/>
                      </a:cubicBezTo>
                      <a:cubicBezTo>
                        <a:pt x="8" y="60"/>
                        <a:pt x="15" y="103"/>
                        <a:pt x="15" y="169"/>
                      </a:cubicBezTo>
                      <a:cubicBezTo>
                        <a:pt x="15" y="169"/>
                        <a:pt x="35" y="103"/>
                        <a:pt x="130" y="103"/>
                      </a:cubicBezTo>
                      <a:cubicBezTo>
                        <a:pt x="134" y="103"/>
                        <a:pt x="139" y="103"/>
                        <a:pt x="144" y="103"/>
                      </a:cubicBezTo>
                      <a:lnTo>
                        <a:pt x="166" y="103"/>
                      </a:lnTo>
                      <a:lnTo>
                        <a:pt x="159" y="10"/>
                      </a:lnTo>
                      <a:cubicBezTo>
                        <a:pt x="144" y="3"/>
                        <a:pt x="137" y="3"/>
                        <a:pt x="130" y="3"/>
                      </a:cubicBezTo>
                      <a:cubicBezTo>
                        <a:pt x="118" y="1"/>
                        <a:pt x="107" y="1"/>
                        <a:pt x="97"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7"/>
                <p:cNvSpPr/>
                <p:nvPr/>
              </p:nvSpPr>
              <p:spPr>
                <a:xfrm>
                  <a:off x="5792834" y="4301727"/>
                  <a:ext cx="28524" cy="27204"/>
                </a:xfrm>
                <a:custGeom>
                  <a:rect b="b" l="l" r="r" t="t"/>
                  <a:pathLst>
                    <a:path extrusionOk="0" h="103" w="108">
                      <a:moveTo>
                        <a:pt x="1" y="1"/>
                      </a:moveTo>
                      <a:lnTo>
                        <a:pt x="7" y="96"/>
                      </a:lnTo>
                      <a:lnTo>
                        <a:pt x="51" y="96"/>
                      </a:lnTo>
                      <a:cubicBezTo>
                        <a:pt x="58" y="102"/>
                        <a:pt x="73" y="102"/>
                        <a:pt x="80" y="102"/>
                      </a:cubicBezTo>
                      <a:lnTo>
                        <a:pt x="108" y="102"/>
                      </a:lnTo>
                      <a:lnTo>
                        <a:pt x="94" y="9"/>
                      </a:lnTo>
                      <a:cubicBezTo>
                        <a:pt x="64" y="9"/>
                        <a:pt x="30" y="1"/>
                        <a:pt x="1"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7"/>
                <p:cNvSpPr/>
                <p:nvPr/>
              </p:nvSpPr>
              <p:spPr>
                <a:xfrm>
                  <a:off x="5841958" y="4307801"/>
                  <a:ext cx="29052" cy="28524"/>
                </a:xfrm>
                <a:custGeom>
                  <a:rect b="b" l="l" r="r" t="t"/>
                  <a:pathLst>
                    <a:path extrusionOk="0" h="108" w="110">
                      <a:moveTo>
                        <a:pt x="1" y="0"/>
                      </a:moveTo>
                      <a:lnTo>
                        <a:pt x="16" y="93"/>
                      </a:lnTo>
                      <a:cubicBezTo>
                        <a:pt x="44" y="93"/>
                        <a:pt x="80" y="100"/>
                        <a:pt x="110" y="107"/>
                      </a:cubicBezTo>
                      <a:lnTo>
                        <a:pt x="103" y="7"/>
                      </a:lnTo>
                      <a:cubicBezTo>
                        <a:pt x="87" y="7"/>
                        <a:pt x="66" y="0"/>
                        <a:pt x="51"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7"/>
                <p:cNvSpPr/>
                <p:nvPr/>
              </p:nvSpPr>
              <p:spPr>
                <a:xfrm>
                  <a:off x="5893460" y="4309386"/>
                  <a:ext cx="28524" cy="32750"/>
                </a:xfrm>
                <a:custGeom>
                  <a:rect b="b" l="l" r="r" t="t"/>
                  <a:pathLst>
                    <a:path extrusionOk="0" h="124" w="108">
                      <a:moveTo>
                        <a:pt x="94" y="1"/>
                      </a:moveTo>
                      <a:cubicBezTo>
                        <a:pt x="74" y="1"/>
                        <a:pt x="56" y="4"/>
                        <a:pt x="35" y="4"/>
                      </a:cubicBezTo>
                      <a:cubicBezTo>
                        <a:pt x="24" y="4"/>
                        <a:pt x="13" y="3"/>
                        <a:pt x="1" y="1"/>
                      </a:cubicBezTo>
                      <a:lnTo>
                        <a:pt x="1" y="1"/>
                      </a:lnTo>
                      <a:lnTo>
                        <a:pt x="8" y="110"/>
                      </a:lnTo>
                      <a:lnTo>
                        <a:pt x="15" y="110"/>
                      </a:lnTo>
                      <a:cubicBezTo>
                        <a:pt x="44" y="117"/>
                        <a:pt x="80" y="117"/>
                        <a:pt x="108" y="123"/>
                      </a:cubicBezTo>
                      <a:lnTo>
                        <a:pt x="94" y="8"/>
                      </a:lnTo>
                      <a:lnTo>
                        <a:pt x="94"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7"/>
                <p:cNvSpPr/>
                <p:nvPr/>
              </p:nvSpPr>
              <p:spPr>
                <a:xfrm>
                  <a:off x="5942848" y="4293803"/>
                  <a:ext cx="70253" cy="63388"/>
                </a:xfrm>
                <a:custGeom>
                  <a:rect b="b" l="l" r="r" t="t"/>
                  <a:pathLst>
                    <a:path extrusionOk="0" h="240" w="266">
                      <a:moveTo>
                        <a:pt x="187" y="0"/>
                      </a:moveTo>
                      <a:cubicBezTo>
                        <a:pt x="181" y="0"/>
                        <a:pt x="177" y="1"/>
                        <a:pt x="173" y="3"/>
                      </a:cubicBezTo>
                      <a:lnTo>
                        <a:pt x="166" y="3"/>
                      </a:lnTo>
                      <a:cubicBezTo>
                        <a:pt x="159" y="3"/>
                        <a:pt x="152" y="3"/>
                        <a:pt x="143" y="10"/>
                      </a:cubicBezTo>
                      <a:lnTo>
                        <a:pt x="130" y="10"/>
                      </a:lnTo>
                      <a:cubicBezTo>
                        <a:pt x="116" y="17"/>
                        <a:pt x="100" y="24"/>
                        <a:pt x="80" y="24"/>
                      </a:cubicBezTo>
                      <a:cubicBezTo>
                        <a:pt x="57" y="31"/>
                        <a:pt x="29" y="46"/>
                        <a:pt x="0" y="46"/>
                      </a:cubicBezTo>
                      <a:lnTo>
                        <a:pt x="14" y="196"/>
                      </a:lnTo>
                      <a:cubicBezTo>
                        <a:pt x="29" y="196"/>
                        <a:pt x="43" y="196"/>
                        <a:pt x="57" y="203"/>
                      </a:cubicBezTo>
                      <a:cubicBezTo>
                        <a:pt x="93" y="203"/>
                        <a:pt x="123" y="212"/>
                        <a:pt x="152" y="226"/>
                      </a:cubicBezTo>
                      <a:cubicBezTo>
                        <a:pt x="166" y="226"/>
                        <a:pt x="180" y="232"/>
                        <a:pt x="186" y="239"/>
                      </a:cubicBezTo>
                      <a:cubicBezTo>
                        <a:pt x="195" y="239"/>
                        <a:pt x="209" y="232"/>
                        <a:pt x="216" y="226"/>
                      </a:cubicBezTo>
                      <a:cubicBezTo>
                        <a:pt x="223" y="219"/>
                        <a:pt x="230" y="212"/>
                        <a:pt x="230" y="203"/>
                      </a:cubicBezTo>
                      <a:cubicBezTo>
                        <a:pt x="238" y="196"/>
                        <a:pt x="238" y="196"/>
                        <a:pt x="238" y="189"/>
                      </a:cubicBezTo>
                      <a:cubicBezTo>
                        <a:pt x="245" y="189"/>
                        <a:pt x="245" y="189"/>
                        <a:pt x="245" y="182"/>
                      </a:cubicBezTo>
                      <a:cubicBezTo>
                        <a:pt x="252" y="182"/>
                        <a:pt x="252" y="176"/>
                        <a:pt x="252" y="176"/>
                      </a:cubicBezTo>
                      <a:lnTo>
                        <a:pt x="252" y="169"/>
                      </a:lnTo>
                      <a:cubicBezTo>
                        <a:pt x="259" y="160"/>
                        <a:pt x="259" y="153"/>
                        <a:pt x="259" y="153"/>
                      </a:cubicBezTo>
                      <a:cubicBezTo>
                        <a:pt x="266" y="146"/>
                        <a:pt x="266" y="146"/>
                        <a:pt x="266" y="139"/>
                      </a:cubicBezTo>
                      <a:lnTo>
                        <a:pt x="266" y="110"/>
                      </a:lnTo>
                      <a:lnTo>
                        <a:pt x="266" y="82"/>
                      </a:lnTo>
                      <a:cubicBezTo>
                        <a:pt x="259" y="67"/>
                        <a:pt x="259" y="60"/>
                        <a:pt x="252" y="53"/>
                      </a:cubicBezTo>
                      <a:cubicBezTo>
                        <a:pt x="252" y="46"/>
                        <a:pt x="245" y="39"/>
                        <a:pt x="245" y="31"/>
                      </a:cubicBezTo>
                      <a:cubicBezTo>
                        <a:pt x="245" y="31"/>
                        <a:pt x="238" y="31"/>
                        <a:pt x="238" y="24"/>
                      </a:cubicBezTo>
                      <a:cubicBezTo>
                        <a:pt x="238" y="24"/>
                        <a:pt x="230" y="24"/>
                        <a:pt x="230" y="17"/>
                      </a:cubicBezTo>
                      <a:cubicBezTo>
                        <a:pt x="230" y="17"/>
                        <a:pt x="223" y="17"/>
                        <a:pt x="223" y="10"/>
                      </a:cubicBezTo>
                      <a:cubicBezTo>
                        <a:pt x="213" y="5"/>
                        <a:pt x="199" y="0"/>
                        <a:pt x="187"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7"/>
                <p:cNvSpPr/>
                <p:nvPr/>
              </p:nvSpPr>
              <p:spPr>
                <a:xfrm>
                  <a:off x="5766423" y="4279013"/>
                  <a:ext cx="32221" cy="87686"/>
                </a:xfrm>
                <a:custGeom>
                  <a:rect b="b" l="l" r="r" t="t"/>
                  <a:pathLst>
                    <a:path extrusionOk="0" h="332" w="122">
                      <a:moveTo>
                        <a:pt x="44" y="0"/>
                      </a:moveTo>
                      <a:cubicBezTo>
                        <a:pt x="21" y="0"/>
                        <a:pt x="1" y="30"/>
                        <a:pt x="7" y="52"/>
                      </a:cubicBezTo>
                      <a:lnTo>
                        <a:pt x="7" y="73"/>
                      </a:lnTo>
                      <a:lnTo>
                        <a:pt x="14" y="166"/>
                      </a:lnTo>
                      <a:lnTo>
                        <a:pt x="21" y="288"/>
                      </a:lnTo>
                      <a:cubicBezTo>
                        <a:pt x="28" y="311"/>
                        <a:pt x="51" y="332"/>
                        <a:pt x="71" y="332"/>
                      </a:cubicBezTo>
                      <a:cubicBezTo>
                        <a:pt x="101" y="332"/>
                        <a:pt x="121" y="302"/>
                        <a:pt x="114" y="282"/>
                      </a:cubicBezTo>
                      <a:lnTo>
                        <a:pt x="107" y="182"/>
                      </a:lnTo>
                      <a:lnTo>
                        <a:pt x="101" y="87"/>
                      </a:lnTo>
                      <a:lnTo>
                        <a:pt x="94" y="44"/>
                      </a:lnTo>
                      <a:cubicBezTo>
                        <a:pt x="94" y="23"/>
                        <a:pt x="71" y="0"/>
                        <a:pt x="51"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7"/>
                <p:cNvSpPr/>
                <p:nvPr/>
              </p:nvSpPr>
              <p:spPr>
                <a:xfrm>
                  <a:off x="5768272" y="4298029"/>
                  <a:ext cx="9772" cy="264"/>
                </a:xfrm>
                <a:custGeom>
                  <a:rect b="b" l="l" r="r" t="t"/>
                  <a:pathLst>
                    <a:path extrusionOk="0" h="1" w="37">
                      <a:moveTo>
                        <a:pt x="37" y="1"/>
                      </a:moveTo>
                      <a:lnTo>
                        <a:pt x="0" y="1"/>
                      </a:lnTo>
                      <a:lnTo>
                        <a:pt x="0"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7"/>
                <p:cNvSpPr/>
                <p:nvPr/>
              </p:nvSpPr>
              <p:spPr>
                <a:xfrm>
                  <a:off x="5817396" y="4282974"/>
                  <a:ext cx="30901" cy="93233"/>
                </a:xfrm>
                <a:custGeom>
                  <a:rect b="b" l="l" r="r" t="t"/>
                  <a:pathLst>
                    <a:path extrusionOk="0" h="353" w="117">
                      <a:moveTo>
                        <a:pt x="44" y="1"/>
                      </a:moveTo>
                      <a:cubicBezTo>
                        <a:pt x="15" y="1"/>
                        <a:pt x="1" y="29"/>
                        <a:pt x="1" y="51"/>
                      </a:cubicBezTo>
                      <a:lnTo>
                        <a:pt x="1" y="80"/>
                      </a:lnTo>
                      <a:lnTo>
                        <a:pt x="15" y="173"/>
                      </a:lnTo>
                      <a:lnTo>
                        <a:pt x="23" y="310"/>
                      </a:lnTo>
                      <a:cubicBezTo>
                        <a:pt x="30" y="330"/>
                        <a:pt x="44" y="353"/>
                        <a:pt x="73" y="353"/>
                      </a:cubicBezTo>
                      <a:cubicBezTo>
                        <a:pt x="101" y="353"/>
                        <a:pt x="116" y="324"/>
                        <a:pt x="116" y="303"/>
                      </a:cubicBezTo>
                      <a:lnTo>
                        <a:pt x="109" y="187"/>
                      </a:lnTo>
                      <a:lnTo>
                        <a:pt x="94" y="94"/>
                      </a:lnTo>
                      <a:lnTo>
                        <a:pt x="94" y="44"/>
                      </a:lnTo>
                      <a:cubicBezTo>
                        <a:pt x="87" y="22"/>
                        <a:pt x="73" y="1"/>
                        <a:pt x="44"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5866785" y="4286672"/>
                  <a:ext cx="32485" cy="99307"/>
                </a:xfrm>
                <a:custGeom>
                  <a:rect b="b" l="l" r="r" t="t"/>
                  <a:pathLst>
                    <a:path extrusionOk="0" h="376" w="123">
                      <a:moveTo>
                        <a:pt x="43" y="1"/>
                      </a:moveTo>
                      <a:cubicBezTo>
                        <a:pt x="22" y="8"/>
                        <a:pt x="0" y="30"/>
                        <a:pt x="0" y="51"/>
                      </a:cubicBezTo>
                      <a:lnTo>
                        <a:pt x="9" y="87"/>
                      </a:lnTo>
                      <a:lnTo>
                        <a:pt x="16" y="187"/>
                      </a:lnTo>
                      <a:lnTo>
                        <a:pt x="29" y="303"/>
                      </a:lnTo>
                      <a:lnTo>
                        <a:pt x="29" y="332"/>
                      </a:lnTo>
                      <a:cubicBezTo>
                        <a:pt x="36" y="353"/>
                        <a:pt x="52" y="375"/>
                        <a:pt x="79" y="375"/>
                      </a:cubicBezTo>
                      <a:cubicBezTo>
                        <a:pt x="109" y="368"/>
                        <a:pt x="123" y="346"/>
                        <a:pt x="123" y="325"/>
                      </a:cubicBezTo>
                      <a:lnTo>
                        <a:pt x="109" y="203"/>
                      </a:lnTo>
                      <a:lnTo>
                        <a:pt x="109" y="196"/>
                      </a:lnTo>
                      <a:lnTo>
                        <a:pt x="102" y="87"/>
                      </a:lnTo>
                      <a:lnTo>
                        <a:pt x="95" y="44"/>
                      </a:lnTo>
                      <a:cubicBezTo>
                        <a:pt x="95" y="23"/>
                        <a:pt x="73" y="1"/>
                        <a:pt x="52"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5916437" y="4290370"/>
                  <a:ext cx="34334" cy="105118"/>
                </a:xfrm>
                <a:custGeom>
                  <a:rect b="b" l="l" r="r" t="t"/>
                  <a:pathLst>
                    <a:path extrusionOk="0" h="398" w="130">
                      <a:moveTo>
                        <a:pt x="50" y="1"/>
                      </a:moveTo>
                      <a:cubicBezTo>
                        <a:pt x="21" y="9"/>
                        <a:pt x="0" y="30"/>
                        <a:pt x="7" y="52"/>
                      </a:cubicBezTo>
                      <a:lnTo>
                        <a:pt x="7" y="73"/>
                      </a:lnTo>
                      <a:lnTo>
                        <a:pt x="14" y="73"/>
                      </a:lnTo>
                      <a:lnTo>
                        <a:pt x="7" y="80"/>
                      </a:lnTo>
                      <a:lnTo>
                        <a:pt x="21" y="195"/>
                      </a:lnTo>
                      <a:lnTo>
                        <a:pt x="36" y="354"/>
                      </a:lnTo>
                      <a:cubicBezTo>
                        <a:pt x="43" y="375"/>
                        <a:pt x="57" y="397"/>
                        <a:pt x="86" y="397"/>
                      </a:cubicBezTo>
                      <a:cubicBezTo>
                        <a:pt x="114" y="389"/>
                        <a:pt x="129" y="368"/>
                        <a:pt x="129" y="346"/>
                      </a:cubicBezTo>
                      <a:lnTo>
                        <a:pt x="114" y="209"/>
                      </a:lnTo>
                      <a:lnTo>
                        <a:pt x="100" y="59"/>
                      </a:lnTo>
                      <a:lnTo>
                        <a:pt x="100" y="44"/>
                      </a:lnTo>
                      <a:cubicBezTo>
                        <a:pt x="93" y="30"/>
                        <a:pt x="86" y="16"/>
                        <a:pt x="64" y="9"/>
                      </a:cubicBezTo>
                      <a:cubicBezTo>
                        <a:pt x="64" y="9"/>
                        <a:pt x="57" y="1"/>
                        <a:pt x="50"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a:off x="5918022" y="4309386"/>
                  <a:ext cx="2113" cy="2113"/>
                </a:xfrm>
                <a:custGeom>
                  <a:rect b="b" l="l" r="r" t="t"/>
                  <a:pathLst>
                    <a:path extrusionOk="0" h="8" w="8">
                      <a:moveTo>
                        <a:pt x="1" y="1"/>
                      </a:moveTo>
                      <a:lnTo>
                        <a:pt x="1" y="8"/>
                      </a:lnTo>
                      <a:lnTo>
                        <a:pt x="8"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a:off x="6620815" y="3572766"/>
                  <a:ext cx="47539" cy="199935"/>
                </a:xfrm>
                <a:custGeom>
                  <a:rect b="b" l="l" r="r" t="t"/>
                  <a:pathLst>
                    <a:path extrusionOk="0" fill="none" h="757" w="180">
                      <a:moveTo>
                        <a:pt x="107" y="756"/>
                      </a:moveTo>
                      <a:cubicBezTo>
                        <a:pt x="107" y="756"/>
                        <a:pt x="180" y="332"/>
                        <a:pt x="0" y="0"/>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p:nvPr/>
              </p:nvSpPr>
              <p:spPr>
                <a:xfrm>
                  <a:off x="6140137" y="4064814"/>
                  <a:ext cx="209173" cy="168769"/>
                </a:xfrm>
                <a:custGeom>
                  <a:rect b="b" l="l" r="r" t="t"/>
                  <a:pathLst>
                    <a:path extrusionOk="0" fill="none" h="639" w="792">
                      <a:moveTo>
                        <a:pt x="792" y="639"/>
                      </a:moveTo>
                      <a:lnTo>
                        <a:pt x="0"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7"/>
                <p:cNvSpPr/>
                <p:nvPr/>
              </p:nvSpPr>
              <p:spPr>
                <a:xfrm>
                  <a:off x="6140137" y="4064814"/>
                  <a:ext cx="264" cy="264"/>
                </a:xfrm>
                <a:custGeom>
                  <a:rect b="b" l="l" r="r" t="t"/>
                  <a:pathLst>
                    <a:path extrusionOk="0" fill="none" h="1" w="1">
                      <a:moveTo>
                        <a:pt x="0" y="1"/>
                      </a:moveTo>
                      <a:lnTo>
                        <a:pt x="0"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7"/>
                <p:cNvSpPr/>
                <p:nvPr/>
              </p:nvSpPr>
              <p:spPr>
                <a:xfrm>
                  <a:off x="7271842" y="2382658"/>
                  <a:ext cx="13469" cy="3962"/>
                </a:xfrm>
                <a:custGeom>
                  <a:rect b="b" l="l" r="r" t="t"/>
                  <a:pathLst>
                    <a:path extrusionOk="0" h="15" w="51">
                      <a:moveTo>
                        <a:pt x="21" y="0"/>
                      </a:moveTo>
                      <a:cubicBezTo>
                        <a:pt x="14" y="0"/>
                        <a:pt x="7" y="7"/>
                        <a:pt x="0" y="7"/>
                      </a:cubicBezTo>
                      <a:cubicBezTo>
                        <a:pt x="21" y="7"/>
                        <a:pt x="37" y="14"/>
                        <a:pt x="50" y="14"/>
                      </a:cubicBezTo>
                      <a:cubicBezTo>
                        <a:pt x="43" y="7"/>
                        <a:pt x="37" y="0"/>
                        <a:pt x="21"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p:nvPr/>
              </p:nvSpPr>
              <p:spPr>
                <a:xfrm>
                  <a:off x="7085381" y="2066775"/>
                  <a:ext cx="744783" cy="756689"/>
                </a:xfrm>
                <a:custGeom>
                  <a:rect b="b" l="l" r="r" t="t"/>
                  <a:pathLst>
                    <a:path extrusionOk="0" h="2865" w="2820">
                      <a:moveTo>
                        <a:pt x="1412" y="1"/>
                      </a:moveTo>
                      <a:cubicBezTo>
                        <a:pt x="1175" y="1"/>
                        <a:pt x="962" y="65"/>
                        <a:pt x="843" y="139"/>
                      </a:cubicBezTo>
                      <a:cubicBezTo>
                        <a:pt x="418" y="391"/>
                        <a:pt x="1" y="1017"/>
                        <a:pt x="634" y="1190"/>
                      </a:cubicBezTo>
                      <a:lnTo>
                        <a:pt x="634" y="1088"/>
                      </a:lnTo>
                      <a:cubicBezTo>
                        <a:pt x="634" y="858"/>
                        <a:pt x="670" y="636"/>
                        <a:pt x="820" y="456"/>
                      </a:cubicBezTo>
                      <a:cubicBezTo>
                        <a:pt x="856" y="563"/>
                        <a:pt x="922" y="679"/>
                        <a:pt x="1008" y="786"/>
                      </a:cubicBezTo>
                      <a:cubicBezTo>
                        <a:pt x="1079" y="872"/>
                        <a:pt x="1158" y="952"/>
                        <a:pt x="1267" y="1024"/>
                      </a:cubicBezTo>
                      <a:cubicBezTo>
                        <a:pt x="1274" y="1031"/>
                        <a:pt x="1281" y="1038"/>
                        <a:pt x="1295" y="1045"/>
                      </a:cubicBezTo>
                      <a:lnTo>
                        <a:pt x="1310" y="1060"/>
                      </a:lnTo>
                      <a:cubicBezTo>
                        <a:pt x="1569" y="1226"/>
                        <a:pt x="1798" y="1297"/>
                        <a:pt x="1950" y="1326"/>
                      </a:cubicBezTo>
                      <a:cubicBezTo>
                        <a:pt x="1983" y="1285"/>
                        <a:pt x="2058" y="1210"/>
                        <a:pt x="2153" y="1210"/>
                      </a:cubicBezTo>
                      <a:cubicBezTo>
                        <a:pt x="2157" y="1210"/>
                        <a:pt x="2162" y="1210"/>
                        <a:pt x="2166" y="1210"/>
                      </a:cubicBezTo>
                      <a:cubicBezTo>
                        <a:pt x="2209" y="1217"/>
                        <a:pt x="2236" y="1247"/>
                        <a:pt x="2252" y="1283"/>
                      </a:cubicBezTo>
                      <a:cubicBezTo>
                        <a:pt x="2252" y="1297"/>
                        <a:pt x="2259" y="1319"/>
                        <a:pt x="2252" y="1340"/>
                      </a:cubicBezTo>
                      <a:cubicBezTo>
                        <a:pt x="2252" y="1419"/>
                        <a:pt x="2216" y="1512"/>
                        <a:pt x="2166" y="1578"/>
                      </a:cubicBezTo>
                      <a:cubicBezTo>
                        <a:pt x="2080" y="1685"/>
                        <a:pt x="1941" y="1728"/>
                        <a:pt x="1871" y="1728"/>
                      </a:cubicBezTo>
                      <a:cubicBezTo>
                        <a:pt x="1864" y="1837"/>
                        <a:pt x="1855" y="1980"/>
                        <a:pt x="1864" y="2088"/>
                      </a:cubicBezTo>
                      <a:cubicBezTo>
                        <a:pt x="1871" y="2268"/>
                        <a:pt x="2028" y="2418"/>
                        <a:pt x="2028" y="2418"/>
                      </a:cubicBezTo>
                      <a:cubicBezTo>
                        <a:pt x="2028" y="2418"/>
                        <a:pt x="2388" y="2597"/>
                        <a:pt x="2502" y="2699"/>
                      </a:cubicBezTo>
                      <a:cubicBezTo>
                        <a:pt x="2568" y="2756"/>
                        <a:pt x="2611" y="2806"/>
                        <a:pt x="2647" y="2865"/>
                      </a:cubicBezTo>
                      <a:cubicBezTo>
                        <a:pt x="2820" y="2590"/>
                        <a:pt x="2668" y="2252"/>
                        <a:pt x="2518" y="2016"/>
                      </a:cubicBezTo>
                      <a:cubicBezTo>
                        <a:pt x="2359" y="1764"/>
                        <a:pt x="2388" y="1605"/>
                        <a:pt x="2452" y="1117"/>
                      </a:cubicBezTo>
                      <a:cubicBezTo>
                        <a:pt x="2459" y="1103"/>
                        <a:pt x="2459" y="1081"/>
                        <a:pt x="2459" y="1060"/>
                      </a:cubicBezTo>
                      <a:cubicBezTo>
                        <a:pt x="2495" y="772"/>
                        <a:pt x="2395" y="370"/>
                        <a:pt x="1957" y="132"/>
                      </a:cubicBezTo>
                      <a:cubicBezTo>
                        <a:pt x="1781" y="37"/>
                        <a:pt x="1590" y="1"/>
                        <a:pt x="1412" y="1"/>
                      </a:cubicBezTo>
                      <a:close/>
                    </a:path>
                  </a:pathLst>
                </a:custGeom>
                <a:solidFill>
                  <a:srgbClr val="191919"/>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7"/>
                <p:cNvSpPr/>
                <p:nvPr/>
              </p:nvSpPr>
              <p:spPr>
                <a:xfrm>
                  <a:off x="7271842" y="2382658"/>
                  <a:ext cx="13469" cy="3962"/>
                </a:xfrm>
                <a:custGeom>
                  <a:rect b="b" l="l" r="r" t="t"/>
                  <a:pathLst>
                    <a:path extrusionOk="0" h="15" w="51">
                      <a:moveTo>
                        <a:pt x="21" y="0"/>
                      </a:moveTo>
                      <a:cubicBezTo>
                        <a:pt x="14" y="0"/>
                        <a:pt x="7" y="7"/>
                        <a:pt x="0" y="7"/>
                      </a:cubicBezTo>
                      <a:cubicBezTo>
                        <a:pt x="21" y="7"/>
                        <a:pt x="37" y="14"/>
                        <a:pt x="50" y="14"/>
                      </a:cubicBezTo>
                      <a:cubicBezTo>
                        <a:pt x="43" y="7"/>
                        <a:pt x="37" y="0"/>
                        <a:pt x="21"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7"/>
                <p:cNvSpPr/>
                <p:nvPr/>
              </p:nvSpPr>
              <p:spPr>
                <a:xfrm>
                  <a:off x="7244903" y="2187212"/>
                  <a:ext cx="437098" cy="442657"/>
                </a:xfrm>
                <a:custGeom>
                  <a:rect b="b" l="l" r="r" t="t"/>
                  <a:pathLst>
                    <a:path extrusionOk="0" h="1676" w="1655">
                      <a:moveTo>
                        <a:pt x="123" y="740"/>
                      </a:moveTo>
                      <a:cubicBezTo>
                        <a:pt x="139" y="740"/>
                        <a:pt x="145" y="747"/>
                        <a:pt x="152" y="754"/>
                      </a:cubicBezTo>
                      <a:cubicBezTo>
                        <a:pt x="166" y="770"/>
                        <a:pt x="173" y="791"/>
                        <a:pt x="173" y="820"/>
                      </a:cubicBezTo>
                      <a:cubicBezTo>
                        <a:pt x="173" y="856"/>
                        <a:pt x="152" y="891"/>
                        <a:pt x="123" y="891"/>
                      </a:cubicBezTo>
                      <a:cubicBezTo>
                        <a:pt x="95" y="891"/>
                        <a:pt x="73" y="856"/>
                        <a:pt x="73" y="820"/>
                      </a:cubicBezTo>
                      <a:cubicBezTo>
                        <a:pt x="73" y="784"/>
                        <a:pt x="87" y="754"/>
                        <a:pt x="102" y="747"/>
                      </a:cubicBezTo>
                      <a:cubicBezTo>
                        <a:pt x="109" y="747"/>
                        <a:pt x="116" y="740"/>
                        <a:pt x="123" y="740"/>
                      </a:cubicBezTo>
                      <a:close/>
                      <a:moveTo>
                        <a:pt x="656" y="734"/>
                      </a:moveTo>
                      <a:cubicBezTo>
                        <a:pt x="691" y="734"/>
                        <a:pt x="720" y="770"/>
                        <a:pt x="720" y="820"/>
                      </a:cubicBezTo>
                      <a:cubicBezTo>
                        <a:pt x="720" y="863"/>
                        <a:pt x="691" y="899"/>
                        <a:pt x="656" y="899"/>
                      </a:cubicBezTo>
                      <a:cubicBezTo>
                        <a:pt x="620" y="899"/>
                        <a:pt x="591" y="863"/>
                        <a:pt x="591" y="820"/>
                      </a:cubicBezTo>
                      <a:cubicBezTo>
                        <a:pt x="591" y="770"/>
                        <a:pt x="620" y="734"/>
                        <a:pt x="656" y="734"/>
                      </a:cubicBezTo>
                      <a:close/>
                      <a:moveTo>
                        <a:pt x="216" y="0"/>
                      </a:moveTo>
                      <a:cubicBezTo>
                        <a:pt x="66" y="180"/>
                        <a:pt x="30" y="402"/>
                        <a:pt x="30" y="632"/>
                      </a:cubicBezTo>
                      <a:lnTo>
                        <a:pt x="30" y="734"/>
                      </a:lnTo>
                      <a:cubicBezTo>
                        <a:pt x="30" y="934"/>
                        <a:pt x="30" y="963"/>
                        <a:pt x="16" y="1092"/>
                      </a:cubicBezTo>
                      <a:cubicBezTo>
                        <a:pt x="1" y="1208"/>
                        <a:pt x="73" y="1437"/>
                        <a:pt x="182" y="1567"/>
                      </a:cubicBezTo>
                      <a:lnTo>
                        <a:pt x="268" y="1567"/>
                      </a:lnTo>
                      <a:cubicBezTo>
                        <a:pt x="318" y="1567"/>
                        <a:pt x="368" y="1581"/>
                        <a:pt x="404" y="1617"/>
                      </a:cubicBezTo>
                      <a:cubicBezTo>
                        <a:pt x="418" y="1639"/>
                        <a:pt x="447" y="1653"/>
                        <a:pt x="468" y="1675"/>
                      </a:cubicBezTo>
                      <a:lnTo>
                        <a:pt x="534" y="1675"/>
                      </a:lnTo>
                      <a:cubicBezTo>
                        <a:pt x="540" y="1667"/>
                        <a:pt x="540" y="1667"/>
                        <a:pt x="547" y="1667"/>
                      </a:cubicBezTo>
                      <a:cubicBezTo>
                        <a:pt x="785" y="1639"/>
                        <a:pt x="1087" y="1517"/>
                        <a:pt x="1237" y="1272"/>
                      </a:cubicBezTo>
                      <a:lnTo>
                        <a:pt x="1267" y="1272"/>
                      </a:lnTo>
                      <a:cubicBezTo>
                        <a:pt x="1337" y="1272"/>
                        <a:pt x="1476" y="1229"/>
                        <a:pt x="1562" y="1122"/>
                      </a:cubicBezTo>
                      <a:cubicBezTo>
                        <a:pt x="1612" y="1056"/>
                        <a:pt x="1648" y="963"/>
                        <a:pt x="1648" y="884"/>
                      </a:cubicBezTo>
                      <a:cubicBezTo>
                        <a:pt x="1655" y="863"/>
                        <a:pt x="1648" y="841"/>
                        <a:pt x="1648" y="827"/>
                      </a:cubicBezTo>
                      <a:cubicBezTo>
                        <a:pt x="1632" y="791"/>
                        <a:pt x="1605" y="761"/>
                        <a:pt x="1562" y="754"/>
                      </a:cubicBezTo>
                      <a:cubicBezTo>
                        <a:pt x="1558" y="754"/>
                        <a:pt x="1553" y="754"/>
                        <a:pt x="1549" y="754"/>
                      </a:cubicBezTo>
                      <a:cubicBezTo>
                        <a:pt x="1454" y="754"/>
                        <a:pt x="1379" y="829"/>
                        <a:pt x="1346" y="870"/>
                      </a:cubicBezTo>
                      <a:cubicBezTo>
                        <a:pt x="1194" y="841"/>
                        <a:pt x="965" y="770"/>
                        <a:pt x="706" y="604"/>
                      </a:cubicBezTo>
                      <a:lnTo>
                        <a:pt x="691" y="589"/>
                      </a:lnTo>
                      <a:cubicBezTo>
                        <a:pt x="677" y="582"/>
                        <a:pt x="670" y="575"/>
                        <a:pt x="663" y="568"/>
                      </a:cubicBezTo>
                      <a:cubicBezTo>
                        <a:pt x="554" y="496"/>
                        <a:pt x="475" y="416"/>
                        <a:pt x="404" y="330"/>
                      </a:cubicBezTo>
                      <a:cubicBezTo>
                        <a:pt x="318" y="223"/>
                        <a:pt x="252" y="107"/>
                        <a:pt x="216" y="0"/>
                      </a:cubicBezTo>
                      <a:close/>
                    </a:path>
                  </a:pathLst>
                </a:custGeom>
                <a:solidFill>
                  <a:srgbClr val="999999"/>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7"/>
                <p:cNvSpPr/>
                <p:nvPr/>
              </p:nvSpPr>
              <p:spPr>
                <a:xfrm>
                  <a:off x="7400727" y="2380809"/>
                  <a:ext cx="34334" cy="44107"/>
                </a:xfrm>
                <a:custGeom>
                  <a:rect b="b" l="l" r="r" t="t"/>
                  <a:pathLst>
                    <a:path extrusionOk="0" h="167" w="130">
                      <a:moveTo>
                        <a:pt x="66" y="1"/>
                      </a:moveTo>
                      <a:cubicBezTo>
                        <a:pt x="30" y="1"/>
                        <a:pt x="1" y="37"/>
                        <a:pt x="1" y="87"/>
                      </a:cubicBezTo>
                      <a:cubicBezTo>
                        <a:pt x="1" y="130"/>
                        <a:pt x="30" y="166"/>
                        <a:pt x="66" y="166"/>
                      </a:cubicBezTo>
                      <a:cubicBezTo>
                        <a:pt x="101" y="166"/>
                        <a:pt x="130" y="130"/>
                        <a:pt x="130" y="87"/>
                      </a:cubicBezTo>
                      <a:cubicBezTo>
                        <a:pt x="130" y="37"/>
                        <a:pt x="101" y="1"/>
                        <a:pt x="66" y="1"/>
                      </a:cubicBezTo>
                      <a:close/>
                    </a:path>
                  </a:pathLst>
                </a:cu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7"/>
                <p:cNvSpPr/>
                <p:nvPr/>
              </p:nvSpPr>
              <p:spPr>
                <a:xfrm>
                  <a:off x="7263919" y="2384507"/>
                  <a:ext cx="26939" cy="38033"/>
                </a:xfrm>
                <a:custGeom>
                  <a:rect b="b" l="l" r="r" t="t"/>
                  <a:pathLst>
                    <a:path extrusionOk="0" h="144" w="102">
                      <a:moveTo>
                        <a:pt x="30" y="0"/>
                      </a:moveTo>
                      <a:cubicBezTo>
                        <a:pt x="15" y="7"/>
                        <a:pt x="1" y="37"/>
                        <a:pt x="1" y="73"/>
                      </a:cubicBezTo>
                      <a:cubicBezTo>
                        <a:pt x="1" y="109"/>
                        <a:pt x="23" y="144"/>
                        <a:pt x="51" y="144"/>
                      </a:cubicBezTo>
                      <a:cubicBezTo>
                        <a:pt x="80" y="144"/>
                        <a:pt x="101" y="109"/>
                        <a:pt x="101" y="73"/>
                      </a:cubicBezTo>
                      <a:cubicBezTo>
                        <a:pt x="101" y="44"/>
                        <a:pt x="94" y="23"/>
                        <a:pt x="80" y="7"/>
                      </a:cubicBezTo>
                      <a:cubicBezTo>
                        <a:pt x="67" y="7"/>
                        <a:pt x="51" y="0"/>
                        <a:pt x="30" y="0"/>
                      </a:cubicBezTo>
                      <a:close/>
                    </a:path>
                  </a:pathLst>
                </a:custGeom>
                <a:solidFill>
                  <a:srgbClr val="191919"/>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7"/>
                <p:cNvSpPr/>
                <p:nvPr/>
              </p:nvSpPr>
              <p:spPr>
                <a:xfrm>
                  <a:off x="7271842" y="2382658"/>
                  <a:ext cx="13469" cy="3962"/>
                </a:xfrm>
                <a:custGeom>
                  <a:rect b="b" l="l" r="r" t="t"/>
                  <a:pathLst>
                    <a:path extrusionOk="0" h="15" w="51">
                      <a:moveTo>
                        <a:pt x="21" y="0"/>
                      </a:moveTo>
                      <a:cubicBezTo>
                        <a:pt x="14" y="0"/>
                        <a:pt x="7" y="7"/>
                        <a:pt x="0" y="7"/>
                      </a:cubicBezTo>
                      <a:cubicBezTo>
                        <a:pt x="21" y="7"/>
                        <a:pt x="37" y="14"/>
                        <a:pt x="50" y="14"/>
                      </a:cubicBezTo>
                      <a:cubicBezTo>
                        <a:pt x="43" y="7"/>
                        <a:pt x="37" y="0"/>
                        <a:pt x="21" y="0"/>
                      </a:cubicBez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7"/>
                <p:cNvSpPr/>
                <p:nvPr/>
              </p:nvSpPr>
              <p:spPr>
                <a:xfrm>
                  <a:off x="7305912" y="2466119"/>
                  <a:ext cx="11621" cy="26940"/>
                </a:xfrm>
                <a:custGeom>
                  <a:rect b="b" l="l" r="r" t="t"/>
                  <a:pathLst>
                    <a:path extrusionOk="0" fill="none" h="102" w="44">
                      <a:moveTo>
                        <a:pt x="44" y="102"/>
                      </a:moveTo>
                      <a:cubicBezTo>
                        <a:pt x="44" y="102"/>
                        <a:pt x="1" y="73"/>
                        <a:pt x="21" y="0"/>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7"/>
                <p:cNvSpPr/>
                <p:nvPr/>
              </p:nvSpPr>
              <p:spPr>
                <a:xfrm>
                  <a:off x="7313307" y="2536110"/>
                  <a:ext cx="72630" cy="21393"/>
                </a:xfrm>
                <a:custGeom>
                  <a:rect b="b" l="l" r="r" t="t"/>
                  <a:pathLst>
                    <a:path extrusionOk="0" fill="none" h="81" w="275">
                      <a:moveTo>
                        <a:pt x="0" y="37"/>
                      </a:moveTo>
                      <a:cubicBezTo>
                        <a:pt x="0" y="37"/>
                        <a:pt x="138" y="80"/>
                        <a:pt x="275" y="1"/>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7"/>
                <p:cNvSpPr/>
                <p:nvPr/>
              </p:nvSpPr>
              <p:spPr>
                <a:xfrm>
                  <a:off x="7427138" y="2342512"/>
                  <a:ext cx="22977" cy="4490"/>
                </a:xfrm>
                <a:custGeom>
                  <a:rect b="b" l="l" r="r" t="t"/>
                  <a:pathLst>
                    <a:path extrusionOk="0" fill="none" h="17" w="87">
                      <a:moveTo>
                        <a:pt x="87" y="16"/>
                      </a:moveTo>
                      <a:cubicBezTo>
                        <a:pt x="59" y="9"/>
                        <a:pt x="30" y="9"/>
                        <a:pt x="1" y="1"/>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7"/>
                <p:cNvSpPr/>
                <p:nvPr/>
              </p:nvSpPr>
              <p:spPr>
                <a:xfrm>
                  <a:off x="7389370" y="2340664"/>
                  <a:ext cx="38031" cy="6339"/>
                </a:xfrm>
                <a:custGeom>
                  <a:rect b="b" l="l" r="r" t="t"/>
                  <a:pathLst>
                    <a:path extrusionOk="0" fill="none" h="24" w="144">
                      <a:moveTo>
                        <a:pt x="0" y="23"/>
                      </a:moveTo>
                      <a:cubicBezTo>
                        <a:pt x="0" y="23"/>
                        <a:pt x="44" y="1"/>
                        <a:pt x="144" y="8"/>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7"/>
                <p:cNvSpPr/>
                <p:nvPr/>
              </p:nvSpPr>
              <p:spPr>
                <a:xfrm>
                  <a:off x="7265768" y="2336966"/>
                  <a:ext cx="25090" cy="5811"/>
                </a:xfrm>
                <a:custGeom>
                  <a:rect b="b" l="l" r="r" t="t"/>
                  <a:pathLst>
                    <a:path extrusionOk="0" fill="none" h="22" w="95">
                      <a:moveTo>
                        <a:pt x="94" y="22"/>
                      </a:moveTo>
                      <a:cubicBezTo>
                        <a:pt x="94" y="22"/>
                        <a:pt x="60" y="1"/>
                        <a:pt x="1" y="1"/>
                      </a:cubicBez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7"/>
                <p:cNvSpPr/>
                <p:nvPr/>
              </p:nvSpPr>
              <p:spPr>
                <a:xfrm>
                  <a:off x="7336020" y="2522904"/>
                  <a:ext cx="284972" cy="265436"/>
                </a:xfrm>
                <a:custGeom>
                  <a:rect b="b" l="l" r="r" t="t"/>
                  <a:pathLst>
                    <a:path extrusionOk="0" h="1005" w="1079">
                      <a:moveTo>
                        <a:pt x="892" y="1"/>
                      </a:moveTo>
                      <a:cubicBezTo>
                        <a:pt x="742" y="246"/>
                        <a:pt x="440" y="368"/>
                        <a:pt x="202" y="396"/>
                      </a:cubicBezTo>
                      <a:cubicBezTo>
                        <a:pt x="195" y="396"/>
                        <a:pt x="195" y="396"/>
                        <a:pt x="189" y="404"/>
                      </a:cubicBezTo>
                      <a:lnTo>
                        <a:pt x="123" y="404"/>
                      </a:lnTo>
                      <a:cubicBezTo>
                        <a:pt x="145" y="425"/>
                        <a:pt x="166" y="439"/>
                        <a:pt x="182" y="448"/>
                      </a:cubicBezTo>
                      <a:cubicBezTo>
                        <a:pt x="182" y="455"/>
                        <a:pt x="189" y="455"/>
                        <a:pt x="189" y="455"/>
                      </a:cubicBezTo>
                      <a:cubicBezTo>
                        <a:pt x="195" y="461"/>
                        <a:pt x="209" y="468"/>
                        <a:pt x="209" y="475"/>
                      </a:cubicBezTo>
                      <a:cubicBezTo>
                        <a:pt x="232" y="491"/>
                        <a:pt x="275" y="511"/>
                        <a:pt x="268" y="525"/>
                      </a:cubicBezTo>
                      <a:cubicBezTo>
                        <a:pt x="259" y="541"/>
                        <a:pt x="232" y="568"/>
                        <a:pt x="189" y="568"/>
                      </a:cubicBezTo>
                      <a:cubicBezTo>
                        <a:pt x="166" y="568"/>
                        <a:pt x="145" y="568"/>
                        <a:pt x="123" y="555"/>
                      </a:cubicBezTo>
                      <a:cubicBezTo>
                        <a:pt x="95" y="598"/>
                        <a:pt x="73" y="627"/>
                        <a:pt x="52" y="648"/>
                      </a:cubicBezTo>
                      <a:cubicBezTo>
                        <a:pt x="44" y="655"/>
                        <a:pt x="37" y="663"/>
                        <a:pt x="30" y="670"/>
                      </a:cubicBezTo>
                      <a:cubicBezTo>
                        <a:pt x="1" y="713"/>
                        <a:pt x="16" y="893"/>
                        <a:pt x="189" y="965"/>
                      </a:cubicBezTo>
                      <a:cubicBezTo>
                        <a:pt x="209" y="972"/>
                        <a:pt x="239" y="986"/>
                        <a:pt x="268" y="986"/>
                      </a:cubicBezTo>
                      <a:cubicBezTo>
                        <a:pt x="334" y="999"/>
                        <a:pt x="397" y="1004"/>
                        <a:pt x="454" y="1004"/>
                      </a:cubicBezTo>
                      <a:cubicBezTo>
                        <a:pt x="884" y="1004"/>
                        <a:pt x="1079" y="691"/>
                        <a:pt x="1079" y="691"/>
                      </a:cubicBezTo>
                      <a:cubicBezTo>
                        <a:pt x="1079" y="691"/>
                        <a:pt x="922" y="541"/>
                        <a:pt x="915" y="361"/>
                      </a:cubicBezTo>
                      <a:cubicBezTo>
                        <a:pt x="906" y="253"/>
                        <a:pt x="915" y="110"/>
                        <a:pt x="922" y="1"/>
                      </a:cubicBezTo>
                      <a:close/>
                    </a:path>
                  </a:pathLst>
                </a:custGeom>
                <a:solidFill>
                  <a:srgbClr val="999999"/>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7"/>
                <p:cNvSpPr/>
                <p:nvPr/>
              </p:nvSpPr>
              <p:spPr>
                <a:xfrm>
                  <a:off x="6901298" y="2600818"/>
                  <a:ext cx="507351" cy="571809"/>
                </a:xfrm>
                <a:custGeom>
                  <a:rect b="b" l="l" r="r" t="t"/>
                  <a:pathLst>
                    <a:path extrusionOk="0" h="2165" w="1921">
                      <a:moveTo>
                        <a:pt x="1317" y="1"/>
                      </a:moveTo>
                      <a:cubicBezTo>
                        <a:pt x="1274" y="1"/>
                        <a:pt x="886" y="303"/>
                        <a:pt x="850" y="353"/>
                      </a:cubicBezTo>
                      <a:cubicBezTo>
                        <a:pt x="806" y="396"/>
                        <a:pt x="44" y="1590"/>
                        <a:pt x="23" y="1719"/>
                      </a:cubicBezTo>
                      <a:cubicBezTo>
                        <a:pt x="1" y="1855"/>
                        <a:pt x="23" y="2150"/>
                        <a:pt x="196" y="2164"/>
                      </a:cubicBezTo>
                      <a:lnTo>
                        <a:pt x="216" y="2164"/>
                      </a:lnTo>
                      <a:cubicBezTo>
                        <a:pt x="220" y="2164"/>
                        <a:pt x="224" y="2164"/>
                        <a:pt x="229" y="2164"/>
                      </a:cubicBezTo>
                      <a:cubicBezTo>
                        <a:pt x="401" y="2164"/>
                        <a:pt x="649" y="2023"/>
                        <a:pt x="706" y="1842"/>
                      </a:cubicBezTo>
                      <a:cubicBezTo>
                        <a:pt x="713" y="1812"/>
                        <a:pt x="727" y="1769"/>
                        <a:pt x="741" y="1719"/>
                      </a:cubicBezTo>
                      <a:lnTo>
                        <a:pt x="741" y="1712"/>
                      </a:lnTo>
                      <a:cubicBezTo>
                        <a:pt x="756" y="1662"/>
                        <a:pt x="777" y="1590"/>
                        <a:pt x="800" y="1517"/>
                      </a:cubicBezTo>
                      <a:cubicBezTo>
                        <a:pt x="856" y="1324"/>
                        <a:pt x="922" y="1086"/>
                        <a:pt x="972" y="920"/>
                      </a:cubicBezTo>
                      <a:cubicBezTo>
                        <a:pt x="1008" y="800"/>
                        <a:pt x="1036" y="713"/>
                        <a:pt x="1036" y="713"/>
                      </a:cubicBezTo>
                      <a:cubicBezTo>
                        <a:pt x="1036" y="713"/>
                        <a:pt x="1079" y="720"/>
                        <a:pt x="1115" y="734"/>
                      </a:cubicBezTo>
                      <a:cubicBezTo>
                        <a:pt x="1151" y="741"/>
                        <a:pt x="1188" y="748"/>
                        <a:pt x="1195" y="756"/>
                      </a:cubicBezTo>
                      <a:cubicBezTo>
                        <a:pt x="1207" y="760"/>
                        <a:pt x="1243" y="764"/>
                        <a:pt x="1277" y="764"/>
                      </a:cubicBezTo>
                      <a:cubicBezTo>
                        <a:pt x="1302" y="764"/>
                        <a:pt x="1326" y="762"/>
                        <a:pt x="1338" y="756"/>
                      </a:cubicBezTo>
                      <a:cubicBezTo>
                        <a:pt x="1367" y="741"/>
                        <a:pt x="1533" y="555"/>
                        <a:pt x="1533" y="525"/>
                      </a:cubicBezTo>
                      <a:lnTo>
                        <a:pt x="1533" y="461"/>
                      </a:lnTo>
                      <a:lnTo>
                        <a:pt x="1533" y="180"/>
                      </a:lnTo>
                      <a:cubicBezTo>
                        <a:pt x="1533" y="180"/>
                        <a:pt x="1603" y="180"/>
                        <a:pt x="1626" y="196"/>
                      </a:cubicBezTo>
                      <a:cubicBezTo>
                        <a:pt x="1655" y="203"/>
                        <a:pt x="1690" y="230"/>
                        <a:pt x="1769" y="260"/>
                      </a:cubicBezTo>
                      <a:cubicBezTo>
                        <a:pt x="1791" y="273"/>
                        <a:pt x="1812" y="273"/>
                        <a:pt x="1835" y="273"/>
                      </a:cubicBezTo>
                      <a:cubicBezTo>
                        <a:pt x="1878" y="273"/>
                        <a:pt x="1905" y="246"/>
                        <a:pt x="1914" y="230"/>
                      </a:cubicBezTo>
                      <a:cubicBezTo>
                        <a:pt x="1921" y="216"/>
                        <a:pt x="1878" y="196"/>
                        <a:pt x="1855" y="180"/>
                      </a:cubicBezTo>
                      <a:cubicBezTo>
                        <a:pt x="1855" y="173"/>
                        <a:pt x="1841" y="166"/>
                        <a:pt x="1835" y="160"/>
                      </a:cubicBezTo>
                      <a:cubicBezTo>
                        <a:pt x="1835" y="160"/>
                        <a:pt x="1828" y="160"/>
                        <a:pt x="1828" y="153"/>
                      </a:cubicBezTo>
                      <a:cubicBezTo>
                        <a:pt x="1812" y="144"/>
                        <a:pt x="1791" y="130"/>
                        <a:pt x="1769" y="109"/>
                      </a:cubicBezTo>
                      <a:cubicBezTo>
                        <a:pt x="1748" y="87"/>
                        <a:pt x="1719" y="73"/>
                        <a:pt x="1705" y="51"/>
                      </a:cubicBezTo>
                      <a:cubicBezTo>
                        <a:pt x="1669" y="15"/>
                        <a:pt x="1619" y="1"/>
                        <a:pt x="1569" y="1"/>
                      </a:cubicBezTo>
                      <a:close/>
                    </a:path>
                  </a:pathLst>
                </a:custGeom>
                <a:solidFill>
                  <a:srgbClr val="999999"/>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7"/>
                <p:cNvSpPr/>
                <p:nvPr/>
              </p:nvSpPr>
              <p:spPr>
                <a:xfrm>
                  <a:off x="6876755" y="3138036"/>
                  <a:ext cx="892419" cy="341746"/>
                </a:xfrm>
                <a:custGeom>
                  <a:rect b="b" l="l" r="r" t="t"/>
                  <a:pathLst>
                    <a:path extrusionOk="0" h="1321" w="3379">
                      <a:moveTo>
                        <a:pt x="2631" y="0"/>
                      </a:moveTo>
                      <a:lnTo>
                        <a:pt x="2618" y="143"/>
                      </a:lnTo>
                      <a:lnTo>
                        <a:pt x="2538" y="654"/>
                      </a:lnTo>
                      <a:lnTo>
                        <a:pt x="1058" y="926"/>
                      </a:lnTo>
                      <a:cubicBezTo>
                        <a:pt x="1058" y="926"/>
                        <a:pt x="777" y="581"/>
                        <a:pt x="756" y="561"/>
                      </a:cubicBezTo>
                      <a:cubicBezTo>
                        <a:pt x="748" y="552"/>
                        <a:pt x="734" y="552"/>
                        <a:pt x="704" y="545"/>
                      </a:cubicBezTo>
                      <a:cubicBezTo>
                        <a:pt x="627" y="525"/>
                        <a:pt x="489" y="502"/>
                        <a:pt x="461" y="502"/>
                      </a:cubicBezTo>
                      <a:cubicBezTo>
                        <a:pt x="432" y="502"/>
                        <a:pt x="180" y="625"/>
                        <a:pt x="137" y="654"/>
                      </a:cubicBezTo>
                      <a:cubicBezTo>
                        <a:pt x="101" y="682"/>
                        <a:pt x="30" y="906"/>
                        <a:pt x="23" y="926"/>
                      </a:cubicBezTo>
                      <a:cubicBezTo>
                        <a:pt x="8" y="949"/>
                        <a:pt x="1" y="999"/>
                        <a:pt x="51" y="999"/>
                      </a:cubicBezTo>
                      <a:lnTo>
                        <a:pt x="346" y="999"/>
                      </a:lnTo>
                      <a:cubicBezTo>
                        <a:pt x="346" y="999"/>
                        <a:pt x="353" y="999"/>
                        <a:pt x="353" y="1006"/>
                      </a:cubicBezTo>
                      <a:cubicBezTo>
                        <a:pt x="375" y="1006"/>
                        <a:pt x="446" y="1056"/>
                        <a:pt x="518" y="1113"/>
                      </a:cubicBezTo>
                      <a:cubicBezTo>
                        <a:pt x="541" y="1128"/>
                        <a:pt x="561" y="1142"/>
                        <a:pt x="575" y="1156"/>
                      </a:cubicBezTo>
                      <a:cubicBezTo>
                        <a:pt x="634" y="1199"/>
                        <a:pt x="684" y="1235"/>
                        <a:pt x="704" y="1258"/>
                      </a:cubicBezTo>
                      <a:cubicBezTo>
                        <a:pt x="742" y="1284"/>
                        <a:pt x="785" y="1321"/>
                        <a:pt x="903" y="1321"/>
                      </a:cubicBezTo>
                      <a:cubicBezTo>
                        <a:pt x="949" y="1321"/>
                        <a:pt x="1006" y="1315"/>
                        <a:pt x="1079" y="1301"/>
                      </a:cubicBezTo>
                      <a:cubicBezTo>
                        <a:pt x="1086" y="1301"/>
                        <a:pt x="1086" y="1301"/>
                        <a:pt x="1093" y="1294"/>
                      </a:cubicBezTo>
                      <a:cubicBezTo>
                        <a:pt x="1188" y="1301"/>
                        <a:pt x="1431" y="1301"/>
                        <a:pt x="1712" y="1301"/>
                      </a:cubicBezTo>
                      <a:lnTo>
                        <a:pt x="2107" y="1301"/>
                      </a:lnTo>
                      <a:cubicBezTo>
                        <a:pt x="2207" y="1265"/>
                        <a:pt x="2300" y="1235"/>
                        <a:pt x="2395" y="1199"/>
                      </a:cubicBezTo>
                      <a:cubicBezTo>
                        <a:pt x="2661" y="1106"/>
                        <a:pt x="2920" y="1006"/>
                        <a:pt x="3142" y="897"/>
                      </a:cubicBezTo>
                      <a:cubicBezTo>
                        <a:pt x="3199" y="675"/>
                        <a:pt x="3285" y="345"/>
                        <a:pt x="3335" y="157"/>
                      </a:cubicBezTo>
                      <a:cubicBezTo>
                        <a:pt x="3365" y="64"/>
                        <a:pt x="3378" y="0"/>
                        <a:pt x="3378" y="0"/>
                      </a:cubicBezTo>
                      <a:close/>
                    </a:path>
                  </a:pathLst>
                </a:custGeom>
                <a:solidFill>
                  <a:srgbClr val="999999"/>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7"/>
                <p:cNvSpPr/>
                <p:nvPr/>
              </p:nvSpPr>
              <p:spPr>
                <a:xfrm>
                  <a:off x="8203881" y="4037874"/>
                  <a:ext cx="45955" cy="156092"/>
                </a:xfrm>
                <a:custGeom>
                  <a:rect b="b" l="l" r="r" t="t"/>
                  <a:pathLst>
                    <a:path extrusionOk="0" h="591" w="174">
                      <a:moveTo>
                        <a:pt x="1" y="1"/>
                      </a:moveTo>
                      <a:lnTo>
                        <a:pt x="108" y="591"/>
                      </a:lnTo>
                      <a:lnTo>
                        <a:pt x="173" y="591"/>
                      </a:lnTo>
                      <a:lnTo>
                        <a:pt x="65" y="232"/>
                      </a:lnTo>
                      <a:lnTo>
                        <a:pt x="1"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7"/>
                <p:cNvSpPr/>
                <p:nvPr/>
              </p:nvSpPr>
              <p:spPr>
                <a:xfrm>
                  <a:off x="8203881" y="4037874"/>
                  <a:ext cx="45955" cy="156092"/>
                </a:xfrm>
                <a:custGeom>
                  <a:rect b="b" l="l" r="r" t="t"/>
                  <a:pathLst>
                    <a:path extrusionOk="0" fill="none" h="591" w="174">
                      <a:moveTo>
                        <a:pt x="1" y="1"/>
                      </a:moveTo>
                      <a:lnTo>
                        <a:pt x="65" y="232"/>
                      </a:lnTo>
                      <a:lnTo>
                        <a:pt x="173" y="591"/>
                      </a:lnTo>
                      <a:lnTo>
                        <a:pt x="108" y="59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7"/>
                <p:cNvSpPr/>
                <p:nvPr/>
              </p:nvSpPr>
              <p:spPr>
                <a:xfrm>
                  <a:off x="8239222" y="3398185"/>
                  <a:ext cx="338322" cy="795778"/>
                </a:xfrm>
                <a:custGeom>
                  <a:rect b="b" l="l" r="r" t="t"/>
                  <a:pathLst>
                    <a:path extrusionOk="0" h="3013" w="1281">
                      <a:moveTo>
                        <a:pt x="913" y="1"/>
                      </a:moveTo>
                      <a:lnTo>
                        <a:pt x="620" y="979"/>
                      </a:lnTo>
                      <a:lnTo>
                        <a:pt x="339" y="1891"/>
                      </a:lnTo>
                      <a:lnTo>
                        <a:pt x="73" y="2768"/>
                      </a:lnTo>
                      <a:lnTo>
                        <a:pt x="1" y="3013"/>
                      </a:lnTo>
                      <a:lnTo>
                        <a:pt x="145" y="3013"/>
                      </a:lnTo>
                      <a:cubicBezTo>
                        <a:pt x="166" y="2970"/>
                        <a:pt x="180" y="2927"/>
                        <a:pt x="173" y="2883"/>
                      </a:cubicBezTo>
                      <a:cubicBezTo>
                        <a:pt x="159" y="2768"/>
                        <a:pt x="239" y="2688"/>
                        <a:pt x="318" y="2654"/>
                      </a:cubicBezTo>
                      <a:cubicBezTo>
                        <a:pt x="382" y="2625"/>
                        <a:pt x="418" y="2588"/>
                        <a:pt x="432" y="2531"/>
                      </a:cubicBezTo>
                      <a:lnTo>
                        <a:pt x="432" y="2466"/>
                      </a:lnTo>
                      <a:cubicBezTo>
                        <a:pt x="432" y="2366"/>
                        <a:pt x="525" y="2280"/>
                        <a:pt x="584" y="2250"/>
                      </a:cubicBezTo>
                      <a:cubicBezTo>
                        <a:pt x="611" y="2236"/>
                        <a:pt x="654" y="2223"/>
                        <a:pt x="706" y="2186"/>
                      </a:cubicBezTo>
                      <a:cubicBezTo>
                        <a:pt x="734" y="2157"/>
                        <a:pt x="770" y="2121"/>
                        <a:pt x="820" y="2093"/>
                      </a:cubicBezTo>
                      <a:cubicBezTo>
                        <a:pt x="842" y="2071"/>
                        <a:pt x="863" y="2042"/>
                        <a:pt x="886" y="2007"/>
                      </a:cubicBezTo>
                      <a:cubicBezTo>
                        <a:pt x="913" y="1971"/>
                        <a:pt x="942" y="1941"/>
                        <a:pt x="979" y="1921"/>
                      </a:cubicBezTo>
                      <a:cubicBezTo>
                        <a:pt x="1029" y="1812"/>
                        <a:pt x="1042" y="1697"/>
                        <a:pt x="1036" y="1619"/>
                      </a:cubicBezTo>
                      <a:cubicBezTo>
                        <a:pt x="1022" y="1490"/>
                        <a:pt x="942" y="1265"/>
                        <a:pt x="1115" y="877"/>
                      </a:cubicBezTo>
                      <a:cubicBezTo>
                        <a:pt x="1281" y="475"/>
                        <a:pt x="913" y="1"/>
                        <a:pt x="913"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7"/>
                <p:cNvSpPr/>
                <p:nvPr/>
              </p:nvSpPr>
              <p:spPr>
                <a:xfrm>
                  <a:off x="8518698" y="3905288"/>
                  <a:ext cx="42257" cy="45956"/>
                </a:xfrm>
                <a:custGeom>
                  <a:rect b="b" l="l" r="r" t="t"/>
                  <a:pathLst>
                    <a:path extrusionOk="0" h="174" w="16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
                <p:cNvSpPr/>
                <p:nvPr/>
              </p:nvSpPr>
              <p:spPr>
                <a:xfrm>
                  <a:off x="8198559" y="3398185"/>
                  <a:ext cx="279162" cy="731070"/>
                </a:xfrm>
                <a:custGeom>
                  <a:rect b="b" l="l" r="r" t="t"/>
                  <a:pathLst>
                    <a:path extrusionOk="0" h="2768" w="1057">
                      <a:moveTo>
                        <a:pt x="1056" y="1"/>
                      </a:move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216" y="2768"/>
                      </a:lnTo>
                      <a:lnTo>
                        <a:pt x="482" y="1891"/>
                      </a:lnTo>
                      <a:lnTo>
                        <a:pt x="763" y="979"/>
                      </a:lnTo>
                      <a:lnTo>
                        <a:pt x="1056" y="1"/>
                      </a:lnTo>
                      <a:close/>
                    </a:path>
                  </a:pathLst>
                </a:custGeom>
                <a:solidFill>
                  <a:srgbClr val="F3F3F3"/>
                </a:solidFill>
                <a:ln cap="flat"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7"/>
                <p:cNvSpPr/>
                <p:nvPr/>
              </p:nvSpPr>
              <p:spPr>
                <a:xfrm>
                  <a:off x="8201454" y="3398185"/>
                  <a:ext cx="279162" cy="731070"/>
                </a:xfrm>
                <a:custGeom>
                  <a:rect b="b" l="l" r="r" t="t"/>
                  <a:pathLst>
                    <a:path extrusionOk="0" fill="none" h="2768" w="1057">
                      <a:moveTo>
                        <a:pt x="216" y="2768"/>
                      </a:moveTo>
                      <a:lnTo>
                        <a:pt x="482" y="1891"/>
                      </a:lnTo>
                      <a:lnTo>
                        <a:pt x="763" y="979"/>
                      </a:lnTo>
                      <a:lnTo>
                        <a:pt x="763" y="979"/>
                      </a:lnTo>
                      <a:lnTo>
                        <a:pt x="1056" y="1"/>
                      </a:ln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166" y="2668"/>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7"/>
                <p:cNvSpPr/>
                <p:nvPr/>
              </p:nvSpPr>
              <p:spPr>
                <a:xfrm>
                  <a:off x="8331181" y="4066663"/>
                  <a:ext cx="85307" cy="32486"/>
                </a:xfrm>
                <a:custGeom>
                  <a:rect b="b" l="l" r="r" t="t"/>
                  <a:pathLst>
                    <a:path extrusionOk="0" fill="none" h="123" w="323">
                      <a:moveTo>
                        <a:pt x="323" y="0"/>
                      </a:moveTo>
                      <a:lnTo>
                        <a:pt x="0" y="123"/>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7"/>
                <p:cNvSpPr/>
                <p:nvPr/>
              </p:nvSpPr>
              <p:spPr>
                <a:xfrm>
                  <a:off x="8414061" y="3584123"/>
                  <a:ext cx="91381" cy="36712"/>
                </a:xfrm>
                <a:custGeom>
                  <a:rect b="b" l="l" r="r" t="t"/>
                  <a:pathLst>
                    <a:path extrusionOk="0" fill="none" h="139" w="346">
                      <a:moveTo>
                        <a:pt x="1" y="139"/>
                      </a:moveTo>
                      <a:lnTo>
                        <a:pt x="346"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7"/>
                <p:cNvSpPr/>
                <p:nvPr/>
              </p:nvSpPr>
              <p:spPr>
                <a:xfrm>
                  <a:off x="8336149" y="3816017"/>
                  <a:ext cx="148428" cy="59162"/>
                </a:xfrm>
                <a:custGeom>
                  <a:rect b="b" l="l" r="r" t="t"/>
                  <a:pathLst>
                    <a:path extrusionOk="0" fill="none" h="224" w="562">
                      <a:moveTo>
                        <a:pt x="1" y="223"/>
                      </a:moveTo>
                      <a:lnTo>
                        <a:pt x="562"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7"/>
                <p:cNvSpPr/>
                <p:nvPr/>
              </p:nvSpPr>
              <p:spPr>
                <a:xfrm>
                  <a:off x="8260086" y="3762665"/>
                  <a:ext cx="68668" cy="135227"/>
                </a:xfrm>
                <a:custGeom>
                  <a:rect b="b" l="l" r="r" t="t"/>
                  <a:pathLst>
                    <a:path extrusionOk="0" fill="none" h="512" w="260">
                      <a:moveTo>
                        <a:pt x="260" y="511"/>
                      </a:moveTo>
                      <a:lnTo>
                        <a:pt x="1"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7"/>
                <p:cNvSpPr/>
                <p:nvPr/>
              </p:nvSpPr>
              <p:spPr>
                <a:xfrm>
                  <a:off x="8359127" y="3575143"/>
                  <a:ext cx="43842" cy="81612"/>
                </a:xfrm>
                <a:custGeom>
                  <a:rect b="b" l="l" r="r" t="t"/>
                  <a:pathLst>
                    <a:path extrusionOk="0" fill="none" h="309" w="166">
                      <a:moveTo>
                        <a:pt x="166" y="309"/>
                      </a:moveTo>
                      <a:lnTo>
                        <a:pt x="0" y="0"/>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7"/>
                <p:cNvSpPr/>
                <p:nvPr/>
              </p:nvSpPr>
              <p:spPr>
                <a:xfrm>
                  <a:off x="7960323" y="3422748"/>
                  <a:ext cx="323003" cy="771216"/>
                </a:xfrm>
                <a:custGeom>
                  <a:rect b="b" l="l" r="r" t="t"/>
                  <a:pathLst>
                    <a:path extrusionOk="0" h="2920" w="1223">
                      <a:moveTo>
                        <a:pt x="1" y="1"/>
                      </a:moveTo>
                      <a:lnTo>
                        <a:pt x="266" y="907"/>
                      </a:lnTo>
                      <a:lnTo>
                        <a:pt x="511" y="1748"/>
                      </a:lnTo>
                      <a:lnTo>
                        <a:pt x="684" y="2330"/>
                      </a:lnTo>
                      <a:lnTo>
                        <a:pt x="748" y="2561"/>
                      </a:lnTo>
                      <a:lnTo>
                        <a:pt x="856" y="2920"/>
                      </a:lnTo>
                      <a:lnTo>
                        <a:pt x="1036" y="2920"/>
                      </a:lnTo>
                      <a:cubicBezTo>
                        <a:pt x="1072" y="2811"/>
                        <a:pt x="1050" y="2682"/>
                        <a:pt x="1079" y="2575"/>
                      </a:cubicBezTo>
                      <a:cubicBezTo>
                        <a:pt x="1086" y="2545"/>
                        <a:pt x="1100" y="2518"/>
                        <a:pt x="1115" y="2495"/>
                      </a:cubicBezTo>
                      <a:cubicBezTo>
                        <a:pt x="1222" y="2316"/>
                        <a:pt x="1158" y="2137"/>
                        <a:pt x="1043" y="2021"/>
                      </a:cubicBezTo>
                      <a:cubicBezTo>
                        <a:pt x="934" y="1905"/>
                        <a:pt x="913" y="1805"/>
                        <a:pt x="993" y="1647"/>
                      </a:cubicBezTo>
                      <a:cubicBezTo>
                        <a:pt x="1057" y="1503"/>
                        <a:pt x="1006" y="1331"/>
                        <a:pt x="943" y="1231"/>
                      </a:cubicBezTo>
                      <a:cubicBezTo>
                        <a:pt x="927" y="1208"/>
                        <a:pt x="920" y="1195"/>
                        <a:pt x="913" y="1188"/>
                      </a:cubicBezTo>
                      <a:cubicBezTo>
                        <a:pt x="834" y="1095"/>
                        <a:pt x="661" y="965"/>
                        <a:pt x="589" y="577"/>
                      </a:cubicBezTo>
                      <a:cubicBezTo>
                        <a:pt x="525" y="180"/>
                        <a:pt x="1" y="1"/>
                        <a:pt x="1" y="1"/>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7"/>
                <p:cNvSpPr/>
                <p:nvPr/>
              </p:nvSpPr>
              <p:spPr>
                <a:xfrm>
                  <a:off x="7869206" y="3422748"/>
                  <a:ext cx="317457" cy="771216"/>
                </a:xfrm>
                <a:custGeom>
                  <a:rect b="b" l="l" r="r" t="t"/>
                  <a:pathLst>
                    <a:path extrusionOk="0" h="2920" w="1202">
                      <a:moveTo>
                        <a:pt x="346" y="1"/>
                      </a:moveTo>
                      <a:cubicBezTo>
                        <a:pt x="346" y="1"/>
                        <a:pt x="1" y="439"/>
                        <a:pt x="158" y="800"/>
                      </a:cubicBezTo>
                      <a:cubicBezTo>
                        <a:pt x="310" y="1165"/>
                        <a:pt x="230" y="1374"/>
                        <a:pt x="216" y="1490"/>
                      </a:cubicBezTo>
                      <a:cubicBezTo>
                        <a:pt x="209" y="1604"/>
                        <a:pt x="244" y="1819"/>
                        <a:pt x="396" y="1921"/>
                      </a:cubicBezTo>
                      <a:cubicBezTo>
                        <a:pt x="518" y="1992"/>
                        <a:pt x="561" y="2064"/>
                        <a:pt x="561" y="2164"/>
                      </a:cubicBezTo>
                      <a:cubicBezTo>
                        <a:pt x="605" y="2194"/>
                        <a:pt x="655" y="2237"/>
                        <a:pt x="675" y="2294"/>
                      </a:cubicBezTo>
                      <a:cubicBezTo>
                        <a:pt x="691" y="2323"/>
                        <a:pt x="698" y="2345"/>
                        <a:pt x="698" y="2373"/>
                      </a:cubicBezTo>
                      <a:cubicBezTo>
                        <a:pt x="691" y="2482"/>
                        <a:pt x="727" y="2525"/>
                        <a:pt x="813" y="2561"/>
                      </a:cubicBezTo>
                      <a:cubicBezTo>
                        <a:pt x="900" y="2595"/>
                        <a:pt x="970" y="2675"/>
                        <a:pt x="956" y="2790"/>
                      </a:cubicBezTo>
                      <a:cubicBezTo>
                        <a:pt x="950" y="2834"/>
                        <a:pt x="963" y="2877"/>
                        <a:pt x="986" y="2920"/>
                      </a:cubicBezTo>
                      <a:lnTo>
                        <a:pt x="1201" y="2920"/>
                      </a:lnTo>
                      <a:lnTo>
                        <a:pt x="1093" y="2561"/>
                      </a:lnTo>
                      <a:lnTo>
                        <a:pt x="1029" y="2330"/>
                      </a:lnTo>
                      <a:lnTo>
                        <a:pt x="856" y="1748"/>
                      </a:lnTo>
                      <a:lnTo>
                        <a:pt x="611" y="907"/>
                      </a:lnTo>
                      <a:lnTo>
                        <a:pt x="346"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7"/>
                <p:cNvSpPr/>
                <p:nvPr/>
              </p:nvSpPr>
              <p:spPr>
                <a:xfrm>
                  <a:off x="8157612" y="4000106"/>
                  <a:ext cx="51765" cy="99043"/>
                </a:xfrm>
                <a:custGeom>
                  <a:rect b="b" l="l" r="r" t="t"/>
                  <a:pathLst>
                    <a:path extrusionOk="0" fill="none" h="375" w="196">
                      <a:moveTo>
                        <a:pt x="1" y="375"/>
                      </a:moveTo>
                      <a:lnTo>
                        <a:pt x="196"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7"/>
                <p:cNvSpPr/>
                <p:nvPr/>
              </p:nvSpPr>
              <p:spPr>
                <a:xfrm>
                  <a:off x="8047479" y="4028366"/>
                  <a:ext cx="102738" cy="42258"/>
                </a:xfrm>
                <a:custGeom>
                  <a:rect b="b" l="l" r="r" t="t"/>
                  <a:pathLst>
                    <a:path extrusionOk="0" fill="none" h="160" w="389">
                      <a:moveTo>
                        <a:pt x="0" y="1"/>
                      </a:moveTo>
                      <a:lnTo>
                        <a:pt x="0" y="1"/>
                      </a:lnTo>
                      <a:lnTo>
                        <a:pt x="345" y="145"/>
                      </a:lnTo>
                      <a:lnTo>
                        <a:pt x="388" y="159"/>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7"/>
                <p:cNvSpPr/>
                <p:nvPr/>
              </p:nvSpPr>
              <p:spPr>
                <a:xfrm>
                  <a:off x="7935761" y="3593631"/>
                  <a:ext cx="83722" cy="34599"/>
                </a:xfrm>
                <a:custGeom>
                  <a:rect b="b" l="l" r="r" t="t"/>
                  <a:pathLst>
                    <a:path extrusionOk="0" fill="none" h="131" w="317">
                      <a:moveTo>
                        <a:pt x="316" y="130"/>
                      </a:moveTo>
                      <a:lnTo>
                        <a:pt x="1"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7"/>
                <p:cNvSpPr/>
                <p:nvPr/>
              </p:nvSpPr>
              <p:spPr>
                <a:xfrm>
                  <a:off x="7954513" y="3808357"/>
                  <a:ext cx="134959" cy="53615"/>
                </a:xfrm>
                <a:custGeom>
                  <a:rect b="b" l="l" r="r" t="t"/>
                  <a:pathLst>
                    <a:path extrusionOk="0" fill="none" h="203" w="511">
                      <a:moveTo>
                        <a:pt x="511" y="202"/>
                      </a:moveTo>
                      <a:lnTo>
                        <a:pt x="0" y="0"/>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7"/>
                <p:cNvSpPr/>
                <p:nvPr/>
              </p:nvSpPr>
              <p:spPr>
                <a:xfrm>
                  <a:off x="8095282" y="3760817"/>
                  <a:ext cx="64442" cy="123870"/>
                </a:xfrm>
                <a:custGeom>
                  <a:rect b="b" l="l" r="r" t="t"/>
                  <a:pathLst>
                    <a:path extrusionOk="0" fill="none" h="469" w="244">
                      <a:moveTo>
                        <a:pt x="0" y="468"/>
                      </a:moveTo>
                      <a:lnTo>
                        <a:pt x="244"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7"/>
                <p:cNvSpPr/>
                <p:nvPr/>
              </p:nvSpPr>
              <p:spPr>
                <a:xfrm>
                  <a:off x="8030576" y="3586500"/>
                  <a:ext cx="39880" cy="75801"/>
                </a:xfrm>
                <a:custGeom>
                  <a:rect b="b" l="l" r="r" t="t"/>
                  <a:pathLst>
                    <a:path extrusionOk="0" fill="none" h="287" w="151">
                      <a:moveTo>
                        <a:pt x="0" y="287"/>
                      </a:moveTo>
                      <a:lnTo>
                        <a:pt x="151" y="0"/>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7"/>
                <p:cNvSpPr/>
                <p:nvPr/>
              </p:nvSpPr>
              <p:spPr>
                <a:xfrm>
                  <a:off x="8518698" y="3905288"/>
                  <a:ext cx="42257" cy="45956"/>
                </a:xfrm>
                <a:custGeom>
                  <a:rect b="b" l="l" r="r" t="t"/>
                  <a:pathLst>
                    <a:path extrusionOk="0" h="174" w="16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7"/>
                <p:cNvSpPr/>
                <p:nvPr/>
              </p:nvSpPr>
              <p:spPr>
                <a:xfrm>
                  <a:off x="8326642" y="3886272"/>
                  <a:ext cx="283387" cy="307694"/>
                </a:xfrm>
                <a:custGeom>
                  <a:rect b="b" l="l" r="r" t="t"/>
                  <a:pathLst>
                    <a:path extrusionOk="0" h="1165" w="1073">
                      <a:moveTo>
                        <a:pt x="1000" y="0"/>
                      </a:moveTo>
                      <a:lnTo>
                        <a:pt x="648" y="409"/>
                      </a:lnTo>
                      <a:lnTo>
                        <a:pt x="339" y="777"/>
                      </a:lnTo>
                      <a:lnTo>
                        <a:pt x="332" y="784"/>
                      </a:lnTo>
                      <a:lnTo>
                        <a:pt x="21" y="1142"/>
                      </a:lnTo>
                      <a:lnTo>
                        <a:pt x="15" y="1151"/>
                      </a:lnTo>
                      <a:lnTo>
                        <a:pt x="1" y="1165"/>
                      </a:lnTo>
                      <a:lnTo>
                        <a:pt x="353" y="1165"/>
                      </a:lnTo>
                      <a:cubicBezTo>
                        <a:pt x="360" y="1151"/>
                        <a:pt x="360" y="1135"/>
                        <a:pt x="366" y="1122"/>
                      </a:cubicBezTo>
                      <a:cubicBezTo>
                        <a:pt x="389" y="1035"/>
                        <a:pt x="425" y="992"/>
                        <a:pt x="525" y="978"/>
                      </a:cubicBezTo>
                      <a:cubicBezTo>
                        <a:pt x="625" y="963"/>
                        <a:pt x="698" y="863"/>
                        <a:pt x="720" y="797"/>
                      </a:cubicBezTo>
                      <a:cubicBezTo>
                        <a:pt x="741" y="734"/>
                        <a:pt x="748" y="611"/>
                        <a:pt x="906" y="461"/>
                      </a:cubicBezTo>
                      <a:cubicBezTo>
                        <a:pt x="1072" y="302"/>
                        <a:pt x="1000" y="0"/>
                        <a:pt x="1000"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7"/>
                <p:cNvSpPr/>
                <p:nvPr/>
              </p:nvSpPr>
              <p:spPr>
                <a:xfrm>
                  <a:off x="8277517" y="3885744"/>
                  <a:ext cx="313231" cy="308222"/>
                </a:xfrm>
                <a:custGeom>
                  <a:rect b="b" l="l" r="r" t="t"/>
                  <a:pathLst>
                    <a:path extrusionOk="0" h="1167" w="1186">
                      <a:moveTo>
                        <a:pt x="1130" y="0"/>
                      </a:moveTo>
                      <a:cubicBezTo>
                        <a:pt x="1058" y="0"/>
                        <a:pt x="931" y="10"/>
                        <a:pt x="834" y="75"/>
                      </a:cubicBezTo>
                      <a:cubicBezTo>
                        <a:pt x="804" y="139"/>
                        <a:pt x="754" y="196"/>
                        <a:pt x="690" y="239"/>
                      </a:cubicBezTo>
                      <a:cubicBezTo>
                        <a:pt x="682" y="239"/>
                        <a:pt x="682" y="239"/>
                        <a:pt x="675" y="247"/>
                      </a:cubicBezTo>
                      <a:cubicBezTo>
                        <a:pt x="639" y="290"/>
                        <a:pt x="596" y="318"/>
                        <a:pt x="561" y="340"/>
                      </a:cubicBezTo>
                      <a:cubicBezTo>
                        <a:pt x="509" y="377"/>
                        <a:pt x="466" y="390"/>
                        <a:pt x="439" y="404"/>
                      </a:cubicBezTo>
                      <a:cubicBezTo>
                        <a:pt x="380" y="434"/>
                        <a:pt x="287" y="520"/>
                        <a:pt x="287" y="620"/>
                      </a:cubicBezTo>
                      <a:lnTo>
                        <a:pt x="287" y="685"/>
                      </a:lnTo>
                      <a:cubicBezTo>
                        <a:pt x="273" y="742"/>
                        <a:pt x="237" y="779"/>
                        <a:pt x="173" y="808"/>
                      </a:cubicBezTo>
                      <a:cubicBezTo>
                        <a:pt x="94" y="842"/>
                        <a:pt x="14" y="922"/>
                        <a:pt x="28" y="1037"/>
                      </a:cubicBezTo>
                      <a:cubicBezTo>
                        <a:pt x="35" y="1081"/>
                        <a:pt x="21" y="1124"/>
                        <a:pt x="0" y="1167"/>
                      </a:cubicBezTo>
                      <a:lnTo>
                        <a:pt x="187" y="1167"/>
                      </a:lnTo>
                      <a:cubicBezTo>
                        <a:pt x="194" y="1160"/>
                        <a:pt x="194" y="1160"/>
                        <a:pt x="201" y="1153"/>
                      </a:cubicBezTo>
                      <a:lnTo>
                        <a:pt x="207" y="1144"/>
                      </a:lnTo>
                      <a:lnTo>
                        <a:pt x="518" y="786"/>
                      </a:lnTo>
                      <a:lnTo>
                        <a:pt x="525" y="779"/>
                      </a:lnTo>
                      <a:lnTo>
                        <a:pt x="834" y="411"/>
                      </a:lnTo>
                      <a:lnTo>
                        <a:pt x="1186" y="2"/>
                      </a:lnTo>
                      <a:cubicBezTo>
                        <a:pt x="1186" y="2"/>
                        <a:pt x="1164" y="0"/>
                        <a:pt x="1130" y="0"/>
                      </a:cubicBez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7"/>
                <p:cNvSpPr/>
                <p:nvPr/>
              </p:nvSpPr>
              <p:spPr>
                <a:xfrm>
                  <a:off x="8326642" y="4127146"/>
                  <a:ext cx="3962" cy="63123"/>
                </a:xfrm>
                <a:custGeom>
                  <a:rect b="b" l="l" r="r" t="t"/>
                  <a:pathLst>
                    <a:path extrusionOk="0" fill="none" h="239" w="15">
                      <a:moveTo>
                        <a:pt x="15" y="239"/>
                      </a:moveTo>
                      <a:lnTo>
                        <a:pt x="1"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a:off x="8341696" y="4176535"/>
                  <a:ext cx="63122" cy="2377"/>
                </a:xfrm>
                <a:custGeom>
                  <a:rect b="b" l="l" r="r" t="t"/>
                  <a:pathLst>
                    <a:path extrusionOk="0" fill="none" h="9" w="239">
                      <a:moveTo>
                        <a:pt x="1" y="0"/>
                      </a:moveTo>
                      <a:lnTo>
                        <a:pt x="239" y="9"/>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a:off x="8510725" y="3979241"/>
                  <a:ext cx="51765" cy="2113"/>
                </a:xfrm>
                <a:custGeom>
                  <a:rect b="b" l="l" r="r" t="t"/>
                  <a:pathLst>
                    <a:path extrusionOk="0" fill="none" h="8" w="196">
                      <a:moveTo>
                        <a:pt x="1" y="0"/>
                      </a:moveTo>
                      <a:lnTo>
                        <a:pt x="196" y="7"/>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7"/>
                <p:cNvSpPr/>
                <p:nvPr/>
              </p:nvSpPr>
              <p:spPr>
                <a:xfrm>
                  <a:off x="8421457" y="4083567"/>
                  <a:ext cx="81873" cy="4226"/>
                </a:xfrm>
                <a:custGeom>
                  <a:rect b="b" l="l" r="r" t="t"/>
                  <a:pathLst>
                    <a:path extrusionOk="0" fill="none" h="16" w="310">
                      <a:moveTo>
                        <a:pt x="1" y="0"/>
                      </a:moveTo>
                      <a:lnTo>
                        <a:pt x="309" y="16"/>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7"/>
                <p:cNvSpPr/>
                <p:nvPr/>
              </p:nvSpPr>
              <p:spPr>
                <a:xfrm>
                  <a:off x="8408251" y="4015160"/>
                  <a:ext cx="6074" cy="78178"/>
                </a:xfrm>
                <a:custGeom>
                  <a:rect b="b" l="l" r="r" t="t"/>
                  <a:pathLst>
                    <a:path extrusionOk="0" fill="none" h="296" w="23">
                      <a:moveTo>
                        <a:pt x="23" y="296"/>
                      </a:moveTo>
                      <a:lnTo>
                        <a:pt x="1"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7"/>
                <p:cNvSpPr/>
                <p:nvPr/>
              </p:nvSpPr>
              <p:spPr>
                <a:xfrm>
                  <a:off x="8495671" y="3944906"/>
                  <a:ext cx="2113" cy="47805"/>
                </a:xfrm>
                <a:custGeom>
                  <a:rect b="b" l="l" r="r" t="t"/>
                  <a:pathLst>
                    <a:path extrusionOk="0" fill="none" h="181" w="8">
                      <a:moveTo>
                        <a:pt x="8" y="180"/>
                      </a:moveTo>
                      <a:lnTo>
                        <a:pt x="1" y="1"/>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p:nvPr/>
              </p:nvSpPr>
              <p:spPr>
                <a:xfrm>
                  <a:off x="8063111" y="4417938"/>
                  <a:ext cx="264" cy="2113"/>
                </a:xfrm>
                <a:custGeom>
                  <a:rect b="b" l="l" r="r" t="t"/>
                  <a:pathLst>
                    <a:path extrusionOk="0" h="8" w="1">
                      <a:moveTo>
                        <a:pt x="1" y="1"/>
                      </a:moveTo>
                      <a:lnTo>
                        <a:pt x="1" y="7"/>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7"/>
                <p:cNvSpPr/>
                <p:nvPr/>
              </p:nvSpPr>
              <p:spPr>
                <a:xfrm>
                  <a:off x="8469574" y="4417938"/>
                  <a:ext cx="264" cy="264"/>
                </a:xfrm>
                <a:custGeom>
                  <a:rect b="b" l="l" r="r" t="t"/>
                  <a:pathLst>
                    <a:path extrusionOk="0" h="1" w="1">
                      <a:moveTo>
                        <a:pt x="1" y="1"/>
                      </a:moveTo>
                      <a:lnTo>
                        <a:pt x="1"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7"/>
                <p:cNvSpPr/>
                <p:nvPr/>
              </p:nvSpPr>
              <p:spPr>
                <a:xfrm>
                  <a:off x="8023332" y="4192236"/>
                  <a:ext cx="488335" cy="324861"/>
                </a:xfrm>
                <a:custGeom>
                  <a:rect b="b" l="l" r="r" t="t"/>
                  <a:pathLst>
                    <a:path extrusionOk="0" h="1230" w="1849">
                      <a:moveTo>
                        <a:pt x="1" y="1"/>
                      </a:moveTo>
                      <a:lnTo>
                        <a:pt x="151" y="850"/>
                      </a:lnTo>
                      <a:lnTo>
                        <a:pt x="151" y="856"/>
                      </a:lnTo>
                      <a:lnTo>
                        <a:pt x="223" y="1229"/>
                      </a:lnTo>
                      <a:lnTo>
                        <a:pt x="834" y="1229"/>
                      </a:lnTo>
                      <a:lnTo>
                        <a:pt x="834" y="850"/>
                      </a:lnTo>
                      <a:lnTo>
                        <a:pt x="1006" y="850"/>
                      </a:lnTo>
                      <a:lnTo>
                        <a:pt x="1006" y="1229"/>
                      </a:lnTo>
                      <a:lnTo>
                        <a:pt x="1617" y="1229"/>
                      </a:lnTo>
                      <a:lnTo>
                        <a:pt x="1690" y="850"/>
                      </a:lnTo>
                      <a:lnTo>
                        <a:pt x="1848"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7"/>
                <p:cNvSpPr/>
                <p:nvPr/>
              </p:nvSpPr>
              <p:spPr>
                <a:xfrm>
                  <a:off x="8017685" y="4417938"/>
                  <a:ext cx="45691" cy="244835"/>
                </a:xfrm>
                <a:custGeom>
                  <a:rect b="b" l="l" r="r" t="t"/>
                  <a:pathLst>
                    <a:path extrusionOk="0" h="927" w="173">
                      <a:moveTo>
                        <a:pt x="0" y="1"/>
                      </a:moveTo>
                      <a:lnTo>
                        <a:pt x="0" y="927"/>
                      </a:lnTo>
                      <a:lnTo>
                        <a:pt x="173" y="927"/>
                      </a:lnTo>
                      <a:lnTo>
                        <a:pt x="173" y="7"/>
                      </a:lnTo>
                      <a:lnTo>
                        <a:pt x="173"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7"/>
                <p:cNvSpPr/>
                <p:nvPr/>
              </p:nvSpPr>
              <p:spPr>
                <a:xfrm>
                  <a:off x="8063111" y="4417938"/>
                  <a:ext cx="264" cy="2113"/>
                </a:xfrm>
                <a:custGeom>
                  <a:rect b="b" l="l" r="r" t="t"/>
                  <a:pathLst>
                    <a:path extrusionOk="0" h="8" w="1">
                      <a:moveTo>
                        <a:pt x="1" y="1"/>
                      </a:moveTo>
                      <a:lnTo>
                        <a:pt x="1" y="7"/>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p:nvPr/>
              </p:nvSpPr>
              <p:spPr>
                <a:xfrm>
                  <a:off x="8469574" y="4417938"/>
                  <a:ext cx="45955" cy="244835"/>
                </a:xfrm>
                <a:custGeom>
                  <a:rect b="b" l="l" r="r" t="t"/>
                  <a:pathLst>
                    <a:path extrusionOk="0" h="927" w="174">
                      <a:moveTo>
                        <a:pt x="1" y="1"/>
                      </a:moveTo>
                      <a:lnTo>
                        <a:pt x="1" y="927"/>
                      </a:lnTo>
                      <a:lnTo>
                        <a:pt x="173" y="927"/>
                      </a:lnTo>
                      <a:lnTo>
                        <a:pt x="173"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7"/>
                <p:cNvSpPr/>
                <p:nvPr/>
              </p:nvSpPr>
              <p:spPr>
                <a:xfrm>
                  <a:off x="8469574" y="4417938"/>
                  <a:ext cx="264" cy="264"/>
                </a:xfrm>
                <a:custGeom>
                  <a:rect b="b" l="l" r="r" t="t"/>
                  <a:pathLst>
                    <a:path extrusionOk="0" h="1" w="1">
                      <a:moveTo>
                        <a:pt x="1" y="1"/>
                      </a:moveTo>
                      <a:lnTo>
                        <a:pt x="1"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7"/>
                <p:cNvSpPr/>
                <p:nvPr/>
              </p:nvSpPr>
              <p:spPr>
                <a:xfrm>
                  <a:off x="8289188" y="4518302"/>
                  <a:ext cx="180650" cy="41994"/>
                </a:xfrm>
                <a:custGeom>
                  <a:rect b="b" l="l" r="r" t="t"/>
                  <a:pathLst>
                    <a:path extrusionOk="0" h="159" w="684">
                      <a:moveTo>
                        <a:pt x="0" y="0"/>
                      </a:moveTo>
                      <a:lnTo>
                        <a:pt x="0" y="159"/>
                      </a:lnTo>
                      <a:lnTo>
                        <a:pt x="684" y="159"/>
                      </a:lnTo>
                      <a:lnTo>
                        <a:pt x="684" y="0"/>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7"/>
                <p:cNvSpPr/>
                <p:nvPr/>
              </p:nvSpPr>
              <p:spPr>
                <a:xfrm>
                  <a:off x="8063111" y="4518302"/>
                  <a:ext cx="180650" cy="41994"/>
                </a:xfrm>
                <a:custGeom>
                  <a:rect b="b" l="l" r="r" t="t"/>
                  <a:pathLst>
                    <a:path extrusionOk="0" h="159" w="684">
                      <a:moveTo>
                        <a:pt x="1" y="0"/>
                      </a:moveTo>
                      <a:lnTo>
                        <a:pt x="1" y="159"/>
                      </a:lnTo>
                      <a:lnTo>
                        <a:pt x="684" y="159"/>
                      </a:lnTo>
                      <a:lnTo>
                        <a:pt x="684" y="0"/>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7"/>
                <p:cNvSpPr/>
                <p:nvPr/>
              </p:nvSpPr>
              <p:spPr>
                <a:xfrm>
                  <a:off x="8243497" y="4417938"/>
                  <a:ext cx="45955" cy="244835"/>
                </a:xfrm>
                <a:custGeom>
                  <a:rect b="b" l="l" r="r" t="t"/>
                  <a:pathLst>
                    <a:path extrusionOk="0" h="927" w="174">
                      <a:moveTo>
                        <a:pt x="1" y="1"/>
                      </a:moveTo>
                      <a:lnTo>
                        <a:pt x="1" y="927"/>
                      </a:lnTo>
                      <a:lnTo>
                        <a:pt x="173" y="927"/>
                      </a:lnTo>
                      <a:lnTo>
                        <a:pt x="173" y="1"/>
                      </a:lnTo>
                      <a:close/>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7"/>
                <p:cNvSpPr/>
                <p:nvPr/>
              </p:nvSpPr>
              <p:spPr>
                <a:xfrm>
                  <a:off x="7554707" y="2843821"/>
                  <a:ext cx="271477" cy="290353"/>
                </a:xfrm>
                <a:custGeom>
                  <a:rect b="b" l="l" r="r" t="t"/>
                  <a:pathLst>
                    <a:path extrusionOk="0" fill="none" h="1245" w="1028">
                      <a:moveTo>
                        <a:pt x="898" y="0"/>
                      </a:moveTo>
                      <a:lnTo>
                        <a:pt x="906" y="9"/>
                      </a:lnTo>
                      <a:cubicBezTo>
                        <a:pt x="927" y="95"/>
                        <a:pt x="949" y="195"/>
                        <a:pt x="963" y="288"/>
                      </a:cubicBezTo>
                      <a:cubicBezTo>
                        <a:pt x="1027" y="733"/>
                        <a:pt x="970" y="1230"/>
                        <a:pt x="970" y="1230"/>
                      </a:cubicBezTo>
                      <a:cubicBezTo>
                        <a:pt x="913" y="1237"/>
                        <a:pt x="841" y="1237"/>
                        <a:pt x="768" y="1244"/>
                      </a:cubicBezTo>
                      <a:lnTo>
                        <a:pt x="475" y="1244"/>
                      </a:lnTo>
                      <a:cubicBezTo>
                        <a:pt x="287" y="1244"/>
                        <a:pt x="121" y="1237"/>
                        <a:pt x="51" y="1230"/>
                      </a:cubicBezTo>
                      <a:lnTo>
                        <a:pt x="1" y="1230"/>
                      </a:lnTo>
                      <a:lnTo>
                        <a:pt x="64" y="490"/>
                      </a:lnTo>
                    </a:path>
                  </a:pathLst>
                </a:custGeom>
                <a:solidFill>
                  <a:srgbClr val="F3F3F3"/>
                </a:solidFill>
                <a:ln cap="rnd" cmpd="sng" w="9525">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7"/>
                <p:cNvSpPr/>
                <p:nvPr/>
              </p:nvSpPr>
              <p:spPr>
                <a:xfrm>
                  <a:off x="6328768" y="3104295"/>
                  <a:ext cx="197298" cy="148611"/>
                </a:xfrm>
                <a:custGeom>
                  <a:rect b="b" l="l" r="r" t="t"/>
                  <a:pathLst>
                    <a:path extrusionOk="0" h="433" w="575">
                      <a:moveTo>
                        <a:pt x="121" y="1"/>
                      </a:moveTo>
                      <a:cubicBezTo>
                        <a:pt x="43" y="1"/>
                        <a:pt x="0" y="65"/>
                        <a:pt x="21" y="144"/>
                      </a:cubicBezTo>
                      <a:cubicBezTo>
                        <a:pt x="28" y="180"/>
                        <a:pt x="57" y="267"/>
                        <a:pt x="273" y="381"/>
                      </a:cubicBezTo>
                      <a:lnTo>
                        <a:pt x="359" y="432"/>
                      </a:lnTo>
                      <a:lnTo>
                        <a:pt x="423" y="381"/>
                      </a:lnTo>
                      <a:cubicBezTo>
                        <a:pt x="575" y="267"/>
                        <a:pt x="552" y="180"/>
                        <a:pt x="538" y="144"/>
                      </a:cubicBezTo>
                      <a:cubicBezTo>
                        <a:pt x="518" y="65"/>
                        <a:pt x="438" y="1"/>
                        <a:pt x="359" y="1"/>
                      </a:cubicBezTo>
                      <a:cubicBezTo>
                        <a:pt x="309" y="1"/>
                        <a:pt x="273" y="29"/>
                        <a:pt x="259" y="65"/>
                      </a:cubicBezTo>
                      <a:cubicBezTo>
                        <a:pt x="223" y="29"/>
                        <a:pt x="173" y="1"/>
                        <a:pt x="121" y="1"/>
                      </a:cubicBezTo>
                      <a:close/>
                    </a:path>
                  </a:pathLst>
                </a:custGeom>
                <a:solidFill>
                  <a:srgbClr val="4AAEBF"/>
                </a:solidFill>
                <a:ln cap="flat" cmpd="sng" w="9525">
                  <a:solidFill>
                    <a:srgbClr val="4AAE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9" name="Google Shape;719;p47"/>
            <p:cNvSpPr/>
            <p:nvPr/>
          </p:nvSpPr>
          <p:spPr>
            <a:xfrm>
              <a:off x="6472198" y="1153570"/>
              <a:ext cx="596900" cy="37775"/>
            </a:xfrm>
            <a:custGeom>
              <a:rect b="b" l="l" r="r" t="t"/>
              <a:pathLst>
                <a:path extrusionOk="0" fill="none" h="167" w="2638">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cap="rnd" cmpd="sng" w="9525">
              <a:solidFill>
                <a:srgbClr val="E8D2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7"/>
            <p:cNvSpPr/>
            <p:nvPr/>
          </p:nvSpPr>
          <p:spPr>
            <a:xfrm>
              <a:off x="8011640" y="2182009"/>
              <a:ext cx="419133" cy="26503"/>
            </a:xfrm>
            <a:custGeom>
              <a:rect b="b" l="l" r="r" t="t"/>
              <a:pathLst>
                <a:path extrusionOk="0" fill="none" h="167" w="2641">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cap="rnd" cmpd="sng" w="9525">
              <a:solidFill>
                <a:srgbClr val="E8D2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7"/>
            <p:cNvSpPr/>
            <p:nvPr/>
          </p:nvSpPr>
          <p:spPr>
            <a:xfrm>
              <a:off x="6650452" y="1931529"/>
              <a:ext cx="165226" cy="135250"/>
            </a:xfrm>
            <a:custGeom>
              <a:rect b="b" l="l" r="r" t="t"/>
              <a:pathLst>
                <a:path extrusionOk="0" fill="none" h="577" w="705">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rgbClr val="F3F3F3"/>
            </a:solidFill>
            <a:ln cap="rnd" cmpd="sng" w="9525">
              <a:solidFill>
                <a:srgbClr val="4F55A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6"/>
          <p:cNvSpPr txBox="1"/>
          <p:nvPr/>
        </p:nvSpPr>
        <p:spPr>
          <a:xfrm>
            <a:off x="3159000" y="2180250"/>
            <a:ext cx="2826000" cy="7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100">
                <a:solidFill>
                  <a:schemeClr val="dk1"/>
                </a:solidFill>
                <a:latin typeface="Albert Sans"/>
                <a:ea typeface="Albert Sans"/>
                <a:cs typeface="Albert Sans"/>
                <a:sym typeface="Albert Sans"/>
              </a:rPr>
              <a:t>Thank You!</a:t>
            </a:r>
            <a:endParaRPr sz="4100">
              <a:solidFill>
                <a:schemeClr val="dk1"/>
              </a:solidFill>
              <a:latin typeface="Albert Sans"/>
              <a:ea typeface="Albert Sans"/>
              <a:cs typeface="Albert Sans"/>
              <a:sym typeface="Albert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8"/>
          <p:cNvSpPr txBox="1"/>
          <p:nvPr>
            <p:ph idx="1" type="body"/>
          </p:nvPr>
        </p:nvSpPr>
        <p:spPr>
          <a:xfrm>
            <a:off x="720000" y="1139546"/>
            <a:ext cx="7704000" cy="3342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latin typeface="Nunito"/>
                <a:ea typeface="Nunito"/>
                <a:cs typeface="Nunito"/>
                <a:sym typeface="Nunito"/>
              </a:rPr>
              <a:t>Async is an online platform for classrooms that integrates course groups with organizational features. An easy-to-navigate UI is prioritized so that features like the course pages, assignment feed, calendar, and discussions can be fully taken advantage of.</a:t>
            </a:r>
            <a:endParaRPr sz="1600">
              <a:solidFill>
                <a:srgbClr val="000000"/>
              </a:solidFill>
              <a:latin typeface="Nunito"/>
              <a:ea typeface="Nunito"/>
              <a:cs typeface="Nunito"/>
              <a:sym typeface="Nunito"/>
            </a:endParaRPr>
          </a:p>
          <a:p>
            <a:pPr indent="0" lvl="0" marL="0" rtl="0" algn="l">
              <a:spcBef>
                <a:spcPts val="1200"/>
              </a:spcBef>
              <a:spcAft>
                <a:spcPts val="1200"/>
              </a:spcAft>
              <a:buNone/>
            </a:pPr>
            <a:r>
              <a:rPr lang="en" sz="1600">
                <a:solidFill>
                  <a:srgbClr val="000000"/>
                </a:solidFill>
                <a:latin typeface="Nunito"/>
                <a:ea typeface="Nunito"/>
                <a:cs typeface="Nunito"/>
                <a:sym typeface="Nunito"/>
              </a:rPr>
              <a:t>We leverage modern web technologies to integrate course content, assignment submissions, real-time notifications, and interactive discussion forums into one single platform.</a:t>
            </a:r>
            <a:endParaRPr sz="1500"/>
          </a:p>
        </p:txBody>
      </p:sp>
      <p:sp>
        <p:nvSpPr>
          <p:cNvPr id="727" name="Google Shape;727;p48"/>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latin typeface="Arial"/>
                <a:ea typeface="Arial"/>
                <a:cs typeface="Arial"/>
                <a:sym typeface="Arial"/>
              </a:rPr>
              <a:t>Project Description</a:t>
            </a:r>
            <a:endParaRPr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9"/>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latin typeface="Arial"/>
                <a:ea typeface="Arial"/>
                <a:cs typeface="Arial"/>
                <a:sym typeface="Arial"/>
              </a:rPr>
              <a:t>Project Goals</a:t>
            </a:r>
            <a:endParaRPr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33" name="Google Shape;733;p49"/>
          <p:cNvSpPr txBox="1"/>
          <p:nvPr>
            <p:ph idx="1" type="body"/>
          </p:nvPr>
        </p:nvSpPr>
        <p:spPr>
          <a:xfrm>
            <a:off x="720000" y="1291621"/>
            <a:ext cx="7704000" cy="310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Create useful educational and organizational features for students.</a:t>
            </a:r>
            <a:endParaRPr sz="1600">
              <a:solidFill>
                <a:srgbClr val="424242"/>
              </a:solidFill>
              <a:latin typeface="Nunito"/>
              <a:ea typeface="Nunito"/>
              <a:cs typeface="Nunito"/>
              <a:sym typeface="Nunito"/>
            </a:endParaRPr>
          </a:p>
          <a:p>
            <a:pPr indent="0" lvl="0" marL="0" rtl="0" algn="l">
              <a:spcBef>
                <a:spcPts val="1200"/>
              </a:spcBef>
              <a:spcAft>
                <a:spcPts val="0"/>
              </a:spcAft>
              <a:buNone/>
            </a:pPr>
            <a:r>
              <a:t/>
            </a:r>
            <a:endParaRPr sz="1600">
              <a:solidFill>
                <a:srgbClr val="424242"/>
              </a:solidFill>
              <a:latin typeface="Nunito"/>
              <a:ea typeface="Nunito"/>
              <a:cs typeface="Nunito"/>
              <a:sym typeface="Nunito"/>
            </a:endParaRPr>
          </a:p>
          <a:p>
            <a:pPr indent="-330200" lvl="0" marL="457200" rtl="0" algn="l">
              <a:spcBef>
                <a:spcPts val="120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Design an intuitive and accessible UI for users.</a:t>
            </a:r>
            <a:endParaRPr sz="1600">
              <a:solidFill>
                <a:srgbClr val="424242"/>
              </a:solidFill>
              <a:latin typeface="Nunito"/>
              <a:ea typeface="Nunito"/>
              <a:cs typeface="Nunito"/>
              <a:sym typeface="Nunito"/>
            </a:endParaRPr>
          </a:p>
          <a:p>
            <a:pPr indent="0" lvl="0" marL="0" rtl="0" algn="l">
              <a:spcBef>
                <a:spcPts val="1200"/>
              </a:spcBef>
              <a:spcAft>
                <a:spcPts val="0"/>
              </a:spcAft>
              <a:buNone/>
            </a:pPr>
            <a:r>
              <a:t/>
            </a:r>
            <a:endParaRPr sz="1600">
              <a:solidFill>
                <a:srgbClr val="424242"/>
              </a:solidFill>
              <a:latin typeface="Nunito"/>
              <a:ea typeface="Nunito"/>
              <a:cs typeface="Nunito"/>
              <a:sym typeface="Nunito"/>
            </a:endParaRPr>
          </a:p>
          <a:p>
            <a:pPr indent="-330200" lvl="0" marL="457200" rtl="0" algn="l">
              <a:spcBef>
                <a:spcPts val="120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Manage user accounts with authentication best practices.</a:t>
            </a:r>
            <a:endParaRPr sz="1600">
              <a:solidFill>
                <a:srgbClr val="424242"/>
              </a:solidFill>
              <a:latin typeface="Nunito"/>
              <a:ea typeface="Nunito"/>
              <a:cs typeface="Nunito"/>
              <a:sym typeface="Nunito"/>
            </a:endParaRPr>
          </a:p>
          <a:p>
            <a:pPr indent="0" lvl="0" marL="0" rtl="0" algn="l">
              <a:spcBef>
                <a:spcPts val="1200"/>
              </a:spcBef>
              <a:spcAft>
                <a:spcPts val="0"/>
              </a:spcAft>
              <a:buNone/>
            </a:pPr>
            <a:r>
              <a:t/>
            </a:r>
            <a:endParaRPr sz="1600">
              <a:solidFill>
                <a:srgbClr val="424242"/>
              </a:solidFill>
              <a:latin typeface="Nunito"/>
              <a:ea typeface="Nunito"/>
              <a:cs typeface="Nunito"/>
              <a:sym typeface="Nunito"/>
            </a:endParaRPr>
          </a:p>
          <a:p>
            <a:pPr indent="-330200" lvl="0" marL="457200" rtl="0" algn="l">
              <a:spcBef>
                <a:spcPts val="1200"/>
              </a:spcBef>
              <a:spcAft>
                <a:spcPts val="0"/>
              </a:spcAft>
              <a:buClr>
                <a:srgbClr val="424242"/>
              </a:buClr>
              <a:buSzPts val="1600"/>
              <a:buFont typeface="Nunito"/>
              <a:buAutoNum type="arabicPeriod"/>
            </a:pPr>
            <a:r>
              <a:rPr lang="en" sz="1600">
                <a:solidFill>
                  <a:srgbClr val="424242"/>
                </a:solidFill>
                <a:latin typeface="Nunito"/>
                <a:ea typeface="Nunito"/>
                <a:cs typeface="Nunito"/>
                <a:sym typeface="Nunito"/>
              </a:rPr>
              <a:t>Improve our own skills in full-stack development.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0"/>
          <p:cNvSpPr txBox="1"/>
          <p:nvPr>
            <p:ph idx="1" type="body"/>
          </p:nvPr>
        </p:nvSpPr>
        <p:spPr>
          <a:xfrm>
            <a:off x="720000" y="1139550"/>
            <a:ext cx="7704000" cy="3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100">
              <a:solidFill>
                <a:srgbClr val="000000"/>
              </a:solidFill>
              <a:latin typeface="Nunito"/>
              <a:ea typeface="Nunito"/>
              <a:cs typeface="Nunito"/>
              <a:sym typeface="Nunito"/>
            </a:endParaRPr>
          </a:p>
          <a:p>
            <a:pPr indent="0" lvl="0" marL="0" rtl="0" algn="l">
              <a:spcBef>
                <a:spcPts val="0"/>
              </a:spcBef>
              <a:spcAft>
                <a:spcPts val="0"/>
              </a:spcAft>
              <a:buNone/>
            </a:pPr>
            <a:r>
              <a:rPr i="1" lang="en" sz="1500">
                <a:solidFill>
                  <a:srgbClr val="000000"/>
                </a:solidFill>
                <a:latin typeface="Nunito"/>
                <a:ea typeface="Nunito"/>
                <a:cs typeface="Nunito"/>
                <a:sym typeface="Nunito"/>
              </a:rPr>
              <a:t>Opportunity to Extend Learning:</a:t>
            </a:r>
            <a:endParaRPr i="1" sz="1500">
              <a:solidFill>
                <a:srgbClr val="000000"/>
              </a:solidFill>
              <a:latin typeface="Nunito"/>
              <a:ea typeface="Nunito"/>
              <a:cs typeface="Nunito"/>
              <a:sym typeface="Nunito"/>
            </a:endParaRPr>
          </a:p>
          <a:p>
            <a:pPr indent="0" lvl="0" marL="0" rtl="0" algn="l">
              <a:spcBef>
                <a:spcPts val="0"/>
              </a:spcBef>
              <a:spcAft>
                <a:spcPts val="0"/>
              </a:spcAft>
              <a:buNone/>
            </a:pPr>
            <a:r>
              <a:t/>
            </a:r>
            <a:endParaRPr i="1" sz="300">
              <a:solidFill>
                <a:srgbClr val="000000"/>
              </a:solidFill>
              <a:latin typeface="Nunito"/>
              <a:ea typeface="Nunito"/>
              <a:cs typeface="Nunito"/>
              <a:sym typeface="Nunito"/>
            </a:endParaRPr>
          </a:p>
          <a:p>
            <a:pPr indent="0" lvl="0" marL="0" rtl="0" algn="l">
              <a:spcBef>
                <a:spcPts val="0"/>
              </a:spcBef>
              <a:spcAft>
                <a:spcPts val="0"/>
              </a:spcAft>
              <a:buNone/>
            </a:pPr>
            <a:r>
              <a:rPr lang="en" sz="1500">
                <a:solidFill>
                  <a:srgbClr val="000000"/>
                </a:solidFill>
                <a:latin typeface="Nunito"/>
                <a:ea typeface="Nunito"/>
                <a:cs typeface="Nunito"/>
                <a:sym typeface="Nunito"/>
              </a:rPr>
              <a:t>This project is well-suited for our team because it provides opportunities to simultaneously learn, research, practice, and apply our existing skills with web </a:t>
            </a:r>
            <a:r>
              <a:rPr lang="en" sz="1500">
                <a:solidFill>
                  <a:srgbClr val="000000"/>
                </a:solidFill>
                <a:latin typeface="Nunito"/>
                <a:ea typeface="Nunito"/>
                <a:cs typeface="Nunito"/>
                <a:sym typeface="Nunito"/>
              </a:rPr>
              <a:t>development</a:t>
            </a:r>
            <a:r>
              <a:rPr lang="en" sz="1500">
                <a:solidFill>
                  <a:srgbClr val="000000"/>
                </a:solidFill>
                <a:latin typeface="Nunito"/>
                <a:ea typeface="Nunito"/>
                <a:cs typeface="Nunito"/>
                <a:sym typeface="Nunito"/>
              </a:rPr>
              <a:t>. It also gives us the flexibility to use familiar tools while encouraging us to explore new technologies.</a:t>
            </a:r>
            <a:endParaRPr sz="1500">
              <a:solidFill>
                <a:srgbClr val="000000"/>
              </a:solidFill>
              <a:latin typeface="Nunito"/>
              <a:ea typeface="Nunito"/>
              <a:cs typeface="Nunito"/>
              <a:sym typeface="Nunito"/>
            </a:endParaRPr>
          </a:p>
          <a:p>
            <a:pPr indent="0" lvl="0" marL="0" rtl="0" algn="l">
              <a:spcBef>
                <a:spcPts val="0"/>
              </a:spcBef>
              <a:spcAft>
                <a:spcPts val="0"/>
              </a:spcAft>
              <a:buNone/>
            </a:pPr>
            <a:r>
              <a:t/>
            </a:r>
            <a:endParaRPr sz="1500">
              <a:solidFill>
                <a:srgbClr val="000000"/>
              </a:solidFill>
              <a:latin typeface="Nunito"/>
              <a:ea typeface="Nunito"/>
              <a:cs typeface="Nunito"/>
              <a:sym typeface="Nunito"/>
            </a:endParaRPr>
          </a:p>
          <a:p>
            <a:pPr indent="0" lvl="0" marL="0" rtl="0" algn="l">
              <a:spcBef>
                <a:spcPts val="0"/>
              </a:spcBef>
              <a:spcAft>
                <a:spcPts val="0"/>
              </a:spcAft>
              <a:buNone/>
            </a:pPr>
            <a:r>
              <a:rPr i="1" lang="en" sz="1500">
                <a:solidFill>
                  <a:srgbClr val="000000"/>
                </a:solidFill>
                <a:latin typeface="Nunito"/>
                <a:ea typeface="Nunito"/>
                <a:cs typeface="Nunito"/>
                <a:sym typeface="Nunito"/>
              </a:rPr>
              <a:t>Appropriate Technical Difficulty:</a:t>
            </a:r>
            <a:endParaRPr i="1" sz="1500">
              <a:solidFill>
                <a:srgbClr val="000000"/>
              </a:solidFill>
              <a:latin typeface="Nunito"/>
              <a:ea typeface="Nunito"/>
              <a:cs typeface="Nunito"/>
              <a:sym typeface="Nunito"/>
            </a:endParaRPr>
          </a:p>
          <a:p>
            <a:pPr indent="0" lvl="0" marL="0" rtl="0" algn="l">
              <a:spcBef>
                <a:spcPts val="0"/>
              </a:spcBef>
              <a:spcAft>
                <a:spcPts val="0"/>
              </a:spcAft>
              <a:buNone/>
            </a:pPr>
            <a:br>
              <a:rPr lang="en" sz="1500">
                <a:solidFill>
                  <a:srgbClr val="000000"/>
                </a:solidFill>
                <a:latin typeface="Nunito"/>
                <a:ea typeface="Nunito"/>
                <a:cs typeface="Nunito"/>
                <a:sym typeface="Nunito"/>
              </a:rPr>
            </a:br>
            <a:r>
              <a:rPr lang="en" sz="1500">
                <a:solidFill>
                  <a:srgbClr val="000000"/>
                </a:solidFill>
                <a:latin typeface="Nunito"/>
                <a:ea typeface="Nunito"/>
                <a:cs typeface="Nunito"/>
                <a:sym typeface="Nunito"/>
              </a:rPr>
              <a:t>The project presented an appropriate level of technical difficulty by challenging us to make deliberate decisions regarding both the application's design and the selection of tools and libraries used to build the site.</a:t>
            </a:r>
            <a:endParaRPr sz="1800">
              <a:latin typeface="Nunito"/>
              <a:ea typeface="Nunito"/>
              <a:cs typeface="Nunito"/>
              <a:sym typeface="Nunito"/>
            </a:endParaRPr>
          </a:p>
        </p:txBody>
      </p:sp>
      <p:sp>
        <p:nvSpPr>
          <p:cNvPr id="739" name="Google Shape;739;p50"/>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latin typeface="Arial"/>
                <a:ea typeface="Arial"/>
                <a:cs typeface="Arial"/>
                <a:sym typeface="Arial"/>
              </a:rPr>
              <a:t>Justification</a:t>
            </a:r>
            <a:endParaRPr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51"/>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 (Home)</a:t>
            </a:r>
            <a:endParaRPr/>
          </a:p>
        </p:txBody>
      </p:sp>
      <p:pic>
        <p:nvPicPr>
          <p:cNvPr id="745" name="Google Shape;745;p51"/>
          <p:cNvPicPr preferRelativeResize="0"/>
          <p:nvPr/>
        </p:nvPicPr>
        <p:blipFill>
          <a:blip r:embed="rId3">
            <a:alphaModFix/>
          </a:blip>
          <a:stretch>
            <a:fillRect/>
          </a:stretch>
        </p:blipFill>
        <p:spPr>
          <a:xfrm>
            <a:off x="912725" y="1337450"/>
            <a:ext cx="5797125" cy="3331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2"/>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 (Logged-in)</a:t>
            </a:r>
            <a:endParaRPr/>
          </a:p>
        </p:txBody>
      </p:sp>
      <p:pic>
        <p:nvPicPr>
          <p:cNvPr id="751" name="Google Shape;751;p52"/>
          <p:cNvPicPr preferRelativeResize="0"/>
          <p:nvPr/>
        </p:nvPicPr>
        <p:blipFill>
          <a:blip r:embed="rId3">
            <a:alphaModFix/>
          </a:blip>
          <a:stretch>
            <a:fillRect/>
          </a:stretch>
        </p:blipFill>
        <p:spPr>
          <a:xfrm>
            <a:off x="930625" y="1283750"/>
            <a:ext cx="5797125" cy="3331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3"/>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a:p>
            <a:pPr indent="0" lvl="0" marL="0" rtl="0" algn="l">
              <a:spcBef>
                <a:spcPts val="0"/>
              </a:spcBef>
              <a:spcAft>
                <a:spcPts val="0"/>
              </a:spcAft>
              <a:buNone/>
            </a:pPr>
            <a:r>
              <a:t/>
            </a:r>
            <a:endParaRPr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757" name="Google Shape;757;p53"/>
          <p:cNvSpPr txBox="1"/>
          <p:nvPr>
            <p:ph idx="1" type="body"/>
          </p:nvPr>
        </p:nvSpPr>
        <p:spPr>
          <a:xfrm>
            <a:off x="720000" y="1139546"/>
            <a:ext cx="7704000" cy="32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4"/>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Challenges</a:t>
            </a:r>
            <a:endParaRPr/>
          </a:p>
        </p:txBody>
      </p:sp>
      <p:sp>
        <p:nvSpPr>
          <p:cNvPr id="763" name="Google Shape;763;p54"/>
          <p:cNvSpPr txBox="1"/>
          <p:nvPr>
            <p:ph idx="1" type="body"/>
          </p:nvPr>
        </p:nvSpPr>
        <p:spPr>
          <a:xfrm>
            <a:off x="720000" y="1282671"/>
            <a:ext cx="7704000" cy="33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500">
                <a:latin typeface="Nunito"/>
                <a:ea typeface="Nunito"/>
                <a:cs typeface="Nunito"/>
                <a:sym typeface="Nunito"/>
              </a:rPr>
              <a:t>1 - Key Feature Bugs </a:t>
            </a:r>
            <a:endParaRPr i="1" sz="1500">
              <a:latin typeface="Nunito"/>
              <a:ea typeface="Nunito"/>
              <a:cs typeface="Nunito"/>
              <a:sym typeface="Nunito"/>
            </a:endParaRPr>
          </a:p>
          <a:p>
            <a:pPr indent="0" lvl="0" marL="0" rtl="0" algn="l">
              <a:spcBef>
                <a:spcPts val="0"/>
              </a:spcBef>
              <a:spcAft>
                <a:spcPts val="0"/>
              </a:spcAft>
              <a:buNone/>
            </a:pPr>
            <a:r>
              <a:t/>
            </a:r>
            <a:endParaRPr i="1" sz="3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Bugs related to routing and data fetching were particularly challenging and had a wide-reaching impact across the platform. These issues disrupted page navigation, conditional rendering, and the display of user-specific data. </a:t>
            </a:r>
            <a:endParaRPr sz="1500">
              <a:latin typeface="Nunito"/>
              <a:ea typeface="Nunito"/>
              <a:cs typeface="Nunito"/>
              <a:sym typeface="Nunito"/>
            </a:endParaRPr>
          </a:p>
          <a:p>
            <a:pPr indent="0" lvl="0" marL="0" rtl="0" algn="l">
              <a:spcBef>
                <a:spcPts val="0"/>
              </a:spcBef>
              <a:spcAft>
                <a:spcPts val="0"/>
              </a:spcAft>
              <a:buNone/>
            </a:pPr>
            <a:r>
              <a:t/>
            </a:r>
            <a:endParaRPr sz="1500">
              <a:latin typeface="Nunito"/>
              <a:ea typeface="Nunito"/>
              <a:cs typeface="Nunito"/>
              <a:sym typeface="Nunito"/>
            </a:endParaRPr>
          </a:p>
          <a:p>
            <a:pPr indent="0" lvl="0" marL="0" rtl="0" algn="l">
              <a:spcBef>
                <a:spcPts val="0"/>
              </a:spcBef>
              <a:spcAft>
                <a:spcPts val="0"/>
              </a:spcAft>
              <a:buNone/>
            </a:pPr>
            <a:r>
              <a:rPr i="1" lang="en" sz="1500">
                <a:latin typeface="Nunito"/>
                <a:ea typeface="Nunito"/>
                <a:cs typeface="Nunito"/>
                <a:sym typeface="Nunito"/>
              </a:rPr>
              <a:t>2 - Prioritizing Features</a:t>
            </a:r>
            <a:endParaRPr i="1" sz="1500">
              <a:latin typeface="Nunito"/>
              <a:ea typeface="Nunito"/>
              <a:cs typeface="Nunito"/>
              <a:sym typeface="Nunito"/>
            </a:endParaRPr>
          </a:p>
          <a:p>
            <a:pPr indent="0" lvl="0" marL="0" rtl="0" algn="l">
              <a:spcBef>
                <a:spcPts val="0"/>
              </a:spcBef>
              <a:spcAft>
                <a:spcPts val="0"/>
              </a:spcAft>
              <a:buNone/>
            </a:pPr>
            <a:r>
              <a:t/>
            </a:r>
            <a:endParaRPr i="1" sz="300">
              <a:latin typeface="Nunito"/>
              <a:ea typeface="Nunito"/>
              <a:cs typeface="Nunito"/>
              <a:sym typeface="Nunito"/>
            </a:endParaRPr>
          </a:p>
          <a:p>
            <a:pPr indent="0" lvl="0" marL="0" rtl="0" algn="l">
              <a:spcBef>
                <a:spcPts val="0"/>
              </a:spcBef>
              <a:spcAft>
                <a:spcPts val="0"/>
              </a:spcAft>
              <a:buNone/>
            </a:pPr>
            <a:r>
              <a:rPr lang="en" sz="1500">
                <a:latin typeface="Nunito"/>
                <a:ea typeface="Nunito"/>
                <a:cs typeface="Nunito"/>
                <a:sym typeface="Nunito"/>
              </a:rPr>
              <a:t>The set of features for students vs. teachers are very different. Much of our focus was spent on the student side of things.</a:t>
            </a:r>
            <a:endParaRPr sz="15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5"/>
          <p:cNvSpPr txBox="1"/>
          <p:nvPr>
            <p:ph type="title"/>
          </p:nvPr>
        </p:nvSpPr>
        <p:spPr>
          <a:xfrm>
            <a:off x="720000" y="521225"/>
            <a:ext cx="77040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Status Update</a:t>
            </a:r>
            <a:endParaRPr/>
          </a:p>
        </p:txBody>
      </p:sp>
      <p:sp>
        <p:nvSpPr>
          <p:cNvPr id="769" name="Google Shape;769;p55"/>
          <p:cNvSpPr txBox="1"/>
          <p:nvPr>
            <p:ph idx="1" type="body"/>
          </p:nvPr>
        </p:nvSpPr>
        <p:spPr>
          <a:xfrm>
            <a:off x="720000" y="1139546"/>
            <a:ext cx="7704000" cy="3368700"/>
          </a:xfrm>
          <a:prstGeom prst="rect">
            <a:avLst/>
          </a:prstGeom>
        </p:spPr>
        <p:txBody>
          <a:bodyPr anchorCtr="0" anchor="t" bIns="91425" lIns="91425" spcFirstLastPara="1" rIns="91425" wrap="square" tIns="91425">
            <a:noAutofit/>
          </a:bodyPr>
          <a:lstStyle/>
          <a:p>
            <a:pPr indent="0" lvl="0" marL="0" rtl="0" algn="l">
              <a:spcBef>
                <a:spcPts val="1600"/>
              </a:spcBef>
              <a:spcAft>
                <a:spcPts val="0"/>
              </a:spcAft>
              <a:buNone/>
            </a:pPr>
            <a:r>
              <a:rPr lang="en" sz="1800">
                <a:solidFill>
                  <a:srgbClr val="434343"/>
                </a:solidFill>
                <a:latin typeface="Nunito"/>
                <a:ea typeface="Nunito"/>
                <a:cs typeface="Nunito"/>
                <a:sym typeface="Nunito"/>
              </a:rPr>
              <a:t>Accomplishments</a:t>
            </a:r>
            <a:endParaRPr sz="1800">
              <a:solidFill>
                <a:srgbClr val="1F1F1F"/>
              </a:solidFill>
              <a:latin typeface="Nunito"/>
              <a:ea typeface="Nunito"/>
              <a:cs typeface="Nunito"/>
              <a:sym typeface="Nunito"/>
            </a:endParaRPr>
          </a:p>
          <a:p>
            <a:pPr indent="-330200" lvl="0" marL="457200" rtl="0" algn="l">
              <a:spcBef>
                <a:spcPts val="400"/>
              </a:spcBef>
              <a:spcAft>
                <a:spcPts val="0"/>
              </a:spcAft>
              <a:buClr>
                <a:srgbClr val="1F1F1F"/>
              </a:buClr>
              <a:buSzPts val="1600"/>
              <a:buFont typeface="Nunito"/>
              <a:buChar char="●"/>
            </a:pPr>
            <a:r>
              <a:rPr lang="en" sz="1600">
                <a:solidFill>
                  <a:srgbClr val="1F1F1F"/>
                </a:solidFill>
                <a:latin typeface="Nunito"/>
                <a:ea typeface="Nunito"/>
                <a:cs typeface="Nunito"/>
                <a:sym typeface="Nunito"/>
              </a:rPr>
              <a:t>Successfully migrated to a new backend and database. </a:t>
            </a:r>
            <a:endParaRPr sz="1600">
              <a:solidFill>
                <a:srgbClr val="1F1F1F"/>
              </a:solidFill>
              <a:latin typeface="Nunito"/>
              <a:ea typeface="Nunito"/>
              <a:cs typeface="Nunito"/>
              <a:sym typeface="Nunito"/>
            </a:endParaRPr>
          </a:p>
          <a:p>
            <a:pPr indent="-330200" lvl="0" marL="457200" rtl="0" algn="l">
              <a:spcBef>
                <a:spcPts val="0"/>
              </a:spcBef>
              <a:spcAft>
                <a:spcPts val="0"/>
              </a:spcAft>
              <a:buClr>
                <a:srgbClr val="1F1F1F"/>
              </a:buClr>
              <a:buSzPts val="1600"/>
              <a:buFont typeface="Nunito"/>
              <a:buChar char="●"/>
            </a:pPr>
            <a:r>
              <a:rPr lang="en" sz="1600">
                <a:solidFill>
                  <a:srgbClr val="1F1F1F"/>
                </a:solidFill>
                <a:latin typeface="Nunito"/>
                <a:ea typeface="Nunito"/>
                <a:cs typeface="Nunito"/>
                <a:sym typeface="Nunito"/>
              </a:rPr>
              <a:t>Re-designed all existing </a:t>
            </a:r>
            <a:r>
              <a:rPr lang="en" sz="1600">
                <a:solidFill>
                  <a:srgbClr val="1F1F1F"/>
                </a:solidFill>
                <a:latin typeface="Nunito"/>
                <a:ea typeface="Nunito"/>
                <a:cs typeface="Nunito"/>
                <a:sym typeface="Nunito"/>
              </a:rPr>
              <a:t>key</a:t>
            </a:r>
            <a:r>
              <a:rPr lang="en" sz="1600">
                <a:solidFill>
                  <a:srgbClr val="1F1F1F"/>
                </a:solidFill>
                <a:latin typeface="Nunito"/>
                <a:ea typeface="Nunito"/>
                <a:cs typeface="Nunito"/>
                <a:sym typeface="Nunito"/>
              </a:rPr>
              <a:t> features and pages.</a:t>
            </a:r>
            <a:endParaRPr sz="1600">
              <a:solidFill>
                <a:srgbClr val="1F1F1F"/>
              </a:solidFill>
              <a:latin typeface="Nunito"/>
              <a:ea typeface="Nunito"/>
              <a:cs typeface="Nunito"/>
              <a:sym typeface="Nunito"/>
            </a:endParaRPr>
          </a:p>
          <a:p>
            <a:pPr indent="-330200" lvl="0" marL="457200" rtl="0" algn="l">
              <a:spcBef>
                <a:spcPts val="0"/>
              </a:spcBef>
              <a:spcAft>
                <a:spcPts val="0"/>
              </a:spcAft>
              <a:buClr>
                <a:srgbClr val="1F1F1F"/>
              </a:buClr>
              <a:buSzPts val="1600"/>
              <a:buFont typeface="Nunito"/>
              <a:buChar char="●"/>
            </a:pPr>
            <a:r>
              <a:rPr lang="en" sz="1600">
                <a:solidFill>
                  <a:srgbClr val="1F1F1F"/>
                </a:solidFill>
                <a:latin typeface="Nunito"/>
                <a:ea typeface="Nunito"/>
                <a:cs typeface="Nunito"/>
                <a:sym typeface="Nunito"/>
              </a:rPr>
              <a:t>Implemented authenticated routes and redirect logic to ensure </a:t>
            </a:r>
            <a:r>
              <a:rPr lang="en" sz="1600">
                <a:solidFill>
                  <a:srgbClr val="1F1F1F"/>
                </a:solidFill>
                <a:latin typeface="Nunito"/>
                <a:ea typeface="Nunito"/>
                <a:cs typeface="Nunito"/>
                <a:sym typeface="Nunito"/>
              </a:rPr>
              <a:t>security.</a:t>
            </a:r>
            <a:endParaRPr sz="1600">
              <a:solidFill>
                <a:srgbClr val="1F1F1F"/>
              </a:solidFill>
              <a:latin typeface="Nunito"/>
              <a:ea typeface="Nunito"/>
              <a:cs typeface="Nunito"/>
              <a:sym typeface="Nunito"/>
            </a:endParaRPr>
          </a:p>
          <a:p>
            <a:pPr indent="-330200" lvl="0" marL="457200" rtl="0" algn="l">
              <a:spcBef>
                <a:spcPts val="0"/>
              </a:spcBef>
              <a:spcAft>
                <a:spcPts val="0"/>
              </a:spcAft>
              <a:buClr>
                <a:srgbClr val="1F1F1F"/>
              </a:buClr>
              <a:buSzPts val="1600"/>
              <a:buFont typeface="Nunito"/>
              <a:buChar char="●"/>
            </a:pPr>
            <a:r>
              <a:rPr lang="en" sz="1600">
                <a:solidFill>
                  <a:srgbClr val="1F1F1F"/>
                </a:solidFill>
                <a:latin typeface="Nunito"/>
                <a:ea typeface="Nunito"/>
                <a:cs typeface="Nunito"/>
                <a:sym typeface="Nunito"/>
              </a:rPr>
              <a:t>Designed and added a few new pages.</a:t>
            </a:r>
            <a:endParaRPr sz="1600">
              <a:solidFill>
                <a:srgbClr val="1F1F1F"/>
              </a:solidFill>
              <a:latin typeface="Nunito"/>
              <a:ea typeface="Nunito"/>
              <a:cs typeface="Nunito"/>
              <a:sym typeface="Nunito"/>
            </a:endParaRPr>
          </a:p>
          <a:p>
            <a:pPr indent="0" lvl="0" marL="0" rtl="0" algn="l">
              <a:spcBef>
                <a:spcPts val="1600"/>
              </a:spcBef>
              <a:spcAft>
                <a:spcPts val="0"/>
              </a:spcAft>
              <a:buNone/>
            </a:pPr>
            <a:r>
              <a:rPr lang="en" sz="1800">
                <a:solidFill>
                  <a:srgbClr val="434343"/>
                </a:solidFill>
                <a:latin typeface="Nunito"/>
                <a:ea typeface="Nunito"/>
                <a:cs typeface="Nunito"/>
                <a:sym typeface="Nunito"/>
              </a:rPr>
              <a:t>Scheduled Tasks</a:t>
            </a:r>
            <a:endParaRPr sz="1800">
              <a:solidFill>
                <a:srgbClr val="434343"/>
              </a:solidFill>
              <a:latin typeface="Nunito"/>
              <a:ea typeface="Nunito"/>
              <a:cs typeface="Nunito"/>
              <a:sym typeface="Nunito"/>
            </a:endParaRPr>
          </a:p>
          <a:p>
            <a:pPr indent="-330200" lvl="0" marL="457200" rtl="0" algn="l">
              <a:spcBef>
                <a:spcPts val="40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Finish up features for courses and calendar.</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Nunito"/>
              <a:buChar char="●"/>
            </a:pPr>
            <a:r>
              <a:rPr lang="en" sz="1600">
                <a:solidFill>
                  <a:srgbClr val="000000"/>
                </a:solidFill>
                <a:latin typeface="Nunito"/>
                <a:ea typeface="Nunito"/>
                <a:cs typeface="Nunito"/>
                <a:sym typeface="Nunito"/>
              </a:rPr>
              <a:t>Other UI tweaks.</a:t>
            </a:r>
            <a:endParaRPr sz="16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gitization in the Classroom by Slidesgo">
  <a:themeElements>
    <a:clrScheme name="Simple Light">
      <a:dk1>
        <a:srgbClr val="191919"/>
      </a:dk1>
      <a:lt1>
        <a:srgbClr val="F3F3F3"/>
      </a:lt1>
      <a:dk2>
        <a:srgbClr val="4AAEBF"/>
      </a:dk2>
      <a:lt2>
        <a:srgbClr val="4F55AB"/>
      </a:lt2>
      <a:accent1>
        <a:srgbClr val="E8D24F"/>
      </a:accent1>
      <a:accent2>
        <a:srgbClr val="FFFFFF"/>
      </a:accent2>
      <a:accent3>
        <a:srgbClr val="FFFFFF"/>
      </a:accent3>
      <a:accent4>
        <a:srgbClr val="FFFFFF"/>
      </a:accent4>
      <a:accent5>
        <a:srgbClr val="FFFFFF"/>
      </a:accent5>
      <a:accent6>
        <a:srgbClr val="FFFFFF"/>
      </a:accent6>
      <a:hlink>
        <a:srgbClr val="4F55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