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73" r:id="rId26"/>
    <p:sldId id="269" r:id="rId27"/>
  </p:sldIdLst>
  <p:sldSz cx="18288000" cy="10287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DM Serif Display" pitchFamily="2" charset="0"/>
      <p:regular r:id="rId32"/>
      <p:italic r:id="rId33"/>
    </p:embeddedFont>
    <p:embeddedFont>
      <p:font typeface="Handy Casual" panose="020B0604020202020204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30F016-08F0-460B-95A1-1C400C4704AF}" v="5" dt="2023-10-31T14:00:46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22" autoAdjust="0"/>
  </p:normalViewPr>
  <p:slideViewPr>
    <p:cSldViewPr>
      <p:cViewPr varScale="1">
        <p:scale>
          <a:sx n="52" d="100"/>
          <a:sy n="52" d="100"/>
        </p:scale>
        <p:origin x="80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fi Ernawati" userId="21229c9636534fe0" providerId="LiveId" clId="{0230F016-08F0-460B-95A1-1C400C4704AF}"/>
    <pc:docChg chg="undo custSel addSld modSld">
      <pc:chgData name="Nofi Ernawati" userId="21229c9636534fe0" providerId="LiveId" clId="{0230F016-08F0-460B-95A1-1C400C4704AF}" dt="2023-11-01T01:57:19.847" v="1274" actId="1076"/>
      <pc:docMkLst>
        <pc:docMk/>
      </pc:docMkLst>
      <pc:sldChg chg="modSp mod">
        <pc:chgData name="Nofi Ernawati" userId="21229c9636534fe0" providerId="LiveId" clId="{0230F016-08F0-460B-95A1-1C400C4704AF}" dt="2023-10-31T13:25:41.926" v="2" actId="20577"/>
        <pc:sldMkLst>
          <pc:docMk/>
          <pc:sldMk cId="0" sldId="260"/>
        </pc:sldMkLst>
        <pc:spChg chg="mod">
          <ac:chgData name="Nofi Ernawati" userId="21229c9636534fe0" providerId="LiveId" clId="{0230F016-08F0-460B-95A1-1C400C4704AF}" dt="2023-10-31T13:25:41.926" v="2" actId="20577"/>
          <ac:spMkLst>
            <pc:docMk/>
            <pc:sldMk cId="0" sldId="260"/>
            <ac:spMk id="28" creationId="{10679383-EB5F-D8A0-65E3-140D038D7F44}"/>
          </ac:spMkLst>
        </pc:spChg>
      </pc:sldChg>
      <pc:sldChg chg="addSp delSp modSp mod">
        <pc:chgData name="Nofi Ernawati" userId="21229c9636534fe0" providerId="LiveId" clId="{0230F016-08F0-460B-95A1-1C400C4704AF}" dt="2023-10-31T13:29:42.442" v="26" actId="1076"/>
        <pc:sldMkLst>
          <pc:docMk/>
          <pc:sldMk cId="0" sldId="261"/>
        </pc:sldMkLst>
        <pc:spChg chg="mod">
          <ac:chgData name="Nofi Ernawati" userId="21229c9636534fe0" providerId="LiveId" clId="{0230F016-08F0-460B-95A1-1C400C4704AF}" dt="2023-10-31T13:28:04.598" v="9" actId="20578"/>
          <ac:spMkLst>
            <pc:docMk/>
            <pc:sldMk cId="0" sldId="261"/>
            <ac:spMk id="9" creationId="{00000000-0000-0000-0000-000000000000}"/>
          </ac:spMkLst>
        </pc:spChg>
        <pc:spChg chg="del mod">
          <ac:chgData name="Nofi Ernawati" userId="21229c9636534fe0" providerId="LiveId" clId="{0230F016-08F0-460B-95A1-1C400C4704AF}" dt="2023-10-31T13:28:44.992" v="18"/>
          <ac:spMkLst>
            <pc:docMk/>
            <pc:sldMk cId="0" sldId="261"/>
            <ac:spMk id="14" creationId="{00000000-0000-0000-0000-000000000000}"/>
          </ac:spMkLst>
        </pc:spChg>
        <pc:spChg chg="del mod">
          <ac:chgData name="Nofi Ernawati" userId="21229c9636534fe0" providerId="LiveId" clId="{0230F016-08F0-460B-95A1-1C400C4704AF}" dt="2023-10-31T13:29:03.841" v="23"/>
          <ac:spMkLst>
            <pc:docMk/>
            <pc:sldMk cId="0" sldId="261"/>
            <ac:spMk id="17" creationId="{00000000-0000-0000-0000-000000000000}"/>
          </ac:spMkLst>
        </pc:spChg>
        <pc:spChg chg="add mod">
          <ac:chgData name="Nofi Ernawati" userId="21229c9636534fe0" providerId="LiveId" clId="{0230F016-08F0-460B-95A1-1C400C4704AF}" dt="2023-10-31T13:29:42.442" v="26" actId="1076"/>
          <ac:spMkLst>
            <pc:docMk/>
            <pc:sldMk cId="0" sldId="261"/>
            <ac:spMk id="19" creationId="{07634D33-A8F8-2F02-A6B8-E248208DD4D0}"/>
          </ac:spMkLst>
        </pc:spChg>
        <pc:grpChg chg="mod">
          <ac:chgData name="Nofi Ernawati" userId="21229c9636534fe0" providerId="LiveId" clId="{0230F016-08F0-460B-95A1-1C400C4704AF}" dt="2023-10-31T13:29:36.005" v="25" actId="1076"/>
          <ac:grpSpMkLst>
            <pc:docMk/>
            <pc:sldMk cId="0" sldId="261"/>
            <ac:grpSpMk id="8" creationId="{00000000-0000-0000-0000-000000000000}"/>
          </ac:grpSpMkLst>
        </pc:grpChg>
        <pc:grpChg chg="del mod">
          <ac:chgData name="Nofi Ernawati" userId="21229c9636534fe0" providerId="LiveId" clId="{0230F016-08F0-460B-95A1-1C400C4704AF}" dt="2023-10-31T13:29:03.822" v="21" actId="21"/>
          <ac:grpSpMkLst>
            <pc:docMk/>
            <pc:sldMk cId="0" sldId="261"/>
            <ac:grpSpMk id="11" creationId="{00000000-0000-0000-0000-000000000000}"/>
          </ac:grpSpMkLst>
        </pc:grpChg>
      </pc:sldChg>
      <pc:sldChg chg="addSp delSp modSp mod">
        <pc:chgData name="Nofi Ernawati" userId="21229c9636534fe0" providerId="LiveId" clId="{0230F016-08F0-460B-95A1-1C400C4704AF}" dt="2023-10-31T13:48:21.703" v="177" actId="1076"/>
        <pc:sldMkLst>
          <pc:docMk/>
          <pc:sldMk cId="0" sldId="262"/>
        </pc:sldMkLst>
        <pc:spChg chg="mod">
          <ac:chgData name="Nofi Ernawati" userId="21229c9636534fe0" providerId="LiveId" clId="{0230F016-08F0-460B-95A1-1C400C4704AF}" dt="2023-10-31T13:46:38.685" v="168" actId="20577"/>
          <ac:spMkLst>
            <pc:docMk/>
            <pc:sldMk cId="0" sldId="262"/>
            <ac:spMk id="9" creationId="{00000000-0000-0000-0000-000000000000}"/>
          </ac:spMkLst>
        </pc:spChg>
        <pc:spChg chg="add del mod">
          <ac:chgData name="Nofi Ernawati" userId="21229c9636534fe0" providerId="LiveId" clId="{0230F016-08F0-460B-95A1-1C400C4704AF}" dt="2023-10-31T13:39:53.010" v="137" actId="47"/>
          <ac:spMkLst>
            <pc:docMk/>
            <pc:sldMk cId="0" sldId="262"/>
            <ac:spMk id="16" creationId="{00000000-0000-0000-0000-000000000000}"/>
          </ac:spMkLst>
        </pc:spChg>
        <pc:spChg chg="del mod">
          <ac:chgData name="Nofi Ernawati" userId="21229c9636534fe0" providerId="LiveId" clId="{0230F016-08F0-460B-95A1-1C400C4704AF}" dt="2023-10-31T13:44:52.521" v="166"/>
          <ac:spMkLst>
            <pc:docMk/>
            <pc:sldMk cId="0" sldId="262"/>
            <ac:spMk id="17" creationId="{00000000-0000-0000-0000-000000000000}"/>
          </ac:spMkLst>
        </pc:spChg>
        <pc:spChg chg="add del mod">
          <ac:chgData name="Nofi Ernawati" userId="21229c9636534fe0" providerId="LiveId" clId="{0230F016-08F0-460B-95A1-1C400C4704AF}" dt="2023-10-31T13:48:21.703" v="177" actId="1076"/>
          <ac:spMkLst>
            <pc:docMk/>
            <pc:sldMk cId="0" sldId="262"/>
            <ac:spMk id="19" creationId="{1B4CB6D5-0539-66C7-71E1-7992E03712B2}"/>
          </ac:spMkLst>
        </pc:spChg>
        <pc:grpChg chg="mod">
          <ac:chgData name="Nofi Ernawati" userId="21229c9636534fe0" providerId="LiveId" clId="{0230F016-08F0-460B-95A1-1C400C4704AF}" dt="2023-10-31T13:44:02.718" v="163" actId="1076"/>
          <ac:grpSpMkLst>
            <pc:docMk/>
            <pc:sldMk cId="0" sldId="262"/>
            <ac:grpSpMk id="5" creationId="{00000000-0000-0000-0000-000000000000}"/>
          </ac:grpSpMkLst>
        </pc:grpChg>
        <pc:grpChg chg="mod">
          <ac:chgData name="Nofi Ernawati" userId="21229c9636534fe0" providerId="LiveId" clId="{0230F016-08F0-460B-95A1-1C400C4704AF}" dt="2023-10-31T13:37:33.787" v="115" actId="1076"/>
          <ac:grpSpMkLst>
            <pc:docMk/>
            <pc:sldMk cId="0" sldId="262"/>
            <ac:grpSpMk id="8" creationId="{00000000-0000-0000-0000-000000000000}"/>
          </ac:grpSpMkLst>
        </pc:grpChg>
        <pc:grpChg chg="del mod">
          <ac:chgData name="Nofi Ernawati" userId="21229c9636534fe0" providerId="LiveId" clId="{0230F016-08F0-460B-95A1-1C400C4704AF}" dt="2023-10-31T13:43:51.232" v="161" actId="21"/>
          <ac:grpSpMkLst>
            <pc:docMk/>
            <pc:sldMk cId="0" sldId="262"/>
            <ac:grpSpMk id="11" creationId="{00000000-0000-0000-0000-000000000000}"/>
          </ac:grpSpMkLst>
        </pc:grpChg>
      </pc:sldChg>
      <pc:sldChg chg="addSp delSp modSp mod">
        <pc:chgData name="Nofi Ernawati" userId="21229c9636534fe0" providerId="LiveId" clId="{0230F016-08F0-460B-95A1-1C400C4704AF}" dt="2023-10-31T13:51:34.051" v="204" actId="207"/>
        <pc:sldMkLst>
          <pc:docMk/>
          <pc:sldMk cId="0" sldId="263"/>
        </pc:sldMkLst>
        <pc:spChg chg="del mod">
          <ac:chgData name="Nofi Ernawati" userId="21229c9636534fe0" providerId="LiveId" clId="{0230F016-08F0-460B-95A1-1C400C4704AF}" dt="2023-10-31T13:42:45.117" v="157"/>
          <ac:spMkLst>
            <pc:docMk/>
            <pc:sldMk cId="0" sldId="263"/>
            <ac:spMk id="15" creationId="{00000000-0000-0000-0000-000000000000}"/>
          </ac:spMkLst>
        </pc:spChg>
        <pc:spChg chg="del mod">
          <ac:chgData name="Nofi Ernawati" userId="21229c9636534fe0" providerId="LiveId" clId="{0230F016-08F0-460B-95A1-1C400C4704AF}" dt="2023-10-31T13:42:13.889" v="151"/>
          <ac:spMkLst>
            <pc:docMk/>
            <pc:sldMk cId="0" sldId="263"/>
            <ac:spMk id="16" creationId="{00000000-0000-0000-0000-000000000000}"/>
          </ac:spMkLst>
        </pc:spChg>
        <pc:spChg chg="add mod">
          <ac:chgData name="Nofi Ernawati" userId="21229c9636534fe0" providerId="LiveId" clId="{0230F016-08F0-460B-95A1-1C400C4704AF}" dt="2023-10-31T13:42:06.741" v="149" actId="255"/>
          <ac:spMkLst>
            <pc:docMk/>
            <pc:sldMk cId="0" sldId="263"/>
            <ac:spMk id="19" creationId="{A68837D7-7C84-6084-1E42-F0DA8A19D9CC}"/>
          </ac:spMkLst>
        </pc:spChg>
        <pc:spChg chg="add mod">
          <ac:chgData name="Nofi Ernawati" userId="21229c9636534fe0" providerId="LiveId" clId="{0230F016-08F0-460B-95A1-1C400C4704AF}" dt="2023-10-31T13:51:34.051" v="204" actId="207"/>
          <ac:spMkLst>
            <pc:docMk/>
            <pc:sldMk cId="0" sldId="263"/>
            <ac:spMk id="21" creationId="{5F6802BB-24C4-34EA-E657-487B3C48B2ED}"/>
          </ac:spMkLst>
        </pc:spChg>
        <pc:grpChg chg="mod">
          <ac:chgData name="Nofi Ernawati" userId="21229c9636534fe0" providerId="LiveId" clId="{0230F016-08F0-460B-95A1-1C400C4704AF}" dt="2023-10-31T13:50:15.742" v="189" actId="1076"/>
          <ac:grpSpMkLst>
            <pc:docMk/>
            <pc:sldMk cId="0" sldId="263"/>
            <ac:grpSpMk id="8" creationId="{00000000-0000-0000-0000-000000000000}"/>
          </ac:grpSpMkLst>
        </pc:grpChg>
        <pc:grpChg chg="mod">
          <ac:chgData name="Nofi Ernawati" userId="21229c9636534fe0" providerId="LiveId" clId="{0230F016-08F0-460B-95A1-1C400C4704AF}" dt="2023-10-31T13:41:29.941" v="145" actId="1076"/>
          <ac:grpSpMkLst>
            <pc:docMk/>
            <pc:sldMk cId="0" sldId="263"/>
            <ac:grpSpMk id="11" creationId="{00000000-0000-0000-0000-000000000000}"/>
          </ac:grpSpMkLst>
        </pc:grpChg>
      </pc:sldChg>
      <pc:sldChg chg="addSp delSp modSp mod">
        <pc:chgData name="Nofi Ernawati" userId="21229c9636534fe0" providerId="LiveId" clId="{0230F016-08F0-460B-95A1-1C400C4704AF}" dt="2023-10-31T13:58:54.156" v="266" actId="1076"/>
        <pc:sldMkLst>
          <pc:docMk/>
          <pc:sldMk cId="0" sldId="264"/>
        </pc:sldMkLst>
        <pc:spChg chg="mod">
          <ac:chgData name="Nofi Ernawati" userId="21229c9636534fe0" providerId="LiveId" clId="{0230F016-08F0-460B-95A1-1C400C4704AF}" dt="2023-10-31T13:54:00.629" v="219" actId="20577"/>
          <ac:spMkLst>
            <pc:docMk/>
            <pc:sldMk cId="0" sldId="264"/>
            <ac:spMk id="9" creationId="{00000000-0000-0000-0000-000000000000}"/>
          </ac:spMkLst>
        </pc:spChg>
        <pc:spChg chg="del mod">
          <ac:chgData name="Nofi Ernawati" userId="21229c9636534fe0" providerId="LiveId" clId="{0230F016-08F0-460B-95A1-1C400C4704AF}" dt="2023-10-31T13:53:57.769" v="216"/>
          <ac:spMkLst>
            <pc:docMk/>
            <pc:sldMk cId="0" sldId="264"/>
            <ac:spMk id="14" creationId="{00000000-0000-0000-0000-000000000000}"/>
          </ac:spMkLst>
        </pc:spChg>
        <pc:spChg chg="del mod">
          <ac:chgData name="Nofi Ernawati" userId="21229c9636534fe0" providerId="LiveId" clId="{0230F016-08F0-460B-95A1-1C400C4704AF}" dt="2023-10-31T13:58:30.098" v="260"/>
          <ac:spMkLst>
            <pc:docMk/>
            <pc:sldMk cId="0" sldId="264"/>
            <ac:spMk id="15" creationId="{00000000-0000-0000-0000-000000000000}"/>
          </ac:spMkLst>
        </pc:spChg>
        <pc:spChg chg="del mod">
          <ac:chgData name="Nofi Ernawati" userId="21229c9636534fe0" providerId="LiveId" clId="{0230F016-08F0-460B-95A1-1C400C4704AF}" dt="2023-10-31T13:53:57.769" v="218"/>
          <ac:spMkLst>
            <pc:docMk/>
            <pc:sldMk cId="0" sldId="264"/>
            <ac:spMk id="16" creationId="{00000000-0000-0000-0000-000000000000}"/>
          </ac:spMkLst>
        </pc:spChg>
        <pc:spChg chg="mod">
          <ac:chgData name="Nofi Ernawati" userId="21229c9636534fe0" providerId="LiveId" clId="{0230F016-08F0-460B-95A1-1C400C4704AF}" dt="2023-10-31T13:54:02.582" v="220"/>
          <ac:spMkLst>
            <pc:docMk/>
            <pc:sldMk cId="0" sldId="264"/>
            <ac:spMk id="53" creationId="{F4F9F593-DCD1-5606-DC21-09A5AE38530A}"/>
          </ac:spMkLst>
        </pc:spChg>
        <pc:spChg chg="mod">
          <ac:chgData name="Nofi Ernawati" userId="21229c9636534fe0" providerId="LiveId" clId="{0230F016-08F0-460B-95A1-1C400C4704AF}" dt="2023-10-31T13:54:02.582" v="220"/>
          <ac:spMkLst>
            <pc:docMk/>
            <pc:sldMk cId="0" sldId="264"/>
            <ac:spMk id="54" creationId="{2D91B949-C146-64C9-AD1C-0CFA8DD413A0}"/>
          </ac:spMkLst>
        </pc:spChg>
        <pc:spChg chg="mod">
          <ac:chgData name="Nofi Ernawati" userId="21229c9636534fe0" providerId="LiveId" clId="{0230F016-08F0-460B-95A1-1C400C4704AF}" dt="2023-10-31T13:54:02.582" v="220"/>
          <ac:spMkLst>
            <pc:docMk/>
            <pc:sldMk cId="0" sldId="264"/>
            <ac:spMk id="55" creationId="{12987718-3662-FDE3-F434-8E4079895E84}"/>
          </ac:spMkLst>
        </pc:spChg>
        <pc:spChg chg="mod">
          <ac:chgData name="Nofi Ernawati" userId="21229c9636534fe0" providerId="LiveId" clId="{0230F016-08F0-460B-95A1-1C400C4704AF}" dt="2023-10-31T13:54:02.582" v="220"/>
          <ac:spMkLst>
            <pc:docMk/>
            <pc:sldMk cId="0" sldId="264"/>
            <ac:spMk id="56" creationId="{F76D98CD-EA57-F6E7-FEAC-78F1C64786E5}"/>
          </ac:spMkLst>
        </pc:spChg>
        <pc:spChg chg="mod">
          <ac:chgData name="Nofi Ernawati" userId="21229c9636534fe0" providerId="LiveId" clId="{0230F016-08F0-460B-95A1-1C400C4704AF}" dt="2023-10-31T13:54:02.582" v="220"/>
          <ac:spMkLst>
            <pc:docMk/>
            <pc:sldMk cId="0" sldId="264"/>
            <ac:spMk id="57" creationId="{A4712472-FD9D-03E2-81BF-B789393794C5}"/>
          </ac:spMkLst>
        </pc:spChg>
        <pc:spChg chg="mod">
          <ac:chgData name="Nofi Ernawati" userId="21229c9636534fe0" providerId="LiveId" clId="{0230F016-08F0-460B-95A1-1C400C4704AF}" dt="2023-10-31T13:54:02.582" v="220"/>
          <ac:spMkLst>
            <pc:docMk/>
            <pc:sldMk cId="0" sldId="264"/>
            <ac:spMk id="59" creationId="{B9E2B9BB-01BC-EC07-49D8-85FB8AA9785E}"/>
          </ac:spMkLst>
        </pc:spChg>
        <pc:spChg chg="mod">
          <ac:chgData name="Nofi Ernawati" userId="21229c9636534fe0" providerId="LiveId" clId="{0230F016-08F0-460B-95A1-1C400C4704AF}" dt="2023-10-31T13:54:02.582" v="220"/>
          <ac:spMkLst>
            <pc:docMk/>
            <pc:sldMk cId="0" sldId="264"/>
            <ac:spMk id="60" creationId="{E8C24E9E-CCED-B468-9A3D-D9C8B6B6141E}"/>
          </ac:spMkLst>
        </pc:spChg>
        <pc:spChg chg="mod">
          <ac:chgData name="Nofi Ernawati" userId="21229c9636534fe0" providerId="LiveId" clId="{0230F016-08F0-460B-95A1-1C400C4704AF}" dt="2023-10-31T13:54:02.582" v="220"/>
          <ac:spMkLst>
            <pc:docMk/>
            <pc:sldMk cId="0" sldId="264"/>
            <ac:spMk id="61" creationId="{9E69688B-7AC4-2A3A-6E46-1E3DAF511728}"/>
          </ac:spMkLst>
        </pc:spChg>
        <pc:spChg chg="mod">
          <ac:chgData name="Nofi Ernawati" userId="21229c9636534fe0" providerId="LiveId" clId="{0230F016-08F0-460B-95A1-1C400C4704AF}" dt="2023-10-31T13:54:02.582" v="220"/>
          <ac:spMkLst>
            <pc:docMk/>
            <pc:sldMk cId="0" sldId="264"/>
            <ac:spMk id="62" creationId="{3FC40256-EECE-0036-5EEA-E6F17E37DCB6}"/>
          </ac:spMkLst>
        </pc:spChg>
        <pc:spChg chg="mod">
          <ac:chgData name="Nofi Ernawati" userId="21229c9636534fe0" providerId="LiveId" clId="{0230F016-08F0-460B-95A1-1C400C4704AF}" dt="2023-10-31T13:54:02.582" v="220"/>
          <ac:spMkLst>
            <pc:docMk/>
            <pc:sldMk cId="0" sldId="264"/>
            <ac:spMk id="63" creationId="{3A751FAF-49B9-04D0-F71A-1FEB5F67F3ED}"/>
          </ac:spMkLst>
        </pc:spChg>
        <pc:spChg chg="mod">
          <ac:chgData name="Nofi Ernawati" userId="21229c9636534fe0" providerId="LiveId" clId="{0230F016-08F0-460B-95A1-1C400C4704AF}" dt="2023-10-31T13:54:02.582" v="220"/>
          <ac:spMkLst>
            <pc:docMk/>
            <pc:sldMk cId="0" sldId="264"/>
            <ac:spMk id="65" creationId="{40929502-6AB5-EB87-C4CB-5D523A8439F8}"/>
          </ac:spMkLst>
        </pc:spChg>
        <pc:spChg chg="mod">
          <ac:chgData name="Nofi Ernawati" userId="21229c9636534fe0" providerId="LiveId" clId="{0230F016-08F0-460B-95A1-1C400C4704AF}" dt="2023-10-31T13:54:02.582" v="220"/>
          <ac:spMkLst>
            <pc:docMk/>
            <pc:sldMk cId="0" sldId="264"/>
            <ac:spMk id="66" creationId="{520602CC-2EF1-6D7D-8A72-D49C1F767FE2}"/>
          </ac:spMkLst>
        </pc:spChg>
        <pc:spChg chg="mod">
          <ac:chgData name="Nofi Ernawati" userId="21229c9636534fe0" providerId="LiveId" clId="{0230F016-08F0-460B-95A1-1C400C4704AF}" dt="2023-10-31T13:54:02.582" v="220"/>
          <ac:spMkLst>
            <pc:docMk/>
            <pc:sldMk cId="0" sldId="264"/>
            <ac:spMk id="67" creationId="{F46DAE95-46B3-B586-88BB-9CA6817BB265}"/>
          </ac:spMkLst>
        </pc:spChg>
        <pc:spChg chg="mod">
          <ac:chgData name="Nofi Ernawati" userId="21229c9636534fe0" providerId="LiveId" clId="{0230F016-08F0-460B-95A1-1C400C4704AF}" dt="2023-10-31T13:54:02.582" v="220"/>
          <ac:spMkLst>
            <pc:docMk/>
            <pc:sldMk cId="0" sldId="264"/>
            <ac:spMk id="68" creationId="{04BDEFF7-581D-C79B-6112-A3592B4C7BE8}"/>
          </ac:spMkLst>
        </pc:spChg>
        <pc:spChg chg="mod">
          <ac:chgData name="Nofi Ernawati" userId="21229c9636534fe0" providerId="LiveId" clId="{0230F016-08F0-460B-95A1-1C400C4704AF}" dt="2023-10-31T13:54:02.582" v="220"/>
          <ac:spMkLst>
            <pc:docMk/>
            <pc:sldMk cId="0" sldId="264"/>
            <ac:spMk id="69" creationId="{A0088C41-8E07-9BE8-9B64-594542788400}"/>
          </ac:spMkLst>
        </pc:spChg>
        <pc:spChg chg="mod">
          <ac:chgData name="Nofi Ernawati" userId="21229c9636534fe0" providerId="LiveId" clId="{0230F016-08F0-460B-95A1-1C400C4704AF}" dt="2023-10-31T13:54:02.582" v="220"/>
          <ac:spMkLst>
            <pc:docMk/>
            <pc:sldMk cId="0" sldId="264"/>
            <ac:spMk id="70" creationId="{B578AB67-015D-1FC1-0C56-35E52F3F3E8E}"/>
          </ac:spMkLst>
        </pc:spChg>
        <pc:spChg chg="mod">
          <ac:chgData name="Nofi Ernawati" userId="21229c9636534fe0" providerId="LiveId" clId="{0230F016-08F0-460B-95A1-1C400C4704AF}" dt="2023-10-31T13:54:02.582" v="220"/>
          <ac:spMkLst>
            <pc:docMk/>
            <pc:sldMk cId="0" sldId="264"/>
            <ac:spMk id="71" creationId="{365F0814-DC9C-5599-76DC-0943A3B14E12}"/>
          </ac:spMkLst>
        </pc:spChg>
        <pc:spChg chg="mod">
          <ac:chgData name="Nofi Ernawati" userId="21229c9636534fe0" providerId="LiveId" clId="{0230F016-08F0-460B-95A1-1C400C4704AF}" dt="2023-10-31T13:54:02.582" v="220"/>
          <ac:spMkLst>
            <pc:docMk/>
            <pc:sldMk cId="0" sldId="264"/>
            <ac:spMk id="72" creationId="{F777F575-5CE2-2E2E-5DD9-116D868E6A9C}"/>
          </ac:spMkLst>
        </pc:spChg>
        <pc:spChg chg="mod">
          <ac:chgData name="Nofi Ernawati" userId="21229c9636534fe0" providerId="LiveId" clId="{0230F016-08F0-460B-95A1-1C400C4704AF}" dt="2023-10-31T13:54:02.582" v="220"/>
          <ac:spMkLst>
            <pc:docMk/>
            <pc:sldMk cId="0" sldId="264"/>
            <ac:spMk id="73" creationId="{978C84C5-F874-F8A9-FF8E-3C9C11322B1C}"/>
          </ac:spMkLst>
        </pc:spChg>
        <pc:spChg chg="mod">
          <ac:chgData name="Nofi Ernawati" userId="21229c9636534fe0" providerId="LiveId" clId="{0230F016-08F0-460B-95A1-1C400C4704AF}" dt="2023-10-31T13:54:02.582" v="220"/>
          <ac:spMkLst>
            <pc:docMk/>
            <pc:sldMk cId="0" sldId="264"/>
            <ac:spMk id="74" creationId="{20447EDD-C51D-9677-5631-A824EBD60874}"/>
          </ac:spMkLst>
        </pc:spChg>
        <pc:spChg chg="mod">
          <ac:chgData name="Nofi Ernawati" userId="21229c9636534fe0" providerId="LiveId" clId="{0230F016-08F0-460B-95A1-1C400C4704AF}" dt="2023-10-31T13:54:02.582" v="220"/>
          <ac:spMkLst>
            <pc:docMk/>
            <pc:sldMk cId="0" sldId="264"/>
            <ac:spMk id="75" creationId="{525312AC-AD7F-400C-492F-DA8EC94397ED}"/>
          </ac:spMkLst>
        </pc:spChg>
        <pc:spChg chg="mod">
          <ac:chgData name="Nofi Ernawati" userId="21229c9636534fe0" providerId="LiveId" clId="{0230F016-08F0-460B-95A1-1C400C4704AF}" dt="2023-10-31T13:54:02.582" v="220"/>
          <ac:spMkLst>
            <pc:docMk/>
            <pc:sldMk cId="0" sldId="264"/>
            <ac:spMk id="76" creationId="{911B9DFD-850D-6D75-DE3A-2993D3040AFF}"/>
          </ac:spMkLst>
        </pc:spChg>
        <pc:spChg chg="mod">
          <ac:chgData name="Nofi Ernawati" userId="21229c9636534fe0" providerId="LiveId" clId="{0230F016-08F0-460B-95A1-1C400C4704AF}" dt="2023-10-31T13:54:02.582" v="220"/>
          <ac:spMkLst>
            <pc:docMk/>
            <pc:sldMk cId="0" sldId="264"/>
            <ac:spMk id="77" creationId="{A05D399E-B9E7-82FE-48CD-F2A8B339617C}"/>
          </ac:spMkLst>
        </pc:spChg>
        <pc:spChg chg="mod">
          <ac:chgData name="Nofi Ernawati" userId="21229c9636534fe0" providerId="LiveId" clId="{0230F016-08F0-460B-95A1-1C400C4704AF}" dt="2023-10-31T13:54:02.582" v="220"/>
          <ac:spMkLst>
            <pc:docMk/>
            <pc:sldMk cId="0" sldId="264"/>
            <ac:spMk id="78" creationId="{92976AC8-2698-8760-16BF-049634CA780E}"/>
          </ac:spMkLst>
        </pc:spChg>
        <pc:spChg chg="mod">
          <ac:chgData name="Nofi Ernawati" userId="21229c9636534fe0" providerId="LiveId" clId="{0230F016-08F0-460B-95A1-1C400C4704AF}" dt="2023-10-31T13:54:02.582" v="220"/>
          <ac:spMkLst>
            <pc:docMk/>
            <pc:sldMk cId="0" sldId="264"/>
            <ac:spMk id="79" creationId="{C3D580A2-CE34-7D47-C7D6-B7A988E02C43}"/>
          </ac:spMkLst>
        </pc:spChg>
        <pc:spChg chg="mod">
          <ac:chgData name="Nofi Ernawati" userId="21229c9636534fe0" providerId="LiveId" clId="{0230F016-08F0-460B-95A1-1C400C4704AF}" dt="2023-10-31T13:54:02.582" v="220"/>
          <ac:spMkLst>
            <pc:docMk/>
            <pc:sldMk cId="0" sldId="264"/>
            <ac:spMk id="80" creationId="{641BA2ED-AB68-5F14-8A3B-FFF9DA38890A}"/>
          </ac:spMkLst>
        </pc:spChg>
        <pc:spChg chg="mod">
          <ac:chgData name="Nofi Ernawati" userId="21229c9636534fe0" providerId="LiveId" clId="{0230F016-08F0-460B-95A1-1C400C4704AF}" dt="2023-10-31T13:54:02.582" v="220"/>
          <ac:spMkLst>
            <pc:docMk/>
            <pc:sldMk cId="0" sldId="264"/>
            <ac:spMk id="81" creationId="{A74B0580-D3E1-B631-8F9E-849A20E2C4B5}"/>
          </ac:spMkLst>
        </pc:spChg>
        <pc:spChg chg="mod">
          <ac:chgData name="Nofi Ernawati" userId="21229c9636534fe0" providerId="LiveId" clId="{0230F016-08F0-460B-95A1-1C400C4704AF}" dt="2023-10-31T13:54:02.582" v="220"/>
          <ac:spMkLst>
            <pc:docMk/>
            <pc:sldMk cId="0" sldId="264"/>
            <ac:spMk id="82" creationId="{F0076633-1D17-E284-6471-E7A0E8B60F9E}"/>
          </ac:spMkLst>
        </pc:spChg>
        <pc:spChg chg="mod">
          <ac:chgData name="Nofi Ernawati" userId="21229c9636534fe0" providerId="LiveId" clId="{0230F016-08F0-460B-95A1-1C400C4704AF}" dt="2023-10-31T13:54:02.582" v="220"/>
          <ac:spMkLst>
            <pc:docMk/>
            <pc:sldMk cId="0" sldId="264"/>
            <ac:spMk id="83" creationId="{5E6D0F01-509D-FAA9-5012-2528D010E19F}"/>
          </ac:spMkLst>
        </pc:spChg>
        <pc:spChg chg="mod">
          <ac:chgData name="Nofi Ernawati" userId="21229c9636534fe0" providerId="LiveId" clId="{0230F016-08F0-460B-95A1-1C400C4704AF}" dt="2023-10-31T13:54:02.582" v="220"/>
          <ac:spMkLst>
            <pc:docMk/>
            <pc:sldMk cId="0" sldId="264"/>
            <ac:spMk id="84" creationId="{4ECE41A1-75F4-6A80-3C92-36BBD7F63C3C}"/>
          </ac:spMkLst>
        </pc:spChg>
        <pc:spChg chg="add mod">
          <ac:chgData name="Nofi Ernawati" userId="21229c9636534fe0" providerId="LiveId" clId="{0230F016-08F0-460B-95A1-1C400C4704AF}" dt="2023-10-31T13:58:54.156" v="266" actId="1076"/>
          <ac:spMkLst>
            <pc:docMk/>
            <pc:sldMk cId="0" sldId="264"/>
            <ac:spMk id="86" creationId="{B94AD4D2-03E6-740C-D8EA-B7CF170703F6}"/>
          </ac:spMkLst>
        </pc:spChg>
        <pc:grpChg chg="add del mod">
          <ac:chgData name="Nofi Ernawati" userId="21229c9636534fe0" providerId="LiveId" clId="{0230F016-08F0-460B-95A1-1C400C4704AF}" dt="2023-10-31T13:58:48.564" v="265" actId="1076"/>
          <ac:grpSpMkLst>
            <pc:docMk/>
            <pc:sldMk cId="0" sldId="264"/>
            <ac:grpSpMk id="2" creationId="{00000000-0000-0000-0000-000000000000}"/>
          </ac:grpSpMkLst>
        </pc:grpChg>
        <pc:grpChg chg="mod">
          <ac:chgData name="Nofi Ernawati" userId="21229c9636534fe0" providerId="LiveId" clId="{0230F016-08F0-460B-95A1-1C400C4704AF}" dt="2023-10-31T13:58:36.542" v="262" actId="1076"/>
          <ac:grpSpMkLst>
            <pc:docMk/>
            <pc:sldMk cId="0" sldId="264"/>
            <ac:grpSpMk id="5" creationId="{00000000-0000-0000-0000-000000000000}"/>
          </ac:grpSpMkLst>
        </pc:grpChg>
        <pc:grpChg chg="add del mod">
          <ac:chgData name="Nofi Ernawati" userId="21229c9636534fe0" providerId="LiveId" clId="{0230F016-08F0-460B-95A1-1C400C4704AF}" dt="2023-10-31T13:58:41.941" v="263" actId="1076"/>
          <ac:grpSpMkLst>
            <pc:docMk/>
            <pc:sldMk cId="0" sldId="264"/>
            <ac:grpSpMk id="8" creationId="{00000000-0000-0000-0000-000000000000}"/>
          </ac:grpSpMkLst>
        </pc:grpChg>
        <pc:grpChg chg="del">
          <ac:chgData name="Nofi Ernawati" userId="21229c9636534fe0" providerId="LiveId" clId="{0230F016-08F0-460B-95A1-1C400C4704AF}" dt="2023-10-31T13:58:30.082" v="258" actId="21"/>
          <ac:grpSpMkLst>
            <pc:docMk/>
            <pc:sldMk cId="0" sldId="264"/>
            <ac:grpSpMk id="11" creationId="{00000000-0000-0000-0000-000000000000}"/>
          </ac:grpSpMkLst>
        </pc:grpChg>
        <pc:grpChg chg="del">
          <ac:chgData name="Nofi Ernawati" userId="21229c9636534fe0" providerId="LiveId" clId="{0230F016-08F0-460B-95A1-1C400C4704AF}" dt="2023-10-31T13:53:57.755" v="214" actId="21"/>
          <ac:grpSpMkLst>
            <pc:docMk/>
            <pc:sldMk cId="0" sldId="264"/>
            <ac:grpSpMk id="17" creationId="{00000000-0000-0000-0000-000000000000}"/>
          </ac:grpSpMkLst>
        </pc:grpChg>
        <pc:grpChg chg="add del mod">
          <ac:chgData name="Nofi Ernawati" userId="21229c9636534fe0" providerId="LiveId" clId="{0230F016-08F0-460B-95A1-1C400C4704AF}" dt="2023-10-31T13:54:17.906" v="225"/>
          <ac:grpSpMkLst>
            <pc:docMk/>
            <pc:sldMk cId="0" sldId="264"/>
            <ac:grpSpMk id="52" creationId="{2A12A0C9-819A-BA63-873C-0C4BE67C884F}"/>
          </ac:grpSpMkLst>
        </pc:grpChg>
        <pc:grpChg chg="mod">
          <ac:chgData name="Nofi Ernawati" userId="21229c9636534fe0" providerId="LiveId" clId="{0230F016-08F0-460B-95A1-1C400C4704AF}" dt="2023-10-31T13:54:02.582" v="220"/>
          <ac:grpSpMkLst>
            <pc:docMk/>
            <pc:sldMk cId="0" sldId="264"/>
            <ac:grpSpMk id="58" creationId="{B6F00124-87F2-5341-581B-98A9EE555104}"/>
          </ac:grpSpMkLst>
        </pc:grpChg>
        <pc:grpChg chg="mod">
          <ac:chgData name="Nofi Ernawati" userId="21229c9636534fe0" providerId="LiveId" clId="{0230F016-08F0-460B-95A1-1C400C4704AF}" dt="2023-10-31T13:54:02.582" v="220"/>
          <ac:grpSpMkLst>
            <pc:docMk/>
            <pc:sldMk cId="0" sldId="264"/>
            <ac:grpSpMk id="64" creationId="{DE49A844-8098-6B3B-C380-1458A6F726E5}"/>
          </ac:grpSpMkLst>
        </pc:grpChg>
      </pc:sldChg>
      <pc:sldChg chg="addSp delSp modSp mod">
        <pc:chgData name="Nofi Ernawati" userId="21229c9636534fe0" providerId="LiveId" clId="{0230F016-08F0-460B-95A1-1C400C4704AF}" dt="2023-10-31T14:03:02.359" v="292" actId="1076"/>
        <pc:sldMkLst>
          <pc:docMk/>
          <pc:sldMk cId="0" sldId="265"/>
        </pc:sldMkLst>
        <pc:spChg chg="mod">
          <ac:chgData name="Nofi Ernawati" userId="21229c9636534fe0" providerId="LiveId" clId="{0230F016-08F0-460B-95A1-1C400C4704AF}" dt="2023-10-31T14:00:44.237" v="273" actId="20577"/>
          <ac:spMkLst>
            <pc:docMk/>
            <pc:sldMk cId="0" sldId="265"/>
            <ac:spMk id="9" creationId="{00000000-0000-0000-0000-000000000000}"/>
          </ac:spMkLst>
        </pc:spChg>
        <pc:spChg chg="del mod">
          <ac:chgData name="Nofi Ernawati" userId="21229c9636534fe0" providerId="LiveId" clId="{0230F016-08F0-460B-95A1-1C400C4704AF}" dt="2023-10-31T14:00:41.967" v="272"/>
          <ac:spMkLst>
            <pc:docMk/>
            <pc:sldMk cId="0" sldId="265"/>
            <ac:spMk id="14" creationId="{00000000-0000-0000-0000-000000000000}"/>
          </ac:spMkLst>
        </pc:spChg>
        <pc:spChg chg="del mod">
          <ac:chgData name="Nofi Ernawati" userId="21229c9636534fe0" providerId="LiveId" clId="{0230F016-08F0-460B-95A1-1C400C4704AF}" dt="2023-10-31T14:02:50.164" v="290"/>
          <ac:spMkLst>
            <pc:docMk/>
            <pc:sldMk cId="0" sldId="265"/>
            <ac:spMk id="15" creationId="{00000000-0000-0000-0000-000000000000}"/>
          </ac:spMkLst>
        </pc:spChg>
        <pc:spChg chg="mod">
          <ac:chgData name="Nofi Ernawati" userId="21229c9636534fe0" providerId="LiveId" clId="{0230F016-08F0-460B-95A1-1C400C4704AF}" dt="2023-10-31T14:00:46.264" v="274"/>
          <ac:spMkLst>
            <pc:docMk/>
            <pc:sldMk cId="0" sldId="265"/>
            <ac:spMk id="52" creationId="{118608CE-1F81-FFEE-9443-C2B7D1B862E8}"/>
          </ac:spMkLst>
        </pc:spChg>
        <pc:spChg chg="mod">
          <ac:chgData name="Nofi Ernawati" userId="21229c9636534fe0" providerId="LiveId" clId="{0230F016-08F0-460B-95A1-1C400C4704AF}" dt="2023-10-31T14:00:46.264" v="274"/>
          <ac:spMkLst>
            <pc:docMk/>
            <pc:sldMk cId="0" sldId="265"/>
            <ac:spMk id="53" creationId="{7F1347F6-3F0F-EF70-542C-5B3028CCA897}"/>
          </ac:spMkLst>
        </pc:spChg>
        <pc:spChg chg="mod">
          <ac:chgData name="Nofi Ernawati" userId="21229c9636534fe0" providerId="LiveId" clId="{0230F016-08F0-460B-95A1-1C400C4704AF}" dt="2023-10-31T14:00:46.264" v="274"/>
          <ac:spMkLst>
            <pc:docMk/>
            <pc:sldMk cId="0" sldId="265"/>
            <ac:spMk id="54" creationId="{F0CC5ED5-D065-3C8F-2DFC-6F3EE00D921C}"/>
          </ac:spMkLst>
        </pc:spChg>
        <pc:spChg chg="mod">
          <ac:chgData name="Nofi Ernawati" userId="21229c9636534fe0" providerId="LiveId" clId="{0230F016-08F0-460B-95A1-1C400C4704AF}" dt="2023-10-31T14:00:46.264" v="274"/>
          <ac:spMkLst>
            <pc:docMk/>
            <pc:sldMk cId="0" sldId="265"/>
            <ac:spMk id="55" creationId="{9A918460-C507-B3B7-3B34-BDBB155CAAE4}"/>
          </ac:spMkLst>
        </pc:spChg>
        <pc:spChg chg="mod">
          <ac:chgData name="Nofi Ernawati" userId="21229c9636534fe0" providerId="LiveId" clId="{0230F016-08F0-460B-95A1-1C400C4704AF}" dt="2023-10-31T14:00:46.264" v="274"/>
          <ac:spMkLst>
            <pc:docMk/>
            <pc:sldMk cId="0" sldId="265"/>
            <ac:spMk id="56" creationId="{5180089D-4E30-ED8C-9CBE-5C21D17BC438}"/>
          </ac:spMkLst>
        </pc:spChg>
        <pc:spChg chg="mod">
          <ac:chgData name="Nofi Ernawati" userId="21229c9636534fe0" providerId="LiveId" clId="{0230F016-08F0-460B-95A1-1C400C4704AF}" dt="2023-10-31T14:00:46.264" v="274"/>
          <ac:spMkLst>
            <pc:docMk/>
            <pc:sldMk cId="0" sldId="265"/>
            <ac:spMk id="58" creationId="{77904062-A611-15CC-569E-5CC72F82C96F}"/>
          </ac:spMkLst>
        </pc:spChg>
        <pc:spChg chg="mod">
          <ac:chgData name="Nofi Ernawati" userId="21229c9636534fe0" providerId="LiveId" clId="{0230F016-08F0-460B-95A1-1C400C4704AF}" dt="2023-10-31T14:00:46.264" v="274"/>
          <ac:spMkLst>
            <pc:docMk/>
            <pc:sldMk cId="0" sldId="265"/>
            <ac:spMk id="59" creationId="{0E07AD6F-B74B-31A2-90FD-5576EF8BAF2B}"/>
          </ac:spMkLst>
        </pc:spChg>
        <pc:spChg chg="mod">
          <ac:chgData name="Nofi Ernawati" userId="21229c9636534fe0" providerId="LiveId" clId="{0230F016-08F0-460B-95A1-1C400C4704AF}" dt="2023-10-31T14:00:46.264" v="274"/>
          <ac:spMkLst>
            <pc:docMk/>
            <pc:sldMk cId="0" sldId="265"/>
            <ac:spMk id="60" creationId="{AB2C9986-C121-54E3-F84C-1F7097F59A51}"/>
          </ac:spMkLst>
        </pc:spChg>
        <pc:spChg chg="mod">
          <ac:chgData name="Nofi Ernawati" userId="21229c9636534fe0" providerId="LiveId" clId="{0230F016-08F0-460B-95A1-1C400C4704AF}" dt="2023-10-31T14:00:46.264" v="274"/>
          <ac:spMkLst>
            <pc:docMk/>
            <pc:sldMk cId="0" sldId="265"/>
            <ac:spMk id="61" creationId="{54847975-C104-44C1-25EA-EC5312FD9767}"/>
          </ac:spMkLst>
        </pc:spChg>
        <pc:spChg chg="mod">
          <ac:chgData name="Nofi Ernawati" userId="21229c9636534fe0" providerId="LiveId" clId="{0230F016-08F0-460B-95A1-1C400C4704AF}" dt="2023-10-31T14:00:46.264" v="274"/>
          <ac:spMkLst>
            <pc:docMk/>
            <pc:sldMk cId="0" sldId="265"/>
            <ac:spMk id="62" creationId="{250616A1-59F2-E02E-3A9A-3E3F1E406850}"/>
          </ac:spMkLst>
        </pc:spChg>
        <pc:spChg chg="mod">
          <ac:chgData name="Nofi Ernawati" userId="21229c9636534fe0" providerId="LiveId" clId="{0230F016-08F0-460B-95A1-1C400C4704AF}" dt="2023-10-31T14:00:46.264" v="274"/>
          <ac:spMkLst>
            <pc:docMk/>
            <pc:sldMk cId="0" sldId="265"/>
            <ac:spMk id="64" creationId="{4E9ADC5A-19E2-DFF2-CF1F-126038048463}"/>
          </ac:spMkLst>
        </pc:spChg>
        <pc:spChg chg="mod">
          <ac:chgData name="Nofi Ernawati" userId="21229c9636534fe0" providerId="LiveId" clId="{0230F016-08F0-460B-95A1-1C400C4704AF}" dt="2023-10-31T14:00:46.264" v="274"/>
          <ac:spMkLst>
            <pc:docMk/>
            <pc:sldMk cId="0" sldId="265"/>
            <ac:spMk id="65" creationId="{47F2900C-744B-DEDF-FE0C-5DD6025DF0C7}"/>
          </ac:spMkLst>
        </pc:spChg>
        <pc:spChg chg="mod">
          <ac:chgData name="Nofi Ernawati" userId="21229c9636534fe0" providerId="LiveId" clId="{0230F016-08F0-460B-95A1-1C400C4704AF}" dt="2023-10-31T14:00:46.264" v="274"/>
          <ac:spMkLst>
            <pc:docMk/>
            <pc:sldMk cId="0" sldId="265"/>
            <ac:spMk id="66" creationId="{D5782F98-C14A-4D53-D2EA-3996777EB220}"/>
          </ac:spMkLst>
        </pc:spChg>
        <pc:spChg chg="mod">
          <ac:chgData name="Nofi Ernawati" userId="21229c9636534fe0" providerId="LiveId" clId="{0230F016-08F0-460B-95A1-1C400C4704AF}" dt="2023-10-31T14:00:46.264" v="274"/>
          <ac:spMkLst>
            <pc:docMk/>
            <pc:sldMk cId="0" sldId="265"/>
            <ac:spMk id="67" creationId="{67A35635-813B-E5CF-F1B8-3897D3F0C4E1}"/>
          </ac:spMkLst>
        </pc:spChg>
        <pc:spChg chg="mod">
          <ac:chgData name="Nofi Ernawati" userId="21229c9636534fe0" providerId="LiveId" clId="{0230F016-08F0-460B-95A1-1C400C4704AF}" dt="2023-10-31T14:00:46.264" v="274"/>
          <ac:spMkLst>
            <pc:docMk/>
            <pc:sldMk cId="0" sldId="265"/>
            <ac:spMk id="68" creationId="{A51B2C87-902B-18FE-2E06-4D0F2CA5E4EC}"/>
          </ac:spMkLst>
        </pc:spChg>
        <pc:spChg chg="mod">
          <ac:chgData name="Nofi Ernawati" userId="21229c9636534fe0" providerId="LiveId" clId="{0230F016-08F0-460B-95A1-1C400C4704AF}" dt="2023-10-31T14:00:46.264" v="274"/>
          <ac:spMkLst>
            <pc:docMk/>
            <pc:sldMk cId="0" sldId="265"/>
            <ac:spMk id="69" creationId="{3028A4D7-F379-1CE2-C32A-B00C77D8B086}"/>
          </ac:spMkLst>
        </pc:spChg>
        <pc:spChg chg="mod">
          <ac:chgData name="Nofi Ernawati" userId="21229c9636534fe0" providerId="LiveId" clId="{0230F016-08F0-460B-95A1-1C400C4704AF}" dt="2023-10-31T14:00:46.264" v="274"/>
          <ac:spMkLst>
            <pc:docMk/>
            <pc:sldMk cId="0" sldId="265"/>
            <ac:spMk id="70" creationId="{F69C2D12-4AB3-DAB2-1F9C-E2D9DD29058F}"/>
          </ac:spMkLst>
        </pc:spChg>
        <pc:spChg chg="mod">
          <ac:chgData name="Nofi Ernawati" userId="21229c9636534fe0" providerId="LiveId" clId="{0230F016-08F0-460B-95A1-1C400C4704AF}" dt="2023-10-31T14:00:46.264" v="274"/>
          <ac:spMkLst>
            <pc:docMk/>
            <pc:sldMk cId="0" sldId="265"/>
            <ac:spMk id="71" creationId="{9F0C7C95-3D9A-2200-68A5-D3E1E77648A2}"/>
          </ac:spMkLst>
        </pc:spChg>
        <pc:spChg chg="mod">
          <ac:chgData name="Nofi Ernawati" userId="21229c9636534fe0" providerId="LiveId" clId="{0230F016-08F0-460B-95A1-1C400C4704AF}" dt="2023-10-31T14:00:46.264" v="274"/>
          <ac:spMkLst>
            <pc:docMk/>
            <pc:sldMk cId="0" sldId="265"/>
            <ac:spMk id="72" creationId="{7124F676-BE05-0EDD-9EB0-4EFB742CF4DE}"/>
          </ac:spMkLst>
        </pc:spChg>
        <pc:spChg chg="mod">
          <ac:chgData name="Nofi Ernawati" userId="21229c9636534fe0" providerId="LiveId" clId="{0230F016-08F0-460B-95A1-1C400C4704AF}" dt="2023-10-31T14:00:46.264" v="274"/>
          <ac:spMkLst>
            <pc:docMk/>
            <pc:sldMk cId="0" sldId="265"/>
            <ac:spMk id="73" creationId="{7C0AAD92-E168-9A3C-9D85-859FD463CD9C}"/>
          </ac:spMkLst>
        </pc:spChg>
        <pc:spChg chg="mod">
          <ac:chgData name="Nofi Ernawati" userId="21229c9636534fe0" providerId="LiveId" clId="{0230F016-08F0-460B-95A1-1C400C4704AF}" dt="2023-10-31T14:00:46.264" v="274"/>
          <ac:spMkLst>
            <pc:docMk/>
            <pc:sldMk cId="0" sldId="265"/>
            <ac:spMk id="74" creationId="{E0980857-1AC7-5920-D94E-A9FF5DD7DE6F}"/>
          </ac:spMkLst>
        </pc:spChg>
        <pc:spChg chg="mod">
          <ac:chgData name="Nofi Ernawati" userId="21229c9636534fe0" providerId="LiveId" clId="{0230F016-08F0-460B-95A1-1C400C4704AF}" dt="2023-10-31T14:00:46.264" v="274"/>
          <ac:spMkLst>
            <pc:docMk/>
            <pc:sldMk cId="0" sldId="265"/>
            <ac:spMk id="75" creationId="{A932EB1D-1259-2A73-6865-EBB908AC99D5}"/>
          </ac:spMkLst>
        </pc:spChg>
        <pc:spChg chg="mod">
          <ac:chgData name="Nofi Ernawati" userId="21229c9636534fe0" providerId="LiveId" clId="{0230F016-08F0-460B-95A1-1C400C4704AF}" dt="2023-10-31T14:00:46.264" v="274"/>
          <ac:spMkLst>
            <pc:docMk/>
            <pc:sldMk cId="0" sldId="265"/>
            <ac:spMk id="76" creationId="{D429983F-1B76-C86F-CFF4-5AB1BBE58D13}"/>
          </ac:spMkLst>
        </pc:spChg>
        <pc:spChg chg="mod">
          <ac:chgData name="Nofi Ernawati" userId="21229c9636534fe0" providerId="LiveId" clId="{0230F016-08F0-460B-95A1-1C400C4704AF}" dt="2023-10-31T14:00:46.264" v="274"/>
          <ac:spMkLst>
            <pc:docMk/>
            <pc:sldMk cId="0" sldId="265"/>
            <ac:spMk id="77" creationId="{83609D42-12AF-E6B7-3B0F-F32047D87460}"/>
          </ac:spMkLst>
        </pc:spChg>
        <pc:spChg chg="mod">
          <ac:chgData name="Nofi Ernawati" userId="21229c9636534fe0" providerId="LiveId" clId="{0230F016-08F0-460B-95A1-1C400C4704AF}" dt="2023-10-31T14:00:46.264" v="274"/>
          <ac:spMkLst>
            <pc:docMk/>
            <pc:sldMk cId="0" sldId="265"/>
            <ac:spMk id="78" creationId="{20090D2A-87E7-EE11-A71E-B6CCC7A69499}"/>
          </ac:spMkLst>
        </pc:spChg>
        <pc:spChg chg="mod">
          <ac:chgData name="Nofi Ernawati" userId="21229c9636534fe0" providerId="LiveId" clId="{0230F016-08F0-460B-95A1-1C400C4704AF}" dt="2023-10-31T14:00:46.264" v="274"/>
          <ac:spMkLst>
            <pc:docMk/>
            <pc:sldMk cId="0" sldId="265"/>
            <ac:spMk id="79" creationId="{EBBC8F3B-72D2-2DBF-DBAF-6A5590420EE8}"/>
          </ac:spMkLst>
        </pc:spChg>
        <pc:spChg chg="mod">
          <ac:chgData name="Nofi Ernawati" userId="21229c9636534fe0" providerId="LiveId" clId="{0230F016-08F0-460B-95A1-1C400C4704AF}" dt="2023-10-31T14:00:46.264" v="274"/>
          <ac:spMkLst>
            <pc:docMk/>
            <pc:sldMk cId="0" sldId="265"/>
            <ac:spMk id="80" creationId="{ED02BB7A-2829-2A82-55E2-9C9512C51B6F}"/>
          </ac:spMkLst>
        </pc:spChg>
        <pc:spChg chg="mod">
          <ac:chgData name="Nofi Ernawati" userId="21229c9636534fe0" providerId="LiveId" clId="{0230F016-08F0-460B-95A1-1C400C4704AF}" dt="2023-10-31T14:00:46.264" v="274"/>
          <ac:spMkLst>
            <pc:docMk/>
            <pc:sldMk cId="0" sldId="265"/>
            <ac:spMk id="81" creationId="{FA28F4B7-4914-4016-ED6D-D3A17C74DFE5}"/>
          </ac:spMkLst>
        </pc:spChg>
        <pc:spChg chg="mod">
          <ac:chgData name="Nofi Ernawati" userId="21229c9636534fe0" providerId="LiveId" clId="{0230F016-08F0-460B-95A1-1C400C4704AF}" dt="2023-10-31T14:00:46.264" v="274"/>
          <ac:spMkLst>
            <pc:docMk/>
            <pc:sldMk cId="0" sldId="265"/>
            <ac:spMk id="82" creationId="{EBD6E11B-62F6-FDFC-7274-644B0E1C1ECB}"/>
          </ac:spMkLst>
        </pc:spChg>
        <pc:spChg chg="mod">
          <ac:chgData name="Nofi Ernawati" userId="21229c9636534fe0" providerId="LiveId" clId="{0230F016-08F0-460B-95A1-1C400C4704AF}" dt="2023-10-31T14:00:46.264" v="274"/>
          <ac:spMkLst>
            <pc:docMk/>
            <pc:sldMk cId="0" sldId="265"/>
            <ac:spMk id="83" creationId="{C79C09AB-E552-A3A4-728B-7851252AC964}"/>
          </ac:spMkLst>
        </pc:spChg>
        <pc:spChg chg="add mod">
          <ac:chgData name="Nofi Ernawati" userId="21229c9636534fe0" providerId="LiveId" clId="{0230F016-08F0-460B-95A1-1C400C4704AF}" dt="2023-10-31T14:03:02.359" v="292" actId="1076"/>
          <ac:spMkLst>
            <pc:docMk/>
            <pc:sldMk cId="0" sldId="265"/>
            <ac:spMk id="85" creationId="{FA45A36F-F2EE-6824-2152-9C2E7EE6718D}"/>
          </ac:spMkLst>
        </pc:spChg>
        <pc:grpChg chg="mod">
          <ac:chgData name="Nofi Ernawati" userId="21229c9636534fe0" providerId="LiveId" clId="{0230F016-08F0-460B-95A1-1C400C4704AF}" dt="2023-10-31T14:02:42.067" v="287" actId="1076"/>
          <ac:grpSpMkLst>
            <pc:docMk/>
            <pc:sldMk cId="0" sldId="265"/>
            <ac:grpSpMk id="5" creationId="{00000000-0000-0000-0000-000000000000}"/>
          </ac:grpSpMkLst>
        </pc:grpChg>
        <pc:grpChg chg="mod">
          <ac:chgData name="Nofi Ernawati" userId="21229c9636534fe0" providerId="LiveId" clId="{0230F016-08F0-460B-95A1-1C400C4704AF}" dt="2023-10-31T14:02:58.348" v="291" actId="1076"/>
          <ac:grpSpMkLst>
            <pc:docMk/>
            <pc:sldMk cId="0" sldId="265"/>
            <ac:grpSpMk id="8" creationId="{00000000-0000-0000-0000-000000000000}"/>
          </ac:grpSpMkLst>
        </pc:grpChg>
        <pc:grpChg chg="del">
          <ac:chgData name="Nofi Ernawati" userId="21229c9636534fe0" providerId="LiveId" clId="{0230F016-08F0-460B-95A1-1C400C4704AF}" dt="2023-10-31T14:02:38.166" v="285" actId="21"/>
          <ac:grpSpMkLst>
            <pc:docMk/>
            <pc:sldMk cId="0" sldId="265"/>
            <ac:grpSpMk id="11" creationId="{00000000-0000-0000-0000-000000000000}"/>
          </ac:grpSpMkLst>
        </pc:grpChg>
        <pc:grpChg chg="del">
          <ac:chgData name="Nofi Ernawati" userId="21229c9636534fe0" providerId="LiveId" clId="{0230F016-08F0-460B-95A1-1C400C4704AF}" dt="2023-10-31T14:00:41.951" v="270" actId="21"/>
          <ac:grpSpMkLst>
            <pc:docMk/>
            <pc:sldMk cId="0" sldId="265"/>
            <ac:grpSpMk id="16" creationId="{00000000-0000-0000-0000-000000000000}"/>
          </ac:grpSpMkLst>
        </pc:grpChg>
        <pc:grpChg chg="add del mod">
          <ac:chgData name="Nofi Ernawati" userId="21229c9636534fe0" providerId="LiveId" clId="{0230F016-08F0-460B-95A1-1C400C4704AF}" dt="2023-10-31T14:00:48.915" v="275" actId="21"/>
          <ac:grpSpMkLst>
            <pc:docMk/>
            <pc:sldMk cId="0" sldId="265"/>
            <ac:grpSpMk id="51" creationId="{8B425111-332E-E420-FDAD-CE4C76665D5F}"/>
          </ac:grpSpMkLst>
        </pc:grpChg>
        <pc:grpChg chg="mod">
          <ac:chgData name="Nofi Ernawati" userId="21229c9636534fe0" providerId="LiveId" clId="{0230F016-08F0-460B-95A1-1C400C4704AF}" dt="2023-10-31T14:00:46.264" v="274"/>
          <ac:grpSpMkLst>
            <pc:docMk/>
            <pc:sldMk cId="0" sldId="265"/>
            <ac:grpSpMk id="57" creationId="{7F479AF1-C9BF-9B40-9985-9CCF05FD9945}"/>
          </ac:grpSpMkLst>
        </pc:grpChg>
        <pc:grpChg chg="mod">
          <ac:chgData name="Nofi Ernawati" userId="21229c9636534fe0" providerId="LiveId" clId="{0230F016-08F0-460B-95A1-1C400C4704AF}" dt="2023-10-31T14:00:46.264" v="274"/>
          <ac:grpSpMkLst>
            <pc:docMk/>
            <pc:sldMk cId="0" sldId="265"/>
            <ac:grpSpMk id="63" creationId="{29B1BB8A-BED2-A4F0-3015-0912E506D79F}"/>
          </ac:grpSpMkLst>
        </pc:grpChg>
      </pc:sldChg>
      <pc:sldChg chg="addSp delSp modSp mod">
        <pc:chgData name="Nofi Ernawati" userId="21229c9636534fe0" providerId="LiveId" clId="{0230F016-08F0-460B-95A1-1C400C4704AF}" dt="2023-10-31T14:13:08.618" v="385" actId="1076"/>
        <pc:sldMkLst>
          <pc:docMk/>
          <pc:sldMk cId="0" sldId="266"/>
        </pc:sldMkLst>
        <pc:spChg chg="mod">
          <ac:chgData name="Nofi Ernawati" userId="21229c9636534fe0" providerId="LiveId" clId="{0230F016-08F0-460B-95A1-1C400C4704AF}" dt="2023-10-31T14:13:05.785" v="384" actId="1076"/>
          <ac:spMkLst>
            <pc:docMk/>
            <pc:sldMk cId="0" sldId="266"/>
            <ac:spMk id="9" creationId="{00000000-0000-0000-0000-000000000000}"/>
          </ac:spMkLst>
        </pc:spChg>
        <pc:spChg chg="del topLvl">
          <ac:chgData name="Nofi Ernawati" userId="21229c9636534fe0" providerId="LiveId" clId="{0230F016-08F0-460B-95A1-1C400C4704AF}" dt="2023-10-31T14:12:39.829" v="379" actId="21"/>
          <ac:spMkLst>
            <pc:docMk/>
            <pc:sldMk cId="0" sldId="266"/>
            <ac:spMk id="12" creationId="{00000000-0000-0000-0000-000000000000}"/>
          </ac:spMkLst>
        </pc:spChg>
        <pc:spChg chg="topLvl">
          <ac:chgData name="Nofi Ernawati" userId="21229c9636534fe0" providerId="LiveId" clId="{0230F016-08F0-460B-95A1-1C400C4704AF}" dt="2023-10-31T14:12:39.829" v="379" actId="21"/>
          <ac:spMkLst>
            <pc:docMk/>
            <pc:sldMk cId="0" sldId="266"/>
            <ac:spMk id="13" creationId="{00000000-0000-0000-0000-000000000000}"/>
          </ac:spMkLst>
        </pc:spChg>
        <pc:spChg chg="mod">
          <ac:chgData name="Nofi Ernawati" userId="21229c9636534fe0" providerId="LiveId" clId="{0230F016-08F0-460B-95A1-1C400C4704AF}" dt="2023-10-31T14:05:45.140" v="337" actId="1076"/>
          <ac:spMkLst>
            <pc:docMk/>
            <pc:sldMk cId="0" sldId="266"/>
            <ac:spMk id="15" creationId="{00000000-0000-0000-0000-000000000000}"/>
          </ac:spMkLst>
        </pc:spChg>
        <pc:spChg chg="del mod">
          <ac:chgData name="Nofi Ernawati" userId="21229c9636534fe0" providerId="LiveId" clId="{0230F016-08F0-460B-95A1-1C400C4704AF}" dt="2023-10-31T14:06:12.150" v="343" actId="21"/>
          <ac:spMkLst>
            <pc:docMk/>
            <pc:sldMk cId="0" sldId="266"/>
            <ac:spMk id="16" creationId="{00000000-0000-0000-0000-000000000000}"/>
          </ac:spMkLst>
        </pc:spChg>
        <pc:spChg chg="del">
          <ac:chgData name="Nofi Ernawati" userId="21229c9636534fe0" providerId="LiveId" clId="{0230F016-08F0-460B-95A1-1C400C4704AF}" dt="2023-10-31T14:06:28.611" v="348" actId="21"/>
          <ac:spMkLst>
            <pc:docMk/>
            <pc:sldMk cId="0" sldId="266"/>
            <ac:spMk id="17" creationId="{00000000-0000-0000-0000-000000000000}"/>
          </ac:spMkLst>
        </pc:spChg>
        <pc:spChg chg="del mod">
          <ac:chgData name="Nofi Ernawati" userId="21229c9636534fe0" providerId="LiveId" clId="{0230F016-08F0-460B-95A1-1C400C4704AF}" dt="2023-10-31T14:12:39.829" v="381"/>
          <ac:spMkLst>
            <pc:docMk/>
            <pc:sldMk cId="0" sldId="266"/>
            <ac:spMk id="18" creationId="{00000000-0000-0000-0000-000000000000}"/>
          </ac:spMkLst>
        </pc:spChg>
        <pc:spChg chg="add del mod">
          <ac:chgData name="Nofi Ernawati" userId="21229c9636534fe0" providerId="LiveId" clId="{0230F016-08F0-460B-95A1-1C400C4704AF}" dt="2023-10-31T14:05:42.045" v="335" actId="47"/>
          <ac:spMkLst>
            <pc:docMk/>
            <pc:sldMk cId="0" sldId="266"/>
            <ac:spMk id="19" creationId="{00000000-0000-0000-0000-000000000000}"/>
          </ac:spMkLst>
        </pc:spChg>
        <pc:spChg chg="add del mod">
          <ac:chgData name="Nofi Ernawati" userId="21229c9636534fe0" providerId="LiveId" clId="{0230F016-08F0-460B-95A1-1C400C4704AF}" dt="2023-10-31T14:05:41.408" v="334" actId="47"/>
          <ac:spMkLst>
            <pc:docMk/>
            <pc:sldMk cId="0" sldId="266"/>
            <ac:spMk id="20" creationId="{00000000-0000-0000-0000-000000000000}"/>
          </ac:spMkLst>
        </pc:spChg>
        <pc:spChg chg="add del mod">
          <ac:chgData name="Nofi Ernawati" userId="21229c9636534fe0" providerId="LiveId" clId="{0230F016-08F0-460B-95A1-1C400C4704AF}" dt="2023-10-31T14:04:31.037" v="305" actId="47"/>
          <ac:spMkLst>
            <pc:docMk/>
            <pc:sldMk cId="0" sldId="266"/>
            <ac:spMk id="21" creationId="{00000000-0000-0000-0000-000000000000}"/>
          </ac:spMkLst>
        </pc:spChg>
        <pc:spChg chg="del">
          <ac:chgData name="Nofi Ernawati" userId="21229c9636534fe0" providerId="LiveId" clId="{0230F016-08F0-460B-95A1-1C400C4704AF}" dt="2023-10-31T14:06:32.120" v="349" actId="21"/>
          <ac:spMkLst>
            <pc:docMk/>
            <pc:sldMk cId="0" sldId="266"/>
            <ac:spMk id="22" creationId="{00000000-0000-0000-0000-000000000000}"/>
          </ac:spMkLst>
        </pc:spChg>
        <pc:spChg chg="del">
          <ac:chgData name="Nofi Ernawati" userId="21229c9636534fe0" providerId="LiveId" clId="{0230F016-08F0-460B-95A1-1C400C4704AF}" dt="2023-10-31T14:06:19.255" v="345" actId="21"/>
          <ac:spMkLst>
            <pc:docMk/>
            <pc:sldMk cId="0" sldId="266"/>
            <ac:spMk id="23" creationId="{00000000-0000-0000-0000-000000000000}"/>
          </ac:spMkLst>
        </pc:spChg>
        <pc:spChg chg="add del mod">
          <ac:chgData name="Nofi Ernawati" userId="21229c9636534fe0" providerId="LiveId" clId="{0230F016-08F0-460B-95A1-1C400C4704AF}" dt="2023-10-31T14:05:40.651" v="333" actId="47"/>
          <ac:spMkLst>
            <pc:docMk/>
            <pc:sldMk cId="0" sldId="266"/>
            <ac:spMk id="24" creationId="{00000000-0000-0000-0000-000000000000}"/>
          </ac:spMkLst>
        </pc:spChg>
        <pc:spChg chg="add del">
          <ac:chgData name="Nofi Ernawati" userId="21229c9636534fe0" providerId="LiveId" clId="{0230F016-08F0-460B-95A1-1C400C4704AF}" dt="2023-10-31T14:06:53.360" v="351" actId="22"/>
          <ac:spMkLst>
            <pc:docMk/>
            <pc:sldMk cId="0" sldId="266"/>
            <ac:spMk id="26" creationId="{D1220B8B-D2B6-92E8-CCF3-83E460FCC671}"/>
          </ac:spMkLst>
        </pc:spChg>
        <pc:spChg chg="add mod">
          <ac:chgData name="Nofi Ernawati" userId="21229c9636534fe0" providerId="LiveId" clId="{0230F016-08F0-460B-95A1-1C400C4704AF}" dt="2023-10-31T14:13:08.618" v="385" actId="1076"/>
          <ac:spMkLst>
            <pc:docMk/>
            <pc:sldMk cId="0" sldId="266"/>
            <ac:spMk id="28" creationId="{1A8F1CB0-6B01-9F27-4FCF-F70FD0FC803E}"/>
          </ac:spMkLst>
        </pc:spChg>
        <pc:spChg chg="add del">
          <ac:chgData name="Nofi Ernawati" userId="21229c9636534fe0" providerId="LiveId" clId="{0230F016-08F0-460B-95A1-1C400C4704AF}" dt="2023-10-31T14:08:32.386" v="362" actId="22"/>
          <ac:spMkLst>
            <pc:docMk/>
            <pc:sldMk cId="0" sldId="266"/>
            <ac:spMk id="30" creationId="{2370E67B-7322-F19A-8E3A-C2E50684B48C}"/>
          </ac:spMkLst>
        </pc:spChg>
        <pc:grpChg chg="mod">
          <ac:chgData name="Nofi Ernawati" userId="21229c9636534fe0" providerId="LiveId" clId="{0230F016-08F0-460B-95A1-1C400C4704AF}" dt="2023-10-31T14:12:54.286" v="383" actId="1076"/>
          <ac:grpSpMkLst>
            <pc:docMk/>
            <pc:sldMk cId="0" sldId="266"/>
            <ac:grpSpMk id="2" creationId="{00000000-0000-0000-0000-000000000000}"/>
          </ac:grpSpMkLst>
        </pc:grpChg>
        <pc:grpChg chg="add del mod">
          <ac:chgData name="Nofi Ernawati" userId="21229c9636534fe0" providerId="LiveId" clId="{0230F016-08F0-460B-95A1-1C400C4704AF}" dt="2023-10-31T14:06:25.735" v="347" actId="21"/>
          <ac:grpSpMkLst>
            <pc:docMk/>
            <pc:sldMk cId="0" sldId="266"/>
            <ac:grpSpMk id="8" creationId="{00000000-0000-0000-0000-000000000000}"/>
          </ac:grpSpMkLst>
        </pc:grpChg>
        <pc:grpChg chg="del mod">
          <ac:chgData name="Nofi Ernawati" userId="21229c9636534fe0" providerId="LiveId" clId="{0230F016-08F0-460B-95A1-1C400C4704AF}" dt="2023-10-31T14:12:39.829" v="379" actId="21"/>
          <ac:grpSpMkLst>
            <pc:docMk/>
            <pc:sldMk cId="0" sldId="266"/>
            <ac:grpSpMk id="11" creationId="{00000000-0000-0000-0000-000000000000}"/>
          </ac:grpSpMkLst>
        </pc:grpChg>
      </pc:sldChg>
      <pc:sldChg chg="addSp delSp modSp mod">
        <pc:chgData name="Nofi Ernawati" userId="21229c9636534fe0" providerId="LiveId" clId="{0230F016-08F0-460B-95A1-1C400C4704AF}" dt="2023-10-31T15:18:19.474" v="744" actId="1076"/>
        <pc:sldMkLst>
          <pc:docMk/>
          <pc:sldMk cId="0" sldId="267"/>
        </pc:sldMkLst>
        <pc:spChg chg="mod">
          <ac:chgData name="Nofi Ernawati" userId="21229c9636534fe0" providerId="LiveId" clId="{0230F016-08F0-460B-95A1-1C400C4704AF}" dt="2023-10-31T14:50:58.772" v="399" actId="20577"/>
          <ac:spMkLst>
            <pc:docMk/>
            <pc:sldMk cId="0" sldId="267"/>
            <ac:spMk id="12" creationId="{00000000-0000-0000-0000-000000000000}"/>
          </ac:spMkLst>
        </pc:spChg>
        <pc:spChg chg="mod">
          <ac:chgData name="Nofi Ernawati" userId="21229c9636534fe0" providerId="LiveId" clId="{0230F016-08F0-460B-95A1-1C400C4704AF}" dt="2023-10-31T15:18:19.474" v="744" actId="1076"/>
          <ac:spMkLst>
            <pc:docMk/>
            <pc:sldMk cId="0" sldId="267"/>
            <ac:spMk id="15" creationId="{00000000-0000-0000-0000-000000000000}"/>
          </ac:spMkLst>
        </pc:spChg>
        <pc:spChg chg="del mod">
          <ac:chgData name="Nofi Ernawati" userId="21229c9636534fe0" providerId="LiveId" clId="{0230F016-08F0-460B-95A1-1C400C4704AF}" dt="2023-10-31T14:58:58.711" v="562"/>
          <ac:spMkLst>
            <pc:docMk/>
            <pc:sldMk cId="0" sldId="267"/>
            <ac:spMk id="17" creationId="{00000000-0000-0000-0000-000000000000}"/>
          </ac:spMkLst>
        </pc:spChg>
        <pc:spChg chg="add mod">
          <ac:chgData name="Nofi Ernawati" userId="21229c9636534fe0" providerId="LiveId" clId="{0230F016-08F0-460B-95A1-1C400C4704AF}" dt="2023-10-31T15:01:06.117" v="579" actId="20577"/>
          <ac:spMkLst>
            <pc:docMk/>
            <pc:sldMk cId="0" sldId="267"/>
            <ac:spMk id="19" creationId="{98964EBF-42F5-8821-5263-41C124C91CA1}"/>
          </ac:spMkLst>
        </pc:spChg>
        <pc:grpChg chg="mod">
          <ac:chgData name="Nofi Ernawati" userId="21229c9636534fe0" providerId="LiveId" clId="{0230F016-08F0-460B-95A1-1C400C4704AF}" dt="2023-10-31T15:17:46.306" v="739" actId="1076"/>
          <ac:grpSpMkLst>
            <pc:docMk/>
            <pc:sldMk cId="0" sldId="267"/>
            <ac:grpSpMk id="5" creationId="{00000000-0000-0000-0000-000000000000}"/>
          </ac:grpSpMkLst>
        </pc:grpChg>
        <pc:grpChg chg="mod">
          <ac:chgData name="Nofi Ernawati" userId="21229c9636534fe0" providerId="LiveId" clId="{0230F016-08F0-460B-95A1-1C400C4704AF}" dt="2023-10-31T15:18:15.459" v="743" actId="1076"/>
          <ac:grpSpMkLst>
            <pc:docMk/>
            <pc:sldMk cId="0" sldId="267"/>
            <ac:grpSpMk id="11" creationId="{00000000-0000-0000-0000-000000000000}"/>
          </ac:grpSpMkLst>
        </pc:grpChg>
      </pc:sldChg>
      <pc:sldChg chg="addSp delSp modSp mod">
        <pc:chgData name="Nofi Ernawati" userId="21229c9636534fe0" providerId="LiveId" clId="{0230F016-08F0-460B-95A1-1C400C4704AF}" dt="2023-10-31T15:02:43.254" v="608" actId="207"/>
        <pc:sldMkLst>
          <pc:docMk/>
          <pc:sldMk cId="0" sldId="268"/>
        </pc:sldMkLst>
        <pc:spChg chg="del mod">
          <ac:chgData name="Nofi Ernawati" userId="21229c9636534fe0" providerId="LiveId" clId="{0230F016-08F0-460B-95A1-1C400C4704AF}" dt="2023-10-31T15:00:54.182" v="569"/>
          <ac:spMkLst>
            <pc:docMk/>
            <pc:sldMk cId="0" sldId="268"/>
            <ac:spMk id="11" creationId="{00000000-0000-0000-0000-000000000000}"/>
          </ac:spMkLst>
        </pc:spChg>
        <pc:spChg chg="add mod">
          <ac:chgData name="Nofi Ernawati" userId="21229c9636534fe0" providerId="LiveId" clId="{0230F016-08F0-460B-95A1-1C400C4704AF}" dt="2023-10-31T15:02:43.254" v="608" actId="207"/>
          <ac:spMkLst>
            <pc:docMk/>
            <pc:sldMk cId="0" sldId="268"/>
            <ac:spMk id="17" creationId="{152E09A8-6CCE-847A-18E9-47F39E73E7A5}"/>
          </ac:spMkLst>
        </pc:spChg>
      </pc:sldChg>
      <pc:sldChg chg="new">
        <pc:chgData name="Nofi Ernawati" userId="21229c9636534fe0" providerId="LiveId" clId="{0230F016-08F0-460B-95A1-1C400C4704AF}" dt="2023-10-31T15:03:04.518" v="609" actId="680"/>
        <pc:sldMkLst>
          <pc:docMk/>
          <pc:sldMk cId="653633510" sldId="269"/>
        </pc:sldMkLst>
      </pc:sldChg>
      <pc:sldChg chg="addSp delSp modSp add mod">
        <pc:chgData name="Nofi Ernawati" userId="21229c9636534fe0" providerId="LiveId" clId="{0230F016-08F0-460B-95A1-1C400C4704AF}" dt="2023-10-31T15:15:49" v="732" actId="20577"/>
        <pc:sldMkLst>
          <pc:docMk/>
          <pc:sldMk cId="2739127298" sldId="270"/>
        </pc:sldMkLst>
        <pc:spChg chg="mod">
          <ac:chgData name="Nofi Ernawati" userId="21229c9636534fe0" providerId="LiveId" clId="{0230F016-08F0-460B-95A1-1C400C4704AF}" dt="2023-10-31T15:09:49.563" v="691" actId="1076"/>
          <ac:spMkLst>
            <pc:docMk/>
            <pc:sldMk cId="2739127298" sldId="270"/>
            <ac:spMk id="9" creationId="{00000000-0000-0000-0000-000000000000}"/>
          </ac:spMkLst>
        </pc:spChg>
        <pc:spChg chg="add mod">
          <ac:chgData name="Nofi Ernawati" userId="21229c9636534fe0" providerId="LiveId" clId="{0230F016-08F0-460B-95A1-1C400C4704AF}" dt="2023-10-31T15:15:49" v="732" actId="20577"/>
          <ac:spMkLst>
            <pc:docMk/>
            <pc:sldMk cId="2739127298" sldId="270"/>
            <ac:spMk id="16" creationId="{988C64BC-CE70-C636-A27F-5F09F976085E}"/>
          </ac:spMkLst>
        </pc:spChg>
        <pc:spChg chg="mod">
          <ac:chgData name="Nofi Ernawati" userId="21229c9636534fe0" providerId="LiveId" clId="{0230F016-08F0-460B-95A1-1C400C4704AF}" dt="2023-10-31T15:15:33.948" v="729" actId="1076"/>
          <ac:spMkLst>
            <pc:docMk/>
            <pc:sldMk cId="2739127298" sldId="270"/>
            <ac:spMk id="17" creationId="{152E09A8-6CCE-847A-18E9-47F39E73E7A5}"/>
          </ac:spMkLst>
        </pc:spChg>
        <pc:spChg chg="add del">
          <ac:chgData name="Nofi Ernawati" userId="21229c9636534fe0" providerId="LiveId" clId="{0230F016-08F0-460B-95A1-1C400C4704AF}" dt="2023-10-31T15:13:45.837" v="721" actId="22"/>
          <ac:spMkLst>
            <pc:docMk/>
            <pc:sldMk cId="2739127298" sldId="270"/>
            <ac:spMk id="19" creationId="{C4AEA52A-56B8-0B1E-6CE6-4B69CF495122}"/>
          </ac:spMkLst>
        </pc:spChg>
        <pc:grpChg chg="mod">
          <ac:chgData name="Nofi Ernawati" userId="21229c9636534fe0" providerId="LiveId" clId="{0230F016-08F0-460B-95A1-1C400C4704AF}" dt="2023-10-31T15:09:47.886" v="690" actId="1076"/>
          <ac:grpSpMkLst>
            <pc:docMk/>
            <pc:sldMk cId="2739127298" sldId="270"/>
            <ac:grpSpMk id="8" creationId="{00000000-0000-0000-0000-000000000000}"/>
          </ac:grpSpMkLst>
        </pc:grpChg>
      </pc:sldChg>
      <pc:sldChg chg="delSp modSp add mod">
        <pc:chgData name="Nofi Ernawati" userId="21229c9636534fe0" providerId="LiveId" clId="{0230F016-08F0-460B-95A1-1C400C4704AF}" dt="2023-10-31T15:24:19.737" v="807" actId="20577"/>
        <pc:sldMkLst>
          <pc:docMk/>
          <pc:sldMk cId="3492497674" sldId="271"/>
        </pc:sldMkLst>
        <pc:spChg chg="del mod">
          <ac:chgData name="Nofi Ernawati" userId="21229c9636534fe0" providerId="LiveId" clId="{0230F016-08F0-460B-95A1-1C400C4704AF}" dt="2023-10-31T15:20:32.988" v="788" actId="21"/>
          <ac:spMkLst>
            <pc:docMk/>
            <pc:sldMk cId="3492497674" sldId="271"/>
            <ac:spMk id="16" creationId="{988C64BC-CE70-C636-A27F-5F09F976085E}"/>
          </ac:spMkLst>
        </pc:spChg>
        <pc:spChg chg="mod">
          <ac:chgData name="Nofi Ernawati" userId="21229c9636534fe0" providerId="LiveId" clId="{0230F016-08F0-460B-95A1-1C400C4704AF}" dt="2023-10-31T15:24:19.737" v="807" actId="20577"/>
          <ac:spMkLst>
            <pc:docMk/>
            <pc:sldMk cId="3492497674" sldId="271"/>
            <ac:spMk id="17" creationId="{152E09A8-6CCE-847A-18E9-47F39E73E7A5}"/>
          </ac:spMkLst>
        </pc:spChg>
        <pc:grpChg chg="mod">
          <ac:chgData name="Nofi Ernawati" userId="21229c9636534fe0" providerId="LiveId" clId="{0230F016-08F0-460B-95A1-1C400C4704AF}" dt="2023-10-31T15:22:56.048" v="795" actId="1076"/>
          <ac:grpSpMkLst>
            <pc:docMk/>
            <pc:sldMk cId="3492497674" sldId="271"/>
            <ac:grpSpMk id="8" creationId="{00000000-0000-0000-0000-000000000000}"/>
          </ac:grpSpMkLst>
        </pc:grpChg>
      </pc:sldChg>
      <pc:sldChg chg="addSp delSp modSp add mod">
        <pc:chgData name="Nofi Ernawati" userId="21229c9636534fe0" providerId="LiveId" clId="{0230F016-08F0-460B-95A1-1C400C4704AF}" dt="2023-11-01T01:27:39.951" v="978" actId="20577"/>
        <pc:sldMkLst>
          <pc:docMk/>
          <pc:sldMk cId="1090046530" sldId="272"/>
        </pc:sldMkLst>
        <pc:spChg chg="add del mod topLvl">
          <ac:chgData name="Nofi Ernawati" userId="21229c9636534fe0" providerId="LiveId" clId="{0230F016-08F0-460B-95A1-1C400C4704AF}" dt="2023-11-01T01:05:42.371" v="818" actId="20577"/>
          <ac:spMkLst>
            <pc:docMk/>
            <pc:sldMk cId="1090046530" sldId="272"/>
            <ac:spMk id="6" creationId="{00000000-0000-0000-0000-000000000000}"/>
          </ac:spMkLst>
        </pc:spChg>
        <pc:spChg chg="mod topLvl">
          <ac:chgData name="Nofi Ernawati" userId="21229c9636534fe0" providerId="LiveId" clId="{0230F016-08F0-460B-95A1-1C400C4704AF}" dt="2023-11-01T01:04:07.272" v="817" actId="21"/>
          <ac:spMkLst>
            <pc:docMk/>
            <pc:sldMk cId="1090046530" sldId="272"/>
            <ac:spMk id="7" creationId="{00000000-0000-0000-0000-000000000000}"/>
          </ac:spMkLst>
        </pc:spChg>
        <pc:spChg chg="mod">
          <ac:chgData name="Nofi Ernawati" userId="21229c9636534fe0" providerId="LiveId" clId="{0230F016-08F0-460B-95A1-1C400C4704AF}" dt="2023-11-01T01:14:48.910" v="943" actId="20577"/>
          <ac:spMkLst>
            <pc:docMk/>
            <pc:sldMk cId="1090046530" sldId="272"/>
            <ac:spMk id="9" creationId="{00000000-0000-0000-0000-000000000000}"/>
          </ac:spMkLst>
        </pc:spChg>
        <pc:spChg chg="add mod">
          <ac:chgData name="Nofi Ernawati" userId="21229c9636534fe0" providerId="LiveId" clId="{0230F016-08F0-460B-95A1-1C400C4704AF}" dt="2023-11-01T01:13:55.094" v="942" actId="14100"/>
          <ac:spMkLst>
            <pc:docMk/>
            <pc:sldMk cId="1090046530" sldId="272"/>
            <ac:spMk id="11" creationId="{2C1A4D47-811B-3AF8-F9AE-E16A1217A4C5}"/>
          </ac:spMkLst>
        </pc:spChg>
        <pc:spChg chg="mod">
          <ac:chgData name="Nofi Ernawati" userId="21229c9636534fe0" providerId="LiveId" clId="{0230F016-08F0-460B-95A1-1C400C4704AF}" dt="2023-11-01T01:03:11.521" v="815" actId="1076"/>
          <ac:spMkLst>
            <pc:docMk/>
            <pc:sldMk cId="1090046530" sldId="272"/>
            <ac:spMk id="12" creationId="{00000000-0000-0000-0000-000000000000}"/>
          </ac:spMkLst>
        </pc:spChg>
        <pc:spChg chg="mod">
          <ac:chgData name="Nofi Ernawati" userId="21229c9636534fe0" providerId="LiveId" clId="{0230F016-08F0-460B-95A1-1C400C4704AF}" dt="2023-11-01T01:02:58.353" v="812" actId="1076"/>
          <ac:spMkLst>
            <pc:docMk/>
            <pc:sldMk cId="1090046530" sldId="272"/>
            <ac:spMk id="13" creationId="{00000000-0000-0000-0000-000000000000}"/>
          </ac:spMkLst>
        </pc:spChg>
        <pc:spChg chg="mod">
          <ac:chgData name="Nofi Ernawati" userId="21229c9636534fe0" providerId="LiveId" clId="{0230F016-08F0-460B-95A1-1C400C4704AF}" dt="2023-11-01T01:03:03.320" v="813" actId="1076"/>
          <ac:spMkLst>
            <pc:docMk/>
            <pc:sldMk cId="1090046530" sldId="272"/>
            <ac:spMk id="14" creationId="{00000000-0000-0000-0000-000000000000}"/>
          </ac:spMkLst>
        </pc:spChg>
        <pc:spChg chg="mod">
          <ac:chgData name="Nofi Ernawati" userId="21229c9636534fe0" providerId="LiveId" clId="{0230F016-08F0-460B-95A1-1C400C4704AF}" dt="2023-11-01T01:03:07.353" v="814" actId="1076"/>
          <ac:spMkLst>
            <pc:docMk/>
            <pc:sldMk cId="1090046530" sldId="272"/>
            <ac:spMk id="15" creationId="{00000000-0000-0000-0000-000000000000}"/>
          </ac:spMkLst>
        </pc:spChg>
        <pc:spChg chg="mod">
          <ac:chgData name="Nofi Ernawati" userId="21229c9636534fe0" providerId="LiveId" clId="{0230F016-08F0-460B-95A1-1C400C4704AF}" dt="2023-11-01T01:02:38.862" v="810" actId="21"/>
          <ac:spMkLst>
            <pc:docMk/>
            <pc:sldMk cId="1090046530" sldId="272"/>
            <ac:spMk id="17" creationId="{152E09A8-6CCE-847A-18E9-47F39E73E7A5}"/>
          </ac:spMkLst>
        </pc:spChg>
        <pc:spChg chg="add mod">
          <ac:chgData name="Nofi Ernawati" userId="21229c9636534fe0" providerId="LiveId" clId="{0230F016-08F0-460B-95A1-1C400C4704AF}" dt="2023-11-01T01:27:39.951" v="978" actId="20577"/>
          <ac:spMkLst>
            <pc:docMk/>
            <pc:sldMk cId="1090046530" sldId="272"/>
            <ac:spMk id="18" creationId="{C4787E73-D9E9-7638-B606-CC34F8745817}"/>
          </ac:spMkLst>
        </pc:spChg>
        <pc:grpChg chg="add del">
          <ac:chgData name="Nofi Ernawati" userId="21229c9636534fe0" providerId="LiveId" clId="{0230F016-08F0-460B-95A1-1C400C4704AF}" dt="2023-11-01T01:04:07.272" v="817" actId="21"/>
          <ac:grpSpMkLst>
            <pc:docMk/>
            <pc:sldMk cId="1090046530" sldId="272"/>
            <ac:grpSpMk id="5" creationId="{00000000-0000-0000-0000-000000000000}"/>
          </ac:grpSpMkLst>
        </pc:grpChg>
        <pc:grpChg chg="mod">
          <ac:chgData name="Nofi Ernawati" userId="21229c9636534fe0" providerId="LiveId" clId="{0230F016-08F0-460B-95A1-1C400C4704AF}" dt="2023-11-01T01:02:52.929" v="811" actId="1076"/>
          <ac:grpSpMkLst>
            <pc:docMk/>
            <pc:sldMk cId="1090046530" sldId="272"/>
            <ac:grpSpMk id="8" creationId="{00000000-0000-0000-0000-000000000000}"/>
          </ac:grpSpMkLst>
        </pc:grpChg>
      </pc:sldChg>
      <pc:sldChg chg="new">
        <pc:chgData name="Nofi Ernawati" userId="21229c9636534fe0" providerId="LiveId" clId="{0230F016-08F0-460B-95A1-1C400C4704AF}" dt="2023-11-01T01:19:36.461" v="968" actId="680"/>
        <pc:sldMkLst>
          <pc:docMk/>
          <pc:sldMk cId="3901388253" sldId="273"/>
        </pc:sldMkLst>
      </pc:sldChg>
      <pc:sldChg chg="addSp delSp modSp add mod">
        <pc:chgData name="Nofi Ernawati" userId="21229c9636534fe0" providerId="LiveId" clId="{0230F016-08F0-460B-95A1-1C400C4704AF}" dt="2023-11-01T01:32:48.745" v="1022" actId="207"/>
        <pc:sldMkLst>
          <pc:docMk/>
          <pc:sldMk cId="4037475301" sldId="274"/>
        </pc:sldMkLst>
        <pc:spChg chg="del">
          <ac:chgData name="Nofi Ernawati" userId="21229c9636534fe0" providerId="LiveId" clId="{0230F016-08F0-460B-95A1-1C400C4704AF}" dt="2023-11-01T01:26:49.109" v="970" actId="21"/>
          <ac:spMkLst>
            <pc:docMk/>
            <pc:sldMk cId="4037475301" sldId="274"/>
            <ac:spMk id="11" creationId="{2C1A4D47-811B-3AF8-F9AE-E16A1217A4C5}"/>
          </ac:spMkLst>
        </pc:spChg>
        <pc:spChg chg="add del mod">
          <ac:chgData name="Nofi Ernawati" userId="21229c9636534fe0" providerId="LiveId" clId="{0230F016-08F0-460B-95A1-1C400C4704AF}" dt="2023-11-01T01:29:11.175" v="992" actId="47"/>
          <ac:spMkLst>
            <pc:docMk/>
            <pc:sldMk cId="4037475301" sldId="274"/>
            <ac:spMk id="18" creationId="{C4787E73-D9E9-7638-B606-CC34F8745817}"/>
          </ac:spMkLst>
        </pc:spChg>
        <pc:spChg chg="add del mod">
          <ac:chgData name="Nofi Ernawati" userId="21229c9636534fe0" providerId="LiveId" clId="{0230F016-08F0-460B-95A1-1C400C4704AF}" dt="2023-11-01T01:32:48.745" v="1022" actId="207"/>
          <ac:spMkLst>
            <pc:docMk/>
            <pc:sldMk cId="4037475301" sldId="274"/>
            <ac:spMk id="19" creationId="{30A9BD2D-7C41-87A2-DAB2-D4CC3AA453FA}"/>
          </ac:spMkLst>
        </pc:spChg>
        <pc:grpChg chg="mod">
          <ac:chgData name="Nofi Ernawati" userId="21229c9636534fe0" providerId="LiveId" clId="{0230F016-08F0-460B-95A1-1C400C4704AF}" dt="2023-11-01T01:32:04.476" v="1016" actId="1076"/>
          <ac:grpSpMkLst>
            <pc:docMk/>
            <pc:sldMk cId="4037475301" sldId="274"/>
            <ac:grpSpMk id="8" creationId="{00000000-0000-0000-0000-000000000000}"/>
          </ac:grpSpMkLst>
        </pc:grpChg>
      </pc:sldChg>
      <pc:sldChg chg="modSp add mod">
        <pc:chgData name="Nofi Ernawati" userId="21229c9636534fe0" providerId="LiveId" clId="{0230F016-08F0-460B-95A1-1C400C4704AF}" dt="2023-11-01T01:35:22.740" v="1064" actId="1076"/>
        <pc:sldMkLst>
          <pc:docMk/>
          <pc:sldMk cId="2801140495" sldId="275"/>
        </pc:sldMkLst>
        <pc:spChg chg="mod">
          <ac:chgData name="Nofi Ernawati" userId="21229c9636534fe0" providerId="LiveId" clId="{0230F016-08F0-460B-95A1-1C400C4704AF}" dt="2023-11-01T01:35:22.740" v="1064" actId="1076"/>
          <ac:spMkLst>
            <pc:docMk/>
            <pc:sldMk cId="2801140495" sldId="275"/>
            <ac:spMk id="19" creationId="{30A9BD2D-7C41-87A2-DAB2-D4CC3AA453FA}"/>
          </ac:spMkLst>
        </pc:spChg>
      </pc:sldChg>
      <pc:sldChg chg="modSp add mod">
        <pc:chgData name="Nofi Ernawati" userId="21229c9636534fe0" providerId="LiveId" clId="{0230F016-08F0-460B-95A1-1C400C4704AF}" dt="2023-11-01T01:36:38.354" v="1067"/>
        <pc:sldMkLst>
          <pc:docMk/>
          <pc:sldMk cId="4197647119" sldId="276"/>
        </pc:sldMkLst>
        <pc:spChg chg="mod">
          <ac:chgData name="Nofi Ernawati" userId="21229c9636534fe0" providerId="LiveId" clId="{0230F016-08F0-460B-95A1-1C400C4704AF}" dt="2023-11-01T01:36:38.354" v="1067"/>
          <ac:spMkLst>
            <pc:docMk/>
            <pc:sldMk cId="4197647119" sldId="276"/>
            <ac:spMk id="19" creationId="{30A9BD2D-7C41-87A2-DAB2-D4CC3AA453FA}"/>
          </ac:spMkLst>
        </pc:spChg>
      </pc:sldChg>
      <pc:sldChg chg="addSp delSp modSp add mod">
        <pc:chgData name="Nofi Ernawati" userId="21229c9636534fe0" providerId="LiveId" clId="{0230F016-08F0-460B-95A1-1C400C4704AF}" dt="2023-11-01T01:49:19.277" v="1193" actId="20577"/>
        <pc:sldMkLst>
          <pc:docMk/>
          <pc:sldMk cId="2029534297" sldId="277"/>
        </pc:sldMkLst>
        <pc:spChg chg="add mod">
          <ac:chgData name="Nofi Ernawati" userId="21229c9636534fe0" providerId="LiveId" clId="{0230F016-08F0-460B-95A1-1C400C4704AF}" dt="2023-11-01T01:40:59.206" v="1147" actId="207"/>
          <ac:spMkLst>
            <pc:docMk/>
            <pc:sldMk cId="2029534297" sldId="277"/>
            <ac:spMk id="11" creationId="{5ECB23FC-E797-BE86-1CF7-0E3A00302858}"/>
          </ac:spMkLst>
        </pc:spChg>
        <pc:spChg chg="mod">
          <ac:chgData name="Nofi Ernawati" userId="21229c9636534fe0" providerId="LiveId" clId="{0230F016-08F0-460B-95A1-1C400C4704AF}" dt="2023-11-01T01:49:19.277" v="1193" actId="20577"/>
          <ac:spMkLst>
            <pc:docMk/>
            <pc:sldMk cId="2029534297" sldId="277"/>
            <ac:spMk id="18" creationId="{C4787E73-D9E9-7638-B606-CC34F8745817}"/>
          </ac:spMkLst>
        </pc:spChg>
        <pc:spChg chg="del mod">
          <ac:chgData name="Nofi Ernawati" userId="21229c9636534fe0" providerId="LiveId" clId="{0230F016-08F0-460B-95A1-1C400C4704AF}" dt="2023-11-01T01:38:37.364" v="1074"/>
          <ac:spMkLst>
            <pc:docMk/>
            <pc:sldMk cId="2029534297" sldId="277"/>
            <ac:spMk id="19" creationId="{30A9BD2D-7C41-87A2-DAB2-D4CC3AA453FA}"/>
          </ac:spMkLst>
        </pc:spChg>
      </pc:sldChg>
      <pc:sldChg chg="delSp modSp add mod">
        <pc:chgData name="Nofi Ernawati" userId="21229c9636534fe0" providerId="LiveId" clId="{0230F016-08F0-460B-95A1-1C400C4704AF}" dt="2023-11-01T01:46:47.832" v="1184" actId="1076"/>
        <pc:sldMkLst>
          <pc:docMk/>
          <pc:sldMk cId="4143455595" sldId="278"/>
        </pc:sldMkLst>
        <pc:spChg chg="del mod">
          <ac:chgData name="Nofi Ernawati" userId="21229c9636534fe0" providerId="LiveId" clId="{0230F016-08F0-460B-95A1-1C400C4704AF}" dt="2023-11-01T01:45:05.042" v="1165" actId="21"/>
          <ac:spMkLst>
            <pc:docMk/>
            <pc:sldMk cId="4143455595" sldId="278"/>
            <ac:spMk id="11" creationId="{5ECB23FC-E797-BE86-1CF7-0E3A00302858}"/>
          </ac:spMkLst>
        </pc:spChg>
        <pc:spChg chg="mod">
          <ac:chgData name="Nofi Ernawati" userId="21229c9636534fe0" providerId="LiveId" clId="{0230F016-08F0-460B-95A1-1C400C4704AF}" dt="2023-11-01T01:46:47.832" v="1184" actId="1076"/>
          <ac:spMkLst>
            <pc:docMk/>
            <pc:sldMk cId="4143455595" sldId="278"/>
            <ac:spMk id="18" creationId="{C4787E73-D9E9-7638-B606-CC34F8745817}"/>
          </ac:spMkLst>
        </pc:spChg>
        <pc:grpChg chg="mod">
          <ac:chgData name="Nofi Ernawati" userId="21229c9636534fe0" providerId="LiveId" clId="{0230F016-08F0-460B-95A1-1C400C4704AF}" dt="2023-11-01T01:46:43.297" v="1183" actId="1076"/>
          <ac:grpSpMkLst>
            <pc:docMk/>
            <pc:sldMk cId="4143455595" sldId="278"/>
            <ac:grpSpMk id="8" creationId="{00000000-0000-0000-0000-000000000000}"/>
          </ac:grpSpMkLst>
        </pc:grpChg>
      </pc:sldChg>
      <pc:sldChg chg="addSp delSp modSp add mod">
        <pc:chgData name="Nofi Ernawati" userId="21229c9636534fe0" providerId="LiveId" clId="{0230F016-08F0-460B-95A1-1C400C4704AF}" dt="2023-11-01T01:52:48.241" v="1218" actId="207"/>
        <pc:sldMkLst>
          <pc:docMk/>
          <pc:sldMk cId="703162074" sldId="279"/>
        </pc:sldMkLst>
        <pc:spChg chg="mod">
          <ac:chgData name="Nofi Ernawati" userId="21229c9636534fe0" providerId="LiveId" clId="{0230F016-08F0-460B-95A1-1C400C4704AF}" dt="2023-11-01T01:48:20.756" v="1190" actId="1076"/>
          <ac:spMkLst>
            <pc:docMk/>
            <pc:sldMk cId="703162074" sldId="279"/>
            <ac:spMk id="9" creationId="{00000000-0000-0000-0000-000000000000}"/>
          </ac:spMkLst>
        </pc:spChg>
        <pc:spChg chg="add mod">
          <ac:chgData name="Nofi Ernawati" userId="21229c9636534fe0" providerId="LiveId" clId="{0230F016-08F0-460B-95A1-1C400C4704AF}" dt="2023-11-01T01:52:48.241" v="1218" actId="207"/>
          <ac:spMkLst>
            <pc:docMk/>
            <pc:sldMk cId="703162074" sldId="279"/>
            <ac:spMk id="16" creationId="{D057C29C-7726-0CA0-6AD7-72619EF174EB}"/>
          </ac:spMkLst>
        </pc:spChg>
        <pc:spChg chg="add del mod">
          <ac:chgData name="Nofi Ernawati" userId="21229c9636534fe0" providerId="LiveId" clId="{0230F016-08F0-460B-95A1-1C400C4704AF}" dt="2023-11-01T01:48:21.832" v="1191" actId="47"/>
          <ac:spMkLst>
            <pc:docMk/>
            <pc:sldMk cId="703162074" sldId="279"/>
            <ac:spMk id="18" creationId="{C4787E73-D9E9-7638-B606-CC34F8745817}"/>
          </ac:spMkLst>
        </pc:spChg>
      </pc:sldChg>
      <pc:sldChg chg="modSp add mod">
        <pc:chgData name="Nofi Ernawati" userId="21229c9636534fe0" providerId="LiveId" clId="{0230F016-08F0-460B-95A1-1C400C4704AF}" dt="2023-11-01T01:56:12.700" v="1253" actId="1076"/>
        <pc:sldMkLst>
          <pc:docMk/>
          <pc:sldMk cId="100937829" sldId="280"/>
        </pc:sldMkLst>
        <pc:spChg chg="mod">
          <ac:chgData name="Nofi Ernawati" userId="21229c9636534fe0" providerId="LiveId" clId="{0230F016-08F0-460B-95A1-1C400C4704AF}" dt="2023-11-01T01:56:12.700" v="1253" actId="1076"/>
          <ac:spMkLst>
            <pc:docMk/>
            <pc:sldMk cId="100937829" sldId="280"/>
            <ac:spMk id="16" creationId="{D057C29C-7726-0CA0-6AD7-72619EF174EB}"/>
          </ac:spMkLst>
        </pc:spChg>
      </pc:sldChg>
      <pc:sldChg chg="modSp add mod">
        <pc:chgData name="Nofi Ernawati" userId="21229c9636534fe0" providerId="LiveId" clId="{0230F016-08F0-460B-95A1-1C400C4704AF}" dt="2023-11-01T01:57:19.847" v="1274" actId="1076"/>
        <pc:sldMkLst>
          <pc:docMk/>
          <pc:sldMk cId="4133839256" sldId="281"/>
        </pc:sldMkLst>
        <pc:spChg chg="mod">
          <ac:chgData name="Nofi Ernawati" userId="21229c9636534fe0" providerId="LiveId" clId="{0230F016-08F0-460B-95A1-1C400C4704AF}" dt="2023-11-01T01:57:19.847" v="1274" actId="1076"/>
          <ac:spMkLst>
            <pc:docMk/>
            <pc:sldMk cId="4133839256" sldId="281"/>
            <ac:spMk id="16" creationId="{D057C29C-7726-0CA0-6AD7-72619EF174E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1736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3644"/>
            <a:ext cx="9144000" cy="10287000"/>
            <a:chOff x="0" y="0"/>
            <a:chExt cx="2408296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1CBC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238542" y="1824073"/>
            <a:ext cx="13937630" cy="6494191"/>
            <a:chOff x="0" y="0"/>
            <a:chExt cx="3670816" cy="171040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70816" cy="1710404"/>
            </a:xfrm>
            <a:custGeom>
              <a:avLst/>
              <a:gdLst/>
              <a:ahLst/>
              <a:cxnLst/>
              <a:rect l="l" t="t" r="r" b="b"/>
              <a:pathLst>
                <a:path w="3670816" h="1710404">
                  <a:moveTo>
                    <a:pt x="0" y="0"/>
                  </a:moveTo>
                  <a:lnTo>
                    <a:pt x="3670816" y="0"/>
                  </a:lnTo>
                  <a:lnTo>
                    <a:pt x="3670816" y="1710404"/>
                  </a:lnTo>
                  <a:lnTo>
                    <a:pt x="0" y="1710404"/>
                  </a:lnTo>
                  <a:close/>
                </a:path>
              </a:pathLst>
            </a:custGeom>
            <a:solidFill>
              <a:srgbClr val="E3E9E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670816" cy="17485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078756" y="3497255"/>
            <a:ext cx="13937630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0" dirty="0">
                <a:solidFill>
                  <a:srgbClr val="617365"/>
                </a:solidFill>
                <a:latin typeface="DM Serif Display"/>
              </a:rPr>
              <a:t>BAGAI MANA PANCASILA</a:t>
            </a:r>
            <a:br>
              <a:rPr lang="en-US" sz="6000" dirty="0">
                <a:solidFill>
                  <a:srgbClr val="617365"/>
                </a:solidFill>
                <a:latin typeface="DM Serif Display"/>
              </a:rPr>
            </a:br>
            <a:r>
              <a:rPr lang="en-US" sz="6000" dirty="0">
                <a:solidFill>
                  <a:srgbClr val="617365"/>
                </a:solidFill>
                <a:latin typeface="DM Serif Display"/>
              </a:rPr>
              <a:t>MENJADI DASAR NEGARA</a:t>
            </a:r>
            <a:br>
              <a:rPr lang="en-US" sz="6000" dirty="0">
                <a:solidFill>
                  <a:srgbClr val="617365"/>
                </a:solidFill>
                <a:latin typeface="DM Serif Display"/>
              </a:rPr>
            </a:br>
            <a:r>
              <a:rPr lang="en-US" sz="6000" dirty="0">
                <a:solidFill>
                  <a:srgbClr val="617365"/>
                </a:solidFill>
                <a:latin typeface="DM Serif Display"/>
              </a:rPr>
              <a:t>REPUBLIK INDONESIA</a:t>
            </a:r>
          </a:p>
        </p:txBody>
      </p:sp>
      <p:sp>
        <p:nvSpPr>
          <p:cNvPr id="12" name="Freeform 12"/>
          <p:cNvSpPr/>
          <p:nvPr/>
        </p:nvSpPr>
        <p:spPr>
          <a:xfrm>
            <a:off x="14630959" y="5143500"/>
            <a:ext cx="1481856" cy="3247096"/>
          </a:xfrm>
          <a:custGeom>
            <a:avLst/>
            <a:gdLst/>
            <a:ahLst/>
            <a:cxnLst/>
            <a:rect l="l" t="t" r="r" b="b"/>
            <a:pathLst>
              <a:path w="1481856" h="3247096">
                <a:moveTo>
                  <a:pt x="0" y="0"/>
                </a:moveTo>
                <a:lnTo>
                  <a:pt x="1481856" y="0"/>
                </a:lnTo>
                <a:lnTo>
                  <a:pt x="1481856" y="3247096"/>
                </a:lnTo>
                <a:lnTo>
                  <a:pt x="0" y="3247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2135456" y="4885894"/>
            <a:ext cx="1481856" cy="3247096"/>
          </a:xfrm>
          <a:custGeom>
            <a:avLst/>
            <a:gdLst/>
            <a:ahLst/>
            <a:cxnLst/>
            <a:rect l="l" t="t" r="r" b="b"/>
            <a:pathLst>
              <a:path w="1481856" h="3247096">
                <a:moveTo>
                  <a:pt x="1481856" y="0"/>
                </a:moveTo>
                <a:lnTo>
                  <a:pt x="0" y="0"/>
                </a:lnTo>
                <a:lnTo>
                  <a:pt x="0" y="3247096"/>
                </a:lnTo>
                <a:lnTo>
                  <a:pt x="1481856" y="3247096"/>
                </a:lnTo>
                <a:lnTo>
                  <a:pt x="14818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885395">
            <a:off x="2479691" y="1992917"/>
            <a:ext cx="1017569" cy="2005960"/>
          </a:xfrm>
          <a:custGeom>
            <a:avLst/>
            <a:gdLst/>
            <a:ahLst/>
            <a:cxnLst/>
            <a:rect l="l" t="t" r="r" b="b"/>
            <a:pathLst>
              <a:path w="1017569" h="2005960">
                <a:moveTo>
                  <a:pt x="0" y="0"/>
                </a:moveTo>
                <a:lnTo>
                  <a:pt x="1017569" y="0"/>
                </a:lnTo>
                <a:lnTo>
                  <a:pt x="1017569" y="2005960"/>
                </a:lnTo>
                <a:lnTo>
                  <a:pt x="0" y="2005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6201879" y="2129439"/>
            <a:ext cx="5884241" cy="687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2"/>
              </a:lnSpc>
              <a:spcBef>
                <a:spcPct val="0"/>
              </a:spcBef>
            </a:pPr>
            <a:r>
              <a:rPr lang="en-US" sz="4301" dirty="0">
                <a:solidFill>
                  <a:srgbClr val="617365"/>
                </a:solidFill>
                <a:latin typeface="Handy Casual"/>
              </a:rPr>
              <a:t>Universitas Islam </a:t>
            </a:r>
            <a:r>
              <a:rPr lang="en-US" sz="4301" dirty="0" err="1">
                <a:solidFill>
                  <a:srgbClr val="617365"/>
                </a:solidFill>
                <a:latin typeface="Handy Casual"/>
              </a:rPr>
              <a:t>Balitar</a:t>
            </a:r>
            <a:endParaRPr lang="en-US" sz="4301" dirty="0">
              <a:solidFill>
                <a:srgbClr val="617365"/>
              </a:solidFill>
              <a:latin typeface="Handy Casual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201879" y="7172792"/>
            <a:ext cx="5884241" cy="687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2"/>
              </a:lnSpc>
              <a:spcBef>
                <a:spcPct val="0"/>
              </a:spcBef>
            </a:pPr>
            <a:r>
              <a:rPr lang="en-US" sz="4301" dirty="0">
                <a:solidFill>
                  <a:srgbClr val="617365"/>
                </a:solidFill>
                <a:latin typeface="Handy Casual"/>
              </a:rPr>
              <a:t>Oleh : ABIMANYU</a:t>
            </a:r>
          </a:p>
        </p:txBody>
      </p:sp>
      <p:sp>
        <p:nvSpPr>
          <p:cNvPr id="17" name="Freeform 17"/>
          <p:cNvSpPr/>
          <p:nvPr/>
        </p:nvSpPr>
        <p:spPr>
          <a:xfrm rot="1498418">
            <a:off x="14979370" y="2017437"/>
            <a:ext cx="1017569" cy="2005960"/>
          </a:xfrm>
          <a:custGeom>
            <a:avLst/>
            <a:gdLst/>
            <a:ahLst/>
            <a:cxnLst/>
            <a:rect l="l" t="t" r="r" b="b"/>
            <a:pathLst>
              <a:path w="1017569" h="2005960">
                <a:moveTo>
                  <a:pt x="0" y="0"/>
                </a:moveTo>
                <a:lnTo>
                  <a:pt x="1017569" y="0"/>
                </a:lnTo>
                <a:lnTo>
                  <a:pt x="1017569" y="2005960"/>
                </a:lnTo>
                <a:lnTo>
                  <a:pt x="0" y="2005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1736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0"/>
            <a:ext cx="9144000" cy="10287000"/>
            <a:chOff x="0" y="0"/>
            <a:chExt cx="2408296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1CBC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030103" y="1911243"/>
            <a:ext cx="13937630" cy="5804007"/>
            <a:chOff x="0" y="0"/>
            <a:chExt cx="3670816" cy="152862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70816" cy="1528627"/>
            </a:xfrm>
            <a:custGeom>
              <a:avLst/>
              <a:gdLst/>
              <a:ahLst/>
              <a:cxnLst/>
              <a:rect l="l" t="t" r="r" b="b"/>
              <a:pathLst>
                <a:path w="3670816" h="1528627">
                  <a:moveTo>
                    <a:pt x="0" y="0"/>
                  </a:moveTo>
                  <a:lnTo>
                    <a:pt x="3670816" y="0"/>
                  </a:lnTo>
                  <a:lnTo>
                    <a:pt x="3670816" y="1528627"/>
                  </a:lnTo>
                  <a:lnTo>
                    <a:pt x="0" y="1528627"/>
                  </a:lnTo>
                  <a:close/>
                </a:path>
              </a:pathLst>
            </a:custGeom>
            <a:solidFill>
              <a:srgbClr val="E3E9E5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670816" cy="15667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9" name="Freeform 49"/>
          <p:cNvSpPr/>
          <p:nvPr/>
        </p:nvSpPr>
        <p:spPr>
          <a:xfrm>
            <a:off x="15940694" y="5143500"/>
            <a:ext cx="2347306" cy="5143500"/>
          </a:xfrm>
          <a:custGeom>
            <a:avLst/>
            <a:gdLst/>
            <a:ahLst/>
            <a:cxnLst/>
            <a:rect l="l" t="t" r="r" b="b"/>
            <a:pathLst>
              <a:path w="2347306" h="5143500">
                <a:moveTo>
                  <a:pt x="0" y="0"/>
                </a:moveTo>
                <a:lnTo>
                  <a:pt x="2347306" y="0"/>
                </a:lnTo>
                <a:lnTo>
                  <a:pt x="2347306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0" name="Freeform 50"/>
          <p:cNvSpPr/>
          <p:nvPr/>
        </p:nvSpPr>
        <p:spPr>
          <a:xfrm rot="-10800000" flipV="1">
            <a:off x="0" y="6890759"/>
            <a:ext cx="2599668" cy="3396241"/>
          </a:xfrm>
          <a:custGeom>
            <a:avLst/>
            <a:gdLst/>
            <a:ahLst/>
            <a:cxnLst/>
            <a:rect l="l" t="t" r="r" b="b"/>
            <a:pathLst>
              <a:path w="2599668" h="3396241">
                <a:moveTo>
                  <a:pt x="0" y="3396241"/>
                </a:moveTo>
                <a:lnTo>
                  <a:pt x="2599668" y="3396241"/>
                </a:lnTo>
                <a:lnTo>
                  <a:pt x="2599668" y="0"/>
                </a:lnTo>
                <a:lnTo>
                  <a:pt x="0" y="0"/>
                </a:lnTo>
                <a:lnTo>
                  <a:pt x="0" y="339624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A45A36F-F2EE-6824-2152-9C2E7EE6718D}"/>
              </a:ext>
            </a:extLst>
          </p:cNvPr>
          <p:cNvSpPr txBox="1"/>
          <p:nvPr/>
        </p:nvSpPr>
        <p:spPr>
          <a:xfrm>
            <a:off x="2621792" y="2612643"/>
            <a:ext cx="1308866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Dengan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peraturan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yang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berlandaskan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nilai-nilai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Pancasila,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maka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perasaan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adil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  <a:p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dan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tidak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adil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dapat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diminimalkan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. Hal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tersebut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dikarenakan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sebagai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  <a:p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dasar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menaungi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dan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memberikan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gambaran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yang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jelas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tentang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  <a:p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peraturan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tersebut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berlaku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untuk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semua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tanpa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ada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perlakuan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diskriminatif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  <a:p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bagi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siapapun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. Oleh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karena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itulah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Pancasila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memberikan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arah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tentang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hukum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  <a:p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harus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menciptakan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keadaan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 yang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lebih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baik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dengan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berlandaskan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  <a:p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pada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nilai-nilai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ketuhanan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kemanusiaan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persatuan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kerakyatan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dan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keadilan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4823767" cy="10287000"/>
            <a:chOff x="0" y="0"/>
            <a:chExt cx="390420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04202" cy="2709333"/>
            </a:xfrm>
            <a:custGeom>
              <a:avLst/>
              <a:gdLst/>
              <a:ahLst/>
              <a:cxnLst/>
              <a:rect l="l" t="t" r="r" b="b"/>
              <a:pathLst>
                <a:path w="3904202" h="2709333">
                  <a:moveTo>
                    <a:pt x="0" y="0"/>
                  </a:moveTo>
                  <a:lnTo>
                    <a:pt x="3904202" y="0"/>
                  </a:lnTo>
                  <a:lnTo>
                    <a:pt x="390420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1736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90420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823767" y="0"/>
            <a:ext cx="3464233" cy="10287000"/>
            <a:chOff x="0" y="0"/>
            <a:chExt cx="912390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2390" cy="2709333"/>
            </a:xfrm>
            <a:custGeom>
              <a:avLst/>
              <a:gdLst/>
              <a:ahLst/>
              <a:cxnLst/>
              <a:rect l="l" t="t" r="r" b="b"/>
              <a:pathLst>
                <a:path w="912390" h="2709333">
                  <a:moveTo>
                    <a:pt x="0" y="0"/>
                  </a:moveTo>
                  <a:lnTo>
                    <a:pt x="912390" y="0"/>
                  </a:lnTo>
                  <a:lnTo>
                    <a:pt x="9123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1CBC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123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207052" y="2570255"/>
            <a:ext cx="14006281" cy="6832706"/>
            <a:chOff x="0" y="-270933"/>
            <a:chExt cx="3688897" cy="1799560"/>
          </a:xfrm>
        </p:grpSpPr>
        <p:sp>
          <p:nvSpPr>
            <p:cNvPr id="9" name="Freeform 9"/>
            <p:cNvSpPr/>
            <p:nvPr/>
          </p:nvSpPr>
          <p:spPr>
            <a:xfrm>
              <a:off x="18081" y="-270933"/>
              <a:ext cx="3670816" cy="1528627"/>
            </a:xfrm>
            <a:custGeom>
              <a:avLst/>
              <a:gdLst/>
              <a:ahLst/>
              <a:cxnLst/>
              <a:rect l="l" t="t" r="r" b="b"/>
              <a:pathLst>
                <a:path w="3670816" h="1528627">
                  <a:moveTo>
                    <a:pt x="0" y="0"/>
                  </a:moveTo>
                  <a:lnTo>
                    <a:pt x="3670816" y="0"/>
                  </a:lnTo>
                  <a:lnTo>
                    <a:pt x="3670816" y="1528627"/>
                  </a:lnTo>
                  <a:lnTo>
                    <a:pt x="0" y="1528627"/>
                  </a:lnTo>
                  <a:close/>
                </a:path>
              </a:pathLst>
            </a:custGeom>
            <a:solidFill>
              <a:srgbClr val="E3E9E5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670816" cy="15667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715205" y="884039"/>
            <a:ext cx="8857590" cy="164474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4" name="Freeform 14"/>
          <p:cNvSpPr/>
          <p:nvPr/>
        </p:nvSpPr>
        <p:spPr>
          <a:xfrm>
            <a:off x="15940694" y="5143500"/>
            <a:ext cx="2347306" cy="5143500"/>
          </a:xfrm>
          <a:custGeom>
            <a:avLst/>
            <a:gdLst/>
            <a:ahLst/>
            <a:cxnLst/>
            <a:rect l="l" t="t" r="r" b="b"/>
            <a:pathLst>
              <a:path w="2347306" h="5143500">
                <a:moveTo>
                  <a:pt x="0" y="0"/>
                </a:moveTo>
                <a:lnTo>
                  <a:pt x="2347306" y="0"/>
                </a:lnTo>
                <a:lnTo>
                  <a:pt x="2347306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859366">
            <a:off x="2350349" y="3704665"/>
            <a:ext cx="906853" cy="1787702"/>
          </a:xfrm>
          <a:custGeom>
            <a:avLst/>
            <a:gdLst/>
            <a:ahLst/>
            <a:cxnLst/>
            <a:rect l="l" t="t" r="r" b="b"/>
            <a:pathLst>
              <a:path w="906853" h="1787702">
                <a:moveTo>
                  <a:pt x="0" y="0"/>
                </a:moveTo>
                <a:lnTo>
                  <a:pt x="906853" y="0"/>
                </a:lnTo>
                <a:lnTo>
                  <a:pt x="906853" y="1787703"/>
                </a:lnTo>
                <a:lnTo>
                  <a:pt x="0" y="17877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0979638" y="4176877"/>
            <a:ext cx="2765654" cy="687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9"/>
              </a:lnSpc>
            </a:pPr>
            <a:endParaRPr lang="en-US" sz="4299" dirty="0">
              <a:solidFill>
                <a:srgbClr val="617365"/>
              </a:solidFill>
              <a:latin typeface="Handy Casual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2272061" y="6420546"/>
            <a:ext cx="2765654" cy="687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9"/>
              </a:lnSpc>
            </a:pPr>
            <a:endParaRPr lang="en-US" sz="4299" dirty="0">
              <a:solidFill>
                <a:srgbClr val="617365"/>
              </a:solidFill>
              <a:latin typeface="Handy Casual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098173" y="6420546"/>
            <a:ext cx="2765654" cy="687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9"/>
              </a:lnSpc>
            </a:pPr>
            <a:endParaRPr lang="en-US" sz="4299" dirty="0">
              <a:solidFill>
                <a:srgbClr val="617365"/>
              </a:solidFill>
              <a:latin typeface="Handy Casual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4235719" y="8001707"/>
            <a:ext cx="9816563" cy="687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endParaRPr lang="en-US" sz="4299" dirty="0">
              <a:solidFill>
                <a:srgbClr val="617365"/>
              </a:solidFill>
              <a:latin typeface="Handy Casu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8F1CB0-6B01-9F27-4FCF-F70FD0FC803E}"/>
              </a:ext>
            </a:extLst>
          </p:cNvPr>
          <p:cNvSpPr txBox="1"/>
          <p:nvPr/>
        </p:nvSpPr>
        <p:spPr>
          <a:xfrm>
            <a:off x="4361385" y="3294943"/>
            <a:ext cx="1092762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Dengan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demikian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diharapkan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warga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dapat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memahami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dan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melaksanakan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dalam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kehidupan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sehari-hari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dimulai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dari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kegiatan-kegiatan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sederhana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yang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menggambarkan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hadirnya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nilai-nilai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tersebut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dalam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masyarakat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.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menjaga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satu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sama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lain. Hal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tersebut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mengindikasikan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bahwa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nilai-nilai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telah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terinternalisasi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dalam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kehidupan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bermasyarakat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616194" cy="10287000"/>
            <a:chOff x="0" y="0"/>
            <a:chExt cx="147916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79162" cy="2709333"/>
            </a:xfrm>
            <a:custGeom>
              <a:avLst/>
              <a:gdLst/>
              <a:ahLst/>
              <a:cxnLst/>
              <a:rect l="l" t="t" r="r" b="b"/>
              <a:pathLst>
                <a:path w="1479162" h="2709333">
                  <a:moveTo>
                    <a:pt x="0" y="0"/>
                  </a:moveTo>
                  <a:lnTo>
                    <a:pt x="1479162" y="0"/>
                  </a:lnTo>
                  <a:lnTo>
                    <a:pt x="14791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1736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7916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616194" y="22122"/>
            <a:ext cx="12671806" cy="10287000"/>
            <a:chOff x="0" y="0"/>
            <a:chExt cx="3337430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37430" cy="2709333"/>
            </a:xfrm>
            <a:custGeom>
              <a:avLst/>
              <a:gdLst/>
              <a:ahLst/>
              <a:cxnLst/>
              <a:rect l="l" t="t" r="r" b="b"/>
              <a:pathLst>
                <a:path w="3337430" h="2709333">
                  <a:moveTo>
                    <a:pt x="0" y="0"/>
                  </a:moveTo>
                  <a:lnTo>
                    <a:pt x="3337430" y="0"/>
                  </a:lnTo>
                  <a:lnTo>
                    <a:pt x="333743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1CBC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3743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175185" y="3454293"/>
            <a:ext cx="13937630" cy="5804007"/>
            <a:chOff x="0" y="0"/>
            <a:chExt cx="3670816" cy="152862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70816" cy="1528627"/>
            </a:xfrm>
            <a:custGeom>
              <a:avLst/>
              <a:gdLst/>
              <a:ahLst/>
              <a:cxnLst/>
              <a:rect l="l" t="t" r="r" b="b"/>
              <a:pathLst>
                <a:path w="3670816" h="1528627">
                  <a:moveTo>
                    <a:pt x="0" y="0"/>
                  </a:moveTo>
                  <a:lnTo>
                    <a:pt x="3670816" y="0"/>
                  </a:lnTo>
                  <a:lnTo>
                    <a:pt x="3670816" y="1528627"/>
                  </a:lnTo>
                  <a:lnTo>
                    <a:pt x="0" y="1528627"/>
                  </a:lnTo>
                  <a:close/>
                </a:path>
              </a:pathLst>
            </a:custGeom>
            <a:solidFill>
              <a:srgbClr val="E3E9E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670816" cy="15667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655955" y="278658"/>
            <a:ext cx="8857590" cy="1500084"/>
            <a:chOff x="0" y="0"/>
            <a:chExt cx="2332863" cy="39508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332863" cy="395084"/>
            </a:xfrm>
            <a:custGeom>
              <a:avLst/>
              <a:gdLst/>
              <a:ahLst/>
              <a:cxnLst/>
              <a:rect l="l" t="t" r="r" b="b"/>
              <a:pathLst>
                <a:path w="2332863" h="395084">
                  <a:moveTo>
                    <a:pt x="0" y="0"/>
                  </a:moveTo>
                  <a:lnTo>
                    <a:pt x="2332863" y="0"/>
                  </a:lnTo>
                  <a:lnTo>
                    <a:pt x="2332863" y="395084"/>
                  </a:lnTo>
                  <a:lnTo>
                    <a:pt x="0" y="395084"/>
                  </a:lnTo>
                  <a:close/>
                </a:path>
              </a:pathLst>
            </a:custGeom>
            <a:solidFill>
              <a:srgbClr val="E3E9E5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332863" cy="4331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0800000">
            <a:off x="0" y="0"/>
            <a:ext cx="3149692" cy="4114800"/>
          </a:xfrm>
          <a:custGeom>
            <a:avLst/>
            <a:gdLst/>
            <a:ahLst/>
            <a:cxnLst/>
            <a:rect l="l" t="t" r="r" b="b"/>
            <a:pathLst>
              <a:path w="3149692" h="4114800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655955" y="659368"/>
            <a:ext cx="89577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dirty="0">
                <a:solidFill>
                  <a:srgbClr val="617365"/>
                </a:solidFill>
                <a:latin typeface="DM Serif Display"/>
              </a:rPr>
              <a:t>3. MENGGALI SUMBER YURIDIS, HISTORIS, SOSIOLOGIS, DAN POLITIS TENTANG PANCASILA SEBAGAI DASAR NEGARA </a:t>
            </a:r>
          </a:p>
        </p:txBody>
      </p:sp>
      <p:sp>
        <p:nvSpPr>
          <p:cNvPr id="16" name="Freeform 16"/>
          <p:cNvSpPr/>
          <p:nvPr/>
        </p:nvSpPr>
        <p:spPr>
          <a:xfrm rot="-10800000" flipH="1" flipV="1">
            <a:off x="15138308" y="6172200"/>
            <a:ext cx="3149692" cy="4114800"/>
          </a:xfrm>
          <a:custGeom>
            <a:avLst/>
            <a:gdLst/>
            <a:ahLst/>
            <a:cxnLst/>
            <a:rect l="l" t="t" r="r" b="b"/>
            <a:pathLst>
              <a:path w="3149692" h="4114800">
                <a:moveTo>
                  <a:pt x="314969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149692" y="0"/>
                </a:lnTo>
                <a:lnTo>
                  <a:pt x="3149692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964EBF-42F5-8821-5263-41C124C91CA1}"/>
              </a:ext>
            </a:extLst>
          </p:cNvPr>
          <p:cNvSpPr txBox="1"/>
          <p:nvPr/>
        </p:nvSpPr>
        <p:spPr>
          <a:xfrm>
            <a:off x="3962400" y="3713005"/>
            <a:ext cx="9144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1.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Sumber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Yuridis</a:t>
            </a:r>
            <a:endParaRPr lang="en-US" sz="4400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  <a:p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Secara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yuridis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ketatanegaraan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Pancasila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merupakan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dasar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Republik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Indonesia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sebagaimana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terdapat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pada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Pembukaan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Undang-Undang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Dasar Negara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Republik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Indonesia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tahun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1945, yang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kelahirannya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ditempa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dalam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proses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kebangsaan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Indonesia.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1736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0"/>
            <a:ext cx="9144000" cy="10287000"/>
            <a:chOff x="0" y="0"/>
            <a:chExt cx="2408296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1CBC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175185" y="1896404"/>
            <a:ext cx="13937630" cy="6494191"/>
            <a:chOff x="0" y="0"/>
            <a:chExt cx="3670816" cy="171040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70816" cy="1710404"/>
            </a:xfrm>
            <a:custGeom>
              <a:avLst/>
              <a:gdLst/>
              <a:ahLst/>
              <a:cxnLst/>
              <a:rect l="l" t="t" r="r" b="b"/>
              <a:pathLst>
                <a:path w="3670816" h="1710404">
                  <a:moveTo>
                    <a:pt x="0" y="0"/>
                  </a:moveTo>
                  <a:lnTo>
                    <a:pt x="3670816" y="0"/>
                  </a:lnTo>
                  <a:lnTo>
                    <a:pt x="3670816" y="1710404"/>
                  </a:lnTo>
                  <a:lnTo>
                    <a:pt x="0" y="1710404"/>
                  </a:lnTo>
                  <a:close/>
                </a:path>
              </a:pathLst>
            </a:custGeom>
            <a:solidFill>
              <a:srgbClr val="E3E9E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670816" cy="17485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4630959" y="5143500"/>
            <a:ext cx="1481856" cy="3247096"/>
          </a:xfrm>
          <a:custGeom>
            <a:avLst/>
            <a:gdLst/>
            <a:ahLst/>
            <a:cxnLst/>
            <a:rect l="l" t="t" r="r" b="b"/>
            <a:pathLst>
              <a:path w="1481856" h="3247096">
                <a:moveTo>
                  <a:pt x="0" y="0"/>
                </a:moveTo>
                <a:lnTo>
                  <a:pt x="1481856" y="0"/>
                </a:lnTo>
                <a:lnTo>
                  <a:pt x="1481856" y="3247096"/>
                </a:lnTo>
                <a:lnTo>
                  <a:pt x="0" y="3247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2175185" y="5143500"/>
            <a:ext cx="1481856" cy="3247096"/>
          </a:xfrm>
          <a:custGeom>
            <a:avLst/>
            <a:gdLst/>
            <a:ahLst/>
            <a:cxnLst/>
            <a:rect l="l" t="t" r="r" b="b"/>
            <a:pathLst>
              <a:path w="1481856" h="3247096">
                <a:moveTo>
                  <a:pt x="1481856" y="0"/>
                </a:moveTo>
                <a:lnTo>
                  <a:pt x="0" y="0"/>
                </a:lnTo>
                <a:lnTo>
                  <a:pt x="0" y="3247096"/>
                </a:lnTo>
                <a:lnTo>
                  <a:pt x="1481856" y="3247096"/>
                </a:lnTo>
                <a:lnTo>
                  <a:pt x="14818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885395">
            <a:off x="2479691" y="1992917"/>
            <a:ext cx="1017569" cy="2005960"/>
          </a:xfrm>
          <a:custGeom>
            <a:avLst/>
            <a:gdLst/>
            <a:ahLst/>
            <a:cxnLst/>
            <a:rect l="l" t="t" r="r" b="b"/>
            <a:pathLst>
              <a:path w="1017569" h="2005960">
                <a:moveTo>
                  <a:pt x="0" y="0"/>
                </a:moveTo>
                <a:lnTo>
                  <a:pt x="1017569" y="0"/>
                </a:lnTo>
                <a:lnTo>
                  <a:pt x="1017569" y="2005960"/>
                </a:lnTo>
                <a:lnTo>
                  <a:pt x="0" y="2005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1498418">
            <a:off x="13978429" y="2788025"/>
            <a:ext cx="1017569" cy="2005960"/>
          </a:xfrm>
          <a:custGeom>
            <a:avLst/>
            <a:gdLst/>
            <a:ahLst/>
            <a:cxnLst/>
            <a:rect l="l" t="t" r="r" b="b"/>
            <a:pathLst>
              <a:path w="1017569" h="2005960">
                <a:moveTo>
                  <a:pt x="0" y="0"/>
                </a:moveTo>
                <a:lnTo>
                  <a:pt x="1017569" y="0"/>
                </a:lnTo>
                <a:lnTo>
                  <a:pt x="1017569" y="2005960"/>
                </a:lnTo>
                <a:lnTo>
                  <a:pt x="0" y="2005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2E09A8-6CCE-847A-18E9-47F39E73E7A5}"/>
              </a:ext>
            </a:extLst>
          </p:cNvPr>
          <p:cNvSpPr txBox="1"/>
          <p:nvPr/>
        </p:nvSpPr>
        <p:spPr>
          <a:xfrm>
            <a:off x="4463455" y="2685508"/>
            <a:ext cx="914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2.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Sumber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historis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  <a:p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jelas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kedudukan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itu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sebagai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dasar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negara,</a:t>
            </a:r>
          </a:p>
          <a:p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Pancasila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sebagai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dasar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dibentuk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setelah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menyerap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berbagai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pandangan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yang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berkembang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secara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demokratis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dari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para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anggota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BPUPKI dan PPKI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sebagai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representasi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bangsa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Indonesia (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Pimpinan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MPR dan Tim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Kerja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Sosialisasi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MPR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periode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2009--2014, 2013: 94).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1736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0"/>
            <a:ext cx="9144000" cy="10287000"/>
            <a:chOff x="0" y="0"/>
            <a:chExt cx="2408296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1CBC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15450" y="1349255"/>
            <a:ext cx="14098580" cy="6638852"/>
            <a:chOff x="-42390" y="-38100"/>
            <a:chExt cx="3713206" cy="1748504"/>
          </a:xfrm>
        </p:grpSpPr>
        <p:sp>
          <p:nvSpPr>
            <p:cNvPr id="9" name="Freeform 9"/>
            <p:cNvSpPr/>
            <p:nvPr/>
          </p:nvSpPr>
          <p:spPr>
            <a:xfrm>
              <a:off x="-42390" y="-38100"/>
              <a:ext cx="3670816" cy="1710404"/>
            </a:xfrm>
            <a:custGeom>
              <a:avLst/>
              <a:gdLst/>
              <a:ahLst/>
              <a:cxnLst/>
              <a:rect l="l" t="t" r="r" b="b"/>
              <a:pathLst>
                <a:path w="3670816" h="1710404">
                  <a:moveTo>
                    <a:pt x="0" y="0"/>
                  </a:moveTo>
                  <a:lnTo>
                    <a:pt x="3670816" y="0"/>
                  </a:lnTo>
                  <a:lnTo>
                    <a:pt x="3670816" y="1710404"/>
                  </a:lnTo>
                  <a:lnTo>
                    <a:pt x="0" y="1710404"/>
                  </a:lnTo>
                  <a:close/>
                </a:path>
              </a:pathLst>
            </a:custGeom>
            <a:solidFill>
              <a:srgbClr val="E3E9E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670816" cy="17485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4630959" y="5143500"/>
            <a:ext cx="1481856" cy="3247096"/>
          </a:xfrm>
          <a:custGeom>
            <a:avLst/>
            <a:gdLst/>
            <a:ahLst/>
            <a:cxnLst/>
            <a:rect l="l" t="t" r="r" b="b"/>
            <a:pathLst>
              <a:path w="1481856" h="3247096">
                <a:moveTo>
                  <a:pt x="0" y="0"/>
                </a:moveTo>
                <a:lnTo>
                  <a:pt x="1481856" y="0"/>
                </a:lnTo>
                <a:lnTo>
                  <a:pt x="1481856" y="3247096"/>
                </a:lnTo>
                <a:lnTo>
                  <a:pt x="0" y="3247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2175185" y="5143500"/>
            <a:ext cx="1481856" cy="3247096"/>
          </a:xfrm>
          <a:custGeom>
            <a:avLst/>
            <a:gdLst/>
            <a:ahLst/>
            <a:cxnLst/>
            <a:rect l="l" t="t" r="r" b="b"/>
            <a:pathLst>
              <a:path w="1481856" h="3247096">
                <a:moveTo>
                  <a:pt x="1481856" y="0"/>
                </a:moveTo>
                <a:lnTo>
                  <a:pt x="0" y="0"/>
                </a:lnTo>
                <a:lnTo>
                  <a:pt x="0" y="3247096"/>
                </a:lnTo>
                <a:lnTo>
                  <a:pt x="1481856" y="3247096"/>
                </a:lnTo>
                <a:lnTo>
                  <a:pt x="14818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885395">
            <a:off x="2479691" y="1992917"/>
            <a:ext cx="1017569" cy="2005960"/>
          </a:xfrm>
          <a:custGeom>
            <a:avLst/>
            <a:gdLst/>
            <a:ahLst/>
            <a:cxnLst/>
            <a:rect l="l" t="t" r="r" b="b"/>
            <a:pathLst>
              <a:path w="1017569" h="2005960">
                <a:moveTo>
                  <a:pt x="0" y="0"/>
                </a:moveTo>
                <a:lnTo>
                  <a:pt x="1017569" y="0"/>
                </a:lnTo>
                <a:lnTo>
                  <a:pt x="1017569" y="2005960"/>
                </a:lnTo>
                <a:lnTo>
                  <a:pt x="0" y="2005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1498418">
            <a:off x="13978429" y="2788025"/>
            <a:ext cx="1017569" cy="2005960"/>
          </a:xfrm>
          <a:custGeom>
            <a:avLst/>
            <a:gdLst/>
            <a:ahLst/>
            <a:cxnLst/>
            <a:rect l="l" t="t" r="r" b="b"/>
            <a:pathLst>
              <a:path w="1017569" h="2005960">
                <a:moveTo>
                  <a:pt x="0" y="0"/>
                </a:moveTo>
                <a:lnTo>
                  <a:pt x="1017569" y="0"/>
                </a:lnTo>
                <a:lnTo>
                  <a:pt x="1017569" y="2005960"/>
                </a:lnTo>
                <a:lnTo>
                  <a:pt x="0" y="2005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2E09A8-6CCE-847A-18E9-47F39E73E7A5}"/>
              </a:ext>
            </a:extLst>
          </p:cNvPr>
          <p:cNvSpPr txBox="1"/>
          <p:nvPr/>
        </p:nvSpPr>
        <p:spPr>
          <a:xfrm>
            <a:off x="3678296" y="1540133"/>
            <a:ext cx="102190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3.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Sumber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Sosiologis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Sebagai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Sumber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</a:t>
            </a:r>
          </a:p>
          <a:p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Secara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ringkas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Latif 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Pimpinan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MPR dan Tim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Kerja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Sosialisasi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MPR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periode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2009--2014, 2013)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menguraikan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pokok-pokok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moralitas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dan Haluan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kebangsaan-kenegaraan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menurut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alam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sebagai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berikut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.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8C64BC-CE70-C636-A27F-5F09F976085E}"/>
              </a:ext>
            </a:extLst>
          </p:cNvPr>
          <p:cNvSpPr txBox="1"/>
          <p:nvPr/>
        </p:nvSpPr>
        <p:spPr>
          <a:xfrm>
            <a:off x="4289794" y="3392059"/>
            <a:ext cx="1397854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1. nilai-nilai ketuhanan (religiusitas) sebagai sumber etika dan</a:t>
            </a:r>
          </a:p>
          <a:p>
            <a:r>
              <a:rPr lang="sv-SE" sz="2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spiritualitas (yang bersifat vertical transcendental) dianggap penting sebagai</a:t>
            </a:r>
          </a:p>
          <a:p>
            <a:r>
              <a:rPr lang="sv-SE" sz="2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fundamental etika kehidupan bernegara</a:t>
            </a:r>
          </a:p>
          <a:p>
            <a:r>
              <a:rPr lang="sv-SE" sz="2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2. nilai-nilai kemanusiaan universal yang bersumber dari hukum Tuhan,</a:t>
            </a:r>
          </a:p>
          <a:p>
            <a:r>
              <a:rPr lang="sv-SE" sz="2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hukum alam, dan sifat-sifat sosial</a:t>
            </a:r>
          </a:p>
          <a:p>
            <a:r>
              <a:rPr lang="sv-SE" sz="2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3. nilai-nilai etis kemanusiaan harus mengakar kuat dalam lingkungan</a:t>
            </a:r>
          </a:p>
          <a:p>
            <a:r>
              <a:rPr lang="sv-SE" sz="2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pergaulan kebangsaan yang lebih dekat sebelum menjangkau pergaulan</a:t>
            </a:r>
          </a:p>
          <a:p>
            <a:r>
              <a:rPr lang="sv-SE" sz="2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dunia yang lebih jauh.</a:t>
            </a:r>
          </a:p>
          <a:p>
            <a:r>
              <a:rPr lang="sv-SE" sz="2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4. nilai ketuhanan, nilai kemanusiaan, dan nilai serta cita-cita</a:t>
            </a:r>
          </a:p>
          <a:p>
            <a:r>
              <a:rPr lang="sv-SE" sz="2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kebangsaan itu dalam aktualisasinya harus menjunjung tinggi kedaulatan</a:t>
            </a:r>
          </a:p>
          <a:p>
            <a:r>
              <a:rPr lang="sv-SE" sz="2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rakyat yang dipimpin oleh hikmat kebijaksanaan.. </a:t>
            </a:r>
            <a:endParaRPr lang="en-US" sz="2400" dirty="0">
              <a:latin typeface="Handy Casua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127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1736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0"/>
            <a:ext cx="9144000" cy="10287000"/>
            <a:chOff x="0" y="0"/>
            <a:chExt cx="2408296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1CBC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15450" y="1349255"/>
            <a:ext cx="14098580" cy="6638852"/>
            <a:chOff x="-42390" y="-38100"/>
            <a:chExt cx="3713206" cy="1748504"/>
          </a:xfrm>
        </p:grpSpPr>
        <p:sp>
          <p:nvSpPr>
            <p:cNvPr id="9" name="Freeform 9"/>
            <p:cNvSpPr/>
            <p:nvPr/>
          </p:nvSpPr>
          <p:spPr>
            <a:xfrm>
              <a:off x="-42390" y="-38100"/>
              <a:ext cx="3670816" cy="1710404"/>
            </a:xfrm>
            <a:custGeom>
              <a:avLst/>
              <a:gdLst/>
              <a:ahLst/>
              <a:cxnLst/>
              <a:rect l="l" t="t" r="r" b="b"/>
              <a:pathLst>
                <a:path w="3670816" h="1710404">
                  <a:moveTo>
                    <a:pt x="0" y="0"/>
                  </a:moveTo>
                  <a:lnTo>
                    <a:pt x="3670816" y="0"/>
                  </a:lnTo>
                  <a:lnTo>
                    <a:pt x="3670816" y="1710404"/>
                  </a:lnTo>
                  <a:lnTo>
                    <a:pt x="0" y="1710404"/>
                  </a:lnTo>
                  <a:close/>
                </a:path>
              </a:pathLst>
            </a:custGeom>
            <a:solidFill>
              <a:srgbClr val="E3E9E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670816" cy="17485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4630959" y="5143500"/>
            <a:ext cx="1481856" cy="3247096"/>
          </a:xfrm>
          <a:custGeom>
            <a:avLst/>
            <a:gdLst/>
            <a:ahLst/>
            <a:cxnLst/>
            <a:rect l="l" t="t" r="r" b="b"/>
            <a:pathLst>
              <a:path w="1481856" h="3247096">
                <a:moveTo>
                  <a:pt x="0" y="0"/>
                </a:moveTo>
                <a:lnTo>
                  <a:pt x="1481856" y="0"/>
                </a:lnTo>
                <a:lnTo>
                  <a:pt x="1481856" y="3247096"/>
                </a:lnTo>
                <a:lnTo>
                  <a:pt x="0" y="3247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2175185" y="5143500"/>
            <a:ext cx="1481856" cy="3247096"/>
          </a:xfrm>
          <a:custGeom>
            <a:avLst/>
            <a:gdLst/>
            <a:ahLst/>
            <a:cxnLst/>
            <a:rect l="l" t="t" r="r" b="b"/>
            <a:pathLst>
              <a:path w="1481856" h="3247096">
                <a:moveTo>
                  <a:pt x="1481856" y="0"/>
                </a:moveTo>
                <a:lnTo>
                  <a:pt x="0" y="0"/>
                </a:lnTo>
                <a:lnTo>
                  <a:pt x="0" y="3247096"/>
                </a:lnTo>
                <a:lnTo>
                  <a:pt x="1481856" y="3247096"/>
                </a:lnTo>
                <a:lnTo>
                  <a:pt x="14818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885395">
            <a:off x="2479691" y="1992917"/>
            <a:ext cx="1017569" cy="2005960"/>
          </a:xfrm>
          <a:custGeom>
            <a:avLst/>
            <a:gdLst/>
            <a:ahLst/>
            <a:cxnLst/>
            <a:rect l="l" t="t" r="r" b="b"/>
            <a:pathLst>
              <a:path w="1017569" h="2005960">
                <a:moveTo>
                  <a:pt x="0" y="0"/>
                </a:moveTo>
                <a:lnTo>
                  <a:pt x="1017569" y="0"/>
                </a:lnTo>
                <a:lnTo>
                  <a:pt x="1017569" y="2005960"/>
                </a:lnTo>
                <a:lnTo>
                  <a:pt x="0" y="2005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1498418">
            <a:off x="13978429" y="2788025"/>
            <a:ext cx="1017569" cy="2005960"/>
          </a:xfrm>
          <a:custGeom>
            <a:avLst/>
            <a:gdLst/>
            <a:ahLst/>
            <a:cxnLst/>
            <a:rect l="l" t="t" r="r" b="b"/>
            <a:pathLst>
              <a:path w="1017569" h="2005960">
                <a:moveTo>
                  <a:pt x="0" y="0"/>
                </a:moveTo>
                <a:lnTo>
                  <a:pt x="1017569" y="0"/>
                </a:lnTo>
                <a:lnTo>
                  <a:pt x="1017569" y="2005960"/>
                </a:lnTo>
                <a:lnTo>
                  <a:pt x="0" y="2005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2E09A8-6CCE-847A-18E9-47F39E73E7A5}"/>
              </a:ext>
            </a:extLst>
          </p:cNvPr>
          <p:cNvSpPr txBox="1"/>
          <p:nvPr/>
        </p:nvSpPr>
        <p:spPr>
          <a:xfrm>
            <a:off x="4114958" y="1671521"/>
            <a:ext cx="1021903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4.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Sumber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Politis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Tentang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Sebagai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Sumber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</a:t>
            </a:r>
          </a:p>
          <a:p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Mungkin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Anda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pernah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mengkaji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ketentuan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dalam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Pasal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1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ayat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(2) dan di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dalam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Pasal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36A jo.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Pasal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1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ayat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(2) UUD 1945,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terkandung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makna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bahwa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menjelma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menjadi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asas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dalam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sistem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demokrasi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konstitusional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.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Konsekuensinya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Pancasila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menjadi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landasan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etik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dalam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kehidupan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politik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bangsa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Indonesia.</a:t>
            </a:r>
          </a:p>
        </p:txBody>
      </p:sp>
    </p:spTree>
    <p:extLst>
      <p:ext uri="{BB962C8B-B14F-4D97-AF65-F5344CB8AC3E}">
        <p14:creationId xmlns:p14="http://schemas.microsoft.com/office/powerpoint/2010/main" val="3492497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1736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-144661"/>
            <a:ext cx="9144000" cy="10431661"/>
            <a:chOff x="0" y="-38100"/>
            <a:chExt cx="2408296" cy="27474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1CBC3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948420" y="3238500"/>
            <a:ext cx="14098580" cy="6638852"/>
            <a:chOff x="-42390" y="-38100"/>
            <a:chExt cx="3713206" cy="1748504"/>
          </a:xfrm>
        </p:grpSpPr>
        <p:sp>
          <p:nvSpPr>
            <p:cNvPr id="9" name="Freeform 9"/>
            <p:cNvSpPr/>
            <p:nvPr/>
          </p:nvSpPr>
          <p:spPr>
            <a:xfrm>
              <a:off x="-42390" y="-38100"/>
              <a:ext cx="3670816" cy="1710404"/>
            </a:xfrm>
            <a:custGeom>
              <a:avLst/>
              <a:gdLst/>
              <a:ahLst/>
              <a:cxnLst/>
              <a:rect l="l" t="t" r="r" b="b"/>
              <a:pathLst>
                <a:path w="3670816" h="1710404">
                  <a:moveTo>
                    <a:pt x="0" y="0"/>
                  </a:moveTo>
                  <a:lnTo>
                    <a:pt x="3670816" y="0"/>
                  </a:lnTo>
                  <a:lnTo>
                    <a:pt x="3670816" y="1710404"/>
                  </a:lnTo>
                  <a:lnTo>
                    <a:pt x="0" y="1710404"/>
                  </a:lnTo>
                  <a:close/>
                </a:path>
              </a:pathLst>
            </a:custGeom>
            <a:solidFill>
              <a:srgbClr val="E3E9E5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670816" cy="17485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4565144" y="6362700"/>
            <a:ext cx="1481856" cy="3247096"/>
          </a:xfrm>
          <a:custGeom>
            <a:avLst/>
            <a:gdLst/>
            <a:ahLst/>
            <a:cxnLst/>
            <a:rect l="l" t="t" r="r" b="b"/>
            <a:pathLst>
              <a:path w="1481856" h="3247096">
                <a:moveTo>
                  <a:pt x="0" y="0"/>
                </a:moveTo>
                <a:lnTo>
                  <a:pt x="1481856" y="0"/>
                </a:lnTo>
                <a:lnTo>
                  <a:pt x="1481856" y="3247096"/>
                </a:lnTo>
                <a:lnTo>
                  <a:pt x="0" y="3247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871892" y="6762750"/>
            <a:ext cx="1481856" cy="3247096"/>
          </a:xfrm>
          <a:custGeom>
            <a:avLst/>
            <a:gdLst/>
            <a:ahLst/>
            <a:cxnLst/>
            <a:rect l="l" t="t" r="r" b="b"/>
            <a:pathLst>
              <a:path w="1481856" h="3247096">
                <a:moveTo>
                  <a:pt x="1481856" y="0"/>
                </a:moveTo>
                <a:lnTo>
                  <a:pt x="0" y="0"/>
                </a:lnTo>
                <a:lnTo>
                  <a:pt x="0" y="3247096"/>
                </a:lnTo>
                <a:lnTo>
                  <a:pt x="1481856" y="3247096"/>
                </a:lnTo>
                <a:lnTo>
                  <a:pt x="14818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885395">
            <a:off x="2199402" y="3441372"/>
            <a:ext cx="1017569" cy="2005960"/>
          </a:xfrm>
          <a:custGeom>
            <a:avLst/>
            <a:gdLst/>
            <a:ahLst/>
            <a:cxnLst/>
            <a:rect l="l" t="t" r="r" b="b"/>
            <a:pathLst>
              <a:path w="1017569" h="2005960">
                <a:moveTo>
                  <a:pt x="0" y="0"/>
                </a:moveTo>
                <a:lnTo>
                  <a:pt x="1017569" y="0"/>
                </a:lnTo>
                <a:lnTo>
                  <a:pt x="1017569" y="2005960"/>
                </a:lnTo>
                <a:lnTo>
                  <a:pt x="0" y="2005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1498418">
            <a:off x="14641251" y="3227039"/>
            <a:ext cx="1017569" cy="2005960"/>
          </a:xfrm>
          <a:custGeom>
            <a:avLst/>
            <a:gdLst/>
            <a:ahLst/>
            <a:cxnLst/>
            <a:rect l="l" t="t" r="r" b="b"/>
            <a:pathLst>
              <a:path w="1017569" h="2005960">
                <a:moveTo>
                  <a:pt x="0" y="0"/>
                </a:moveTo>
                <a:lnTo>
                  <a:pt x="1017569" y="0"/>
                </a:lnTo>
                <a:lnTo>
                  <a:pt x="1017569" y="2005960"/>
                </a:lnTo>
                <a:lnTo>
                  <a:pt x="0" y="2005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2E09A8-6CCE-847A-18E9-47F39E73E7A5}"/>
              </a:ext>
            </a:extLst>
          </p:cNvPr>
          <p:cNvSpPr txBox="1"/>
          <p:nvPr/>
        </p:nvSpPr>
        <p:spPr>
          <a:xfrm>
            <a:off x="4034483" y="1714500"/>
            <a:ext cx="102190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1A4D47-811B-3AF8-F9AE-E16A1217A4C5}"/>
              </a:ext>
            </a:extLst>
          </p:cNvPr>
          <p:cNvSpPr/>
          <p:nvPr/>
        </p:nvSpPr>
        <p:spPr>
          <a:xfrm>
            <a:off x="5486400" y="723900"/>
            <a:ext cx="7467600" cy="1524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DM Serif Display" pitchFamily="2" charset="0"/>
              </a:rPr>
              <a:t>4. MEMBANGUN ARGUMEN TENTANG DIAMIKA PANCASILA SEBAGAI DASAR NEGARA DAN TANANGAN PANCASILA SEBAGAI DASAR NEGARA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787E73-D9E9-7638-B606-CC34F8745817}"/>
              </a:ext>
            </a:extLst>
          </p:cNvPr>
          <p:cNvSpPr txBox="1"/>
          <p:nvPr/>
        </p:nvSpPr>
        <p:spPr>
          <a:xfrm>
            <a:off x="3819627" y="3669439"/>
            <a:ext cx="1079740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1.Pancasila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sebagai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dasar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lahir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dan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berkembang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melalui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 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suatu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proses yang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cukup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panjang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. Pada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mulanya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adat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istiadat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dan agama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menjadi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kekuatan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yang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membentuk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adanya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pandangan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hidup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.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Setelah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Soekarno</a:t>
            </a:r>
          </a:p>
          <a:p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menggali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kembali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nilai-nilai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luhur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budaya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Indonesia, pada 1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Juni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1945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barulah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disuarakan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menjadi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dasar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 yang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diresmikan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pada 18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Agustus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1945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dengan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dimasukkannya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sila-sila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dalam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Pembukaan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Undang-Undang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Dasar Negara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Republik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Indonesia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tahun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1945.1</a:t>
            </a:r>
          </a:p>
        </p:txBody>
      </p:sp>
    </p:spTree>
    <p:extLst>
      <p:ext uri="{BB962C8B-B14F-4D97-AF65-F5344CB8AC3E}">
        <p14:creationId xmlns:p14="http://schemas.microsoft.com/office/powerpoint/2010/main" val="1090046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1736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-144661"/>
            <a:ext cx="9144000" cy="10431661"/>
            <a:chOff x="0" y="-38100"/>
            <a:chExt cx="2408296" cy="27474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1CBC3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948420" y="3238500"/>
            <a:ext cx="14098580" cy="6638852"/>
            <a:chOff x="-42390" y="-38100"/>
            <a:chExt cx="3713206" cy="1748504"/>
          </a:xfrm>
        </p:grpSpPr>
        <p:sp>
          <p:nvSpPr>
            <p:cNvPr id="9" name="Freeform 9"/>
            <p:cNvSpPr/>
            <p:nvPr/>
          </p:nvSpPr>
          <p:spPr>
            <a:xfrm>
              <a:off x="-42390" y="-38100"/>
              <a:ext cx="3670816" cy="1710404"/>
            </a:xfrm>
            <a:custGeom>
              <a:avLst/>
              <a:gdLst/>
              <a:ahLst/>
              <a:cxnLst/>
              <a:rect l="l" t="t" r="r" b="b"/>
              <a:pathLst>
                <a:path w="3670816" h="1710404">
                  <a:moveTo>
                    <a:pt x="0" y="0"/>
                  </a:moveTo>
                  <a:lnTo>
                    <a:pt x="3670816" y="0"/>
                  </a:lnTo>
                  <a:lnTo>
                    <a:pt x="3670816" y="1710404"/>
                  </a:lnTo>
                  <a:lnTo>
                    <a:pt x="0" y="1710404"/>
                  </a:lnTo>
                  <a:close/>
                </a:path>
              </a:pathLst>
            </a:custGeom>
            <a:solidFill>
              <a:srgbClr val="E3E9E5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670816" cy="17485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4565144" y="6362700"/>
            <a:ext cx="1481856" cy="3247096"/>
          </a:xfrm>
          <a:custGeom>
            <a:avLst/>
            <a:gdLst/>
            <a:ahLst/>
            <a:cxnLst/>
            <a:rect l="l" t="t" r="r" b="b"/>
            <a:pathLst>
              <a:path w="1481856" h="3247096">
                <a:moveTo>
                  <a:pt x="0" y="0"/>
                </a:moveTo>
                <a:lnTo>
                  <a:pt x="1481856" y="0"/>
                </a:lnTo>
                <a:lnTo>
                  <a:pt x="1481856" y="3247096"/>
                </a:lnTo>
                <a:lnTo>
                  <a:pt x="0" y="3247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871892" y="6762750"/>
            <a:ext cx="1481856" cy="3247096"/>
          </a:xfrm>
          <a:custGeom>
            <a:avLst/>
            <a:gdLst/>
            <a:ahLst/>
            <a:cxnLst/>
            <a:rect l="l" t="t" r="r" b="b"/>
            <a:pathLst>
              <a:path w="1481856" h="3247096">
                <a:moveTo>
                  <a:pt x="1481856" y="0"/>
                </a:moveTo>
                <a:lnTo>
                  <a:pt x="0" y="0"/>
                </a:lnTo>
                <a:lnTo>
                  <a:pt x="0" y="3247096"/>
                </a:lnTo>
                <a:lnTo>
                  <a:pt x="1481856" y="3247096"/>
                </a:lnTo>
                <a:lnTo>
                  <a:pt x="14818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885395">
            <a:off x="2199402" y="3441372"/>
            <a:ext cx="1017569" cy="2005960"/>
          </a:xfrm>
          <a:custGeom>
            <a:avLst/>
            <a:gdLst/>
            <a:ahLst/>
            <a:cxnLst/>
            <a:rect l="l" t="t" r="r" b="b"/>
            <a:pathLst>
              <a:path w="1017569" h="2005960">
                <a:moveTo>
                  <a:pt x="0" y="0"/>
                </a:moveTo>
                <a:lnTo>
                  <a:pt x="1017569" y="0"/>
                </a:lnTo>
                <a:lnTo>
                  <a:pt x="1017569" y="2005960"/>
                </a:lnTo>
                <a:lnTo>
                  <a:pt x="0" y="2005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1498418">
            <a:off x="14641251" y="3227039"/>
            <a:ext cx="1017569" cy="2005960"/>
          </a:xfrm>
          <a:custGeom>
            <a:avLst/>
            <a:gdLst/>
            <a:ahLst/>
            <a:cxnLst/>
            <a:rect l="l" t="t" r="r" b="b"/>
            <a:pathLst>
              <a:path w="1017569" h="2005960">
                <a:moveTo>
                  <a:pt x="0" y="0"/>
                </a:moveTo>
                <a:lnTo>
                  <a:pt x="1017569" y="0"/>
                </a:lnTo>
                <a:lnTo>
                  <a:pt x="1017569" y="2005960"/>
                </a:lnTo>
                <a:lnTo>
                  <a:pt x="0" y="2005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2E09A8-6CCE-847A-18E9-47F39E73E7A5}"/>
              </a:ext>
            </a:extLst>
          </p:cNvPr>
          <p:cNvSpPr txBox="1"/>
          <p:nvPr/>
        </p:nvSpPr>
        <p:spPr>
          <a:xfrm>
            <a:off x="4034483" y="1714500"/>
            <a:ext cx="102190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787E73-D9E9-7638-B606-CC34F8745817}"/>
              </a:ext>
            </a:extLst>
          </p:cNvPr>
          <p:cNvSpPr txBox="1"/>
          <p:nvPr/>
        </p:nvSpPr>
        <p:spPr>
          <a:xfrm>
            <a:off x="3819627" y="3669439"/>
            <a:ext cx="107974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4000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A9BD2D-7C41-87A2-DAB2-D4CC3AA453FA}"/>
              </a:ext>
            </a:extLst>
          </p:cNvPr>
          <p:cNvSpPr txBox="1"/>
          <p:nvPr/>
        </p:nvSpPr>
        <p:spPr>
          <a:xfrm>
            <a:off x="3745030" y="3473865"/>
            <a:ext cx="1087200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Menyusul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kemudian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diterbitkan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Ketetapan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MPR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No.II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/MPR/1978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tentang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Pedoman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Penghayatan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dan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Pengamalan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 (P-4).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Namun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pemerintahan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Presiden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Soeharto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pun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akhirnya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dianggap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menyimpang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dari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91 garis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politik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 dan UUD 1945.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Beliau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dianggap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cenderung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melakukan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praktik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liberalisme-kapitalisme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dalam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mengelola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negara. Pada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tahun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1998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muncul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gerakan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reformasi yang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mengakibatkan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Presiden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Soeharto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menyatakan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berhenti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dari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jabatan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Presiden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.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Namun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sampai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saat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ini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nampaknya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reformasi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belum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membawa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angin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segar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bagi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dihayati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dan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diamalkannya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secara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konsekuen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oleh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seluruh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elemen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bangsa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. Hal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tersebut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ditujukan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untuk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mengembalikan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eksistensi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 dan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membudayakan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nilai-nilai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sebagai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pandangan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hidup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bangsa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serta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menegaskan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sebagai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dasar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guna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menjadi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sumber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hukum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dalam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penyelenggaraan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pemerintahan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negara.</a:t>
            </a:r>
          </a:p>
        </p:txBody>
      </p:sp>
    </p:spTree>
    <p:extLst>
      <p:ext uri="{BB962C8B-B14F-4D97-AF65-F5344CB8AC3E}">
        <p14:creationId xmlns:p14="http://schemas.microsoft.com/office/powerpoint/2010/main" val="4037475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1736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-144661"/>
            <a:ext cx="9144000" cy="10431661"/>
            <a:chOff x="0" y="-38100"/>
            <a:chExt cx="2408296" cy="27474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1CBC3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948420" y="3238500"/>
            <a:ext cx="14098580" cy="6638852"/>
            <a:chOff x="-42390" y="-38100"/>
            <a:chExt cx="3713206" cy="1748504"/>
          </a:xfrm>
        </p:grpSpPr>
        <p:sp>
          <p:nvSpPr>
            <p:cNvPr id="9" name="Freeform 9"/>
            <p:cNvSpPr/>
            <p:nvPr/>
          </p:nvSpPr>
          <p:spPr>
            <a:xfrm>
              <a:off x="-42390" y="-38100"/>
              <a:ext cx="3670816" cy="1710404"/>
            </a:xfrm>
            <a:custGeom>
              <a:avLst/>
              <a:gdLst/>
              <a:ahLst/>
              <a:cxnLst/>
              <a:rect l="l" t="t" r="r" b="b"/>
              <a:pathLst>
                <a:path w="3670816" h="1710404">
                  <a:moveTo>
                    <a:pt x="0" y="0"/>
                  </a:moveTo>
                  <a:lnTo>
                    <a:pt x="3670816" y="0"/>
                  </a:lnTo>
                  <a:lnTo>
                    <a:pt x="3670816" y="1710404"/>
                  </a:lnTo>
                  <a:lnTo>
                    <a:pt x="0" y="1710404"/>
                  </a:lnTo>
                  <a:close/>
                </a:path>
              </a:pathLst>
            </a:custGeom>
            <a:solidFill>
              <a:srgbClr val="E3E9E5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670816" cy="17485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4565144" y="6362700"/>
            <a:ext cx="1481856" cy="3247096"/>
          </a:xfrm>
          <a:custGeom>
            <a:avLst/>
            <a:gdLst/>
            <a:ahLst/>
            <a:cxnLst/>
            <a:rect l="l" t="t" r="r" b="b"/>
            <a:pathLst>
              <a:path w="1481856" h="3247096">
                <a:moveTo>
                  <a:pt x="0" y="0"/>
                </a:moveTo>
                <a:lnTo>
                  <a:pt x="1481856" y="0"/>
                </a:lnTo>
                <a:lnTo>
                  <a:pt x="1481856" y="3247096"/>
                </a:lnTo>
                <a:lnTo>
                  <a:pt x="0" y="3247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871892" y="6762750"/>
            <a:ext cx="1481856" cy="3247096"/>
          </a:xfrm>
          <a:custGeom>
            <a:avLst/>
            <a:gdLst/>
            <a:ahLst/>
            <a:cxnLst/>
            <a:rect l="l" t="t" r="r" b="b"/>
            <a:pathLst>
              <a:path w="1481856" h="3247096">
                <a:moveTo>
                  <a:pt x="1481856" y="0"/>
                </a:moveTo>
                <a:lnTo>
                  <a:pt x="0" y="0"/>
                </a:lnTo>
                <a:lnTo>
                  <a:pt x="0" y="3247096"/>
                </a:lnTo>
                <a:lnTo>
                  <a:pt x="1481856" y="3247096"/>
                </a:lnTo>
                <a:lnTo>
                  <a:pt x="14818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885395">
            <a:off x="2199402" y="3441372"/>
            <a:ext cx="1017569" cy="2005960"/>
          </a:xfrm>
          <a:custGeom>
            <a:avLst/>
            <a:gdLst/>
            <a:ahLst/>
            <a:cxnLst/>
            <a:rect l="l" t="t" r="r" b="b"/>
            <a:pathLst>
              <a:path w="1017569" h="2005960">
                <a:moveTo>
                  <a:pt x="0" y="0"/>
                </a:moveTo>
                <a:lnTo>
                  <a:pt x="1017569" y="0"/>
                </a:lnTo>
                <a:lnTo>
                  <a:pt x="1017569" y="2005960"/>
                </a:lnTo>
                <a:lnTo>
                  <a:pt x="0" y="2005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1498418">
            <a:off x="14641251" y="3227039"/>
            <a:ext cx="1017569" cy="2005960"/>
          </a:xfrm>
          <a:custGeom>
            <a:avLst/>
            <a:gdLst/>
            <a:ahLst/>
            <a:cxnLst/>
            <a:rect l="l" t="t" r="r" b="b"/>
            <a:pathLst>
              <a:path w="1017569" h="2005960">
                <a:moveTo>
                  <a:pt x="0" y="0"/>
                </a:moveTo>
                <a:lnTo>
                  <a:pt x="1017569" y="0"/>
                </a:lnTo>
                <a:lnTo>
                  <a:pt x="1017569" y="2005960"/>
                </a:lnTo>
                <a:lnTo>
                  <a:pt x="0" y="2005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2E09A8-6CCE-847A-18E9-47F39E73E7A5}"/>
              </a:ext>
            </a:extLst>
          </p:cNvPr>
          <p:cNvSpPr txBox="1"/>
          <p:nvPr/>
        </p:nvSpPr>
        <p:spPr>
          <a:xfrm>
            <a:off x="4034483" y="1714500"/>
            <a:ext cx="102190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787E73-D9E9-7638-B606-CC34F8745817}"/>
              </a:ext>
            </a:extLst>
          </p:cNvPr>
          <p:cNvSpPr txBox="1"/>
          <p:nvPr/>
        </p:nvSpPr>
        <p:spPr>
          <a:xfrm>
            <a:off x="3819627" y="3669439"/>
            <a:ext cx="107974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4000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A9BD2D-7C41-87A2-DAB2-D4CC3AA453FA}"/>
              </a:ext>
            </a:extLst>
          </p:cNvPr>
          <p:cNvSpPr txBox="1"/>
          <p:nvPr/>
        </p:nvSpPr>
        <p:spPr>
          <a:xfrm>
            <a:off x="3752831" y="3702623"/>
            <a:ext cx="1087200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2.Argumen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Tentang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</a:t>
            </a:r>
          </a:p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Pada era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globalisasi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dewasa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ini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banyak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hal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yang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akan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merusak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mental dan</a:t>
            </a:r>
          </a:p>
          <a:p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nilai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moral Pancasila yang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menjadi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kebanggaan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bangsa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dan negara Indonesia.</a:t>
            </a:r>
          </a:p>
          <a:p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Dengan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demikian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Indonesia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perlu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waspada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dan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berupaya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agar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ketahanan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mental-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ideologi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bangsa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Indonesia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tidak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tergerus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. Pancasila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harus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senantiasa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  <a:p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menjadi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benteng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moral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dalam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menjawab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tantangan-tantangan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terhadap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  <a:p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unsur-unsur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kehidupan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bernegara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yaitu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sosial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politik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ekonomi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budaya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dan</a:t>
            </a:r>
          </a:p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agama.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Tantangan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yang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muncul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antara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lain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berasal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dari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derasnya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arus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paham-paham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yang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bersandar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pada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otoritas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materi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seperti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liberalisme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kapitalisme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</a:t>
            </a:r>
          </a:p>
          <a:p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komunisme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sekularisme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pragmatisme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dan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hedonisme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yang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menggerus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  <a:p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kepribadian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bangsa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yang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berkarakter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nilai-nilai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Pancasila.</a:t>
            </a:r>
          </a:p>
        </p:txBody>
      </p:sp>
    </p:spTree>
    <p:extLst>
      <p:ext uri="{BB962C8B-B14F-4D97-AF65-F5344CB8AC3E}">
        <p14:creationId xmlns:p14="http://schemas.microsoft.com/office/powerpoint/2010/main" val="2801140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1736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-144661"/>
            <a:ext cx="9144000" cy="10431661"/>
            <a:chOff x="0" y="-38100"/>
            <a:chExt cx="2408296" cy="27474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1CBC3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948420" y="3238500"/>
            <a:ext cx="14098580" cy="6638852"/>
            <a:chOff x="-42390" y="-38100"/>
            <a:chExt cx="3713206" cy="1748504"/>
          </a:xfrm>
        </p:grpSpPr>
        <p:sp>
          <p:nvSpPr>
            <p:cNvPr id="9" name="Freeform 9"/>
            <p:cNvSpPr/>
            <p:nvPr/>
          </p:nvSpPr>
          <p:spPr>
            <a:xfrm>
              <a:off x="-42390" y="-38100"/>
              <a:ext cx="3670816" cy="1710404"/>
            </a:xfrm>
            <a:custGeom>
              <a:avLst/>
              <a:gdLst/>
              <a:ahLst/>
              <a:cxnLst/>
              <a:rect l="l" t="t" r="r" b="b"/>
              <a:pathLst>
                <a:path w="3670816" h="1710404">
                  <a:moveTo>
                    <a:pt x="0" y="0"/>
                  </a:moveTo>
                  <a:lnTo>
                    <a:pt x="3670816" y="0"/>
                  </a:lnTo>
                  <a:lnTo>
                    <a:pt x="3670816" y="1710404"/>
                  </a:lnTo>
                  <a:lnTo>
                    <a:pt x="0" y="1710404"/>
                  </a:lnTo>
                  <a:close/>
                </a:path>
              </a:pathLst>
            </a:custGeom>
            <a:solidFill>
              <a:srgbClr val="E3E9E5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670816" cy="17485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4565144" y="6362700"/>
            <a:ext cx="1481856" cy="3247096"/>
          </a:xfrm>
          <a:custGeom>
            <a:avLst/>
            <a:gdLst/>
            <a:ahLst/>
            <a:cxnLst/>
            <a:rect l="l" t="t" r="r" b="b"/>
            <a:pathLst>
              <a:path w="1481856" h="3247096">
                <a:moveTo>
                  <a:pt x="0" y="0"/>
                </a:moveTo>
                <a:lnTo>
                  <a:pt x="1481856" y="0"/>
                </a:lnTo>
                <a:lnTo>
                  <a:pt x="1481856" y="3247096"/>
                </a:lnTo>
                <a:lnTo>
                  <a:pt x="0" y="3247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871892" y="6762750"/>
            <a:ext cx="1481856" cy="3247096"/>
          </a:xfrm>
          <a:custGeom>
            <a:avLst/>
            <a:gdLst/>
            <a:ahLst/>
            <a:cxnLst/>
            <a:rect l="l" t="t" r="r" b="b"/>
            <a:pathLst>
              <a:path w="1481856" h="3247096">
                <a:moveTo>
                  <a:pt x="1481856" y="0"/>
                </a:moveTo>
                <a:lnTo>
                  <a:pt x="0" y="0"/>
                </a:lnTo>
                <a:lnTo>
                  <a:pt x="0" y="3247096"/>
                </a:lnTo>
                <a:lnTo>
                  <a:pt x="1481856" y="3247096"/>
                </a:lnTo>
                <a:lnTo>
                  <a:pt x="14818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885395">
            <a:off x="2199402" y="3441372"/>
            <a:ext cx="1017569" cy="2005960"/>
          </a:xfrm>
          <a:custGeom>
            <a:avLst/>
            <a:gdLst/>
            <a:ahLst/>
            <a:cxnLst/>
            <a:rect l="l" t="t" r="r" b="b"/>
            <a:pathLst>
              <a:path w="1017569" h="2005960">
                <a:moveTo>
                  <a:pt x="0" y="0"/>
                </a:moveTo>
                <a:lnTo>
                  <a:pt x="1017569" y="0"/>
                </a:lnTo>
                <a:lnTo>
                  <a:pt x="1017569" y="2005960"/>
                </a:lnTo>
                <a:lnTo>
                  <a:pt x="0" y="2005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1498418">
            <a:off x="14641251" y="3227039"/>
            <a:ext cx="1017569" cy="2005960"/>
          </a:xfrm>
          <a:custGeom>
            <a:avLst/>
            <a:gdLst/>
            <a:ahLst/>
            <a:cxnLst/>
            <a:rect l="l" t="t" r="r" b="b"/>
            <a:pathLst>
              <a:path w="1017569" h="2005960">
                <a:moveTo>
                  <a:pt x="0" y="0"/>
                </a:moveTo>
                <a:lnTo>
                  <a:pt x="1017569" y="0"/>
                </a:lnTo>
                <a:lnTo>
                  <a:pt x="1017569" y="2005960"/>
                </a:lnTo>
                <a:lnTo>
                  <a:pt x="0" y="2005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2E09A8-6CCE-847A-18E9-47F39E73E7A5}"/>
              </a:ext>
            </a:extLst>
          </p:cNvPr>
          <p:cNvSpPr txBox="1"/>
          <p:nvPr/>
        </p:nvSpPr>
        <p:spPr>
          <a:xfrm>
            <a:off x="4034483" y="1714500"/>
            <a:ext cx="102190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787E73-D9E9-7638-B606-CC34F8745817}"/>
              </a:ext>
            </a:extLst>
          </p:cNvPr>
          <p:cNvSpPr txBox="1"/>
          <p:nvPr/>
        </p:nvSpPr>
        <p:spPr>
          <a:xfrm>
            <a:off x="3819627" y="3669439"/>
            <a:ext cx="107974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4000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A9BD2D-7C41-87A2-DAB2-D4CC3AA453FA}"/>
              </a:ext>
            </a:extLst>
          </p:cNvPr>
          <p:cNvSpPr txBox="1"/>
          <p:nvPr/>
        </p:nvSpPr>
        <p:spPr>
          <a:xfrm>
            <a:off x="3752831" y="3702623"/>
            <a:ext cx="1087200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Tantangan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terhadap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sebagaimana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yang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diuraikan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di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atas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hanya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  <a:p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merupakan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sebagian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kecil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saja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karena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tantangan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terhadap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itu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  <a:p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seperti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fenomena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gunung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es, yang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tidak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terlihat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lebih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banyak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dibandingkan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yang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muncul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di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permukaan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. Hal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ini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menggambarkan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bahwa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upaya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menjawab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  <a:p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tantangan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tersebut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tidak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mudah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. Oleh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karena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itu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seluruh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elemen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masyarakat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  <a:p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harus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bahu-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membahu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merespon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secara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serius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dan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bertanggung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jawab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guna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  <a:p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memperkokoh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nilai-nilai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sebagai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kaidah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penuntun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bagi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setiap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warga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negara,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baik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bagi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yang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berkiprah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di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sektor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masyarakat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maupun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di</a:t>
            </a:r>
          </a:p>
          <a:p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pemerintahan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.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Dengan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demikian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integrasi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nasional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diharapkan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semakin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  <a:p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kokoh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dan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secara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bertahap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bangsa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Indonesia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dapat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mewujudkan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cita-cita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dan</a:t>
            </a:r>
          </a:p>
          <a:p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tujuan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 yang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menjadi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idaman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seluruh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lapisan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masyarakat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764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4293267" cy="10287000"/>
            <a:chOff x="0" y="0"/>
            <a:chExt cx="113073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0737" cy="2709333"/>
            </a:xfrm>
            <a:custGeom>
              <a:avLst/>
              <a:gdLst/>
              <a:ahLst/>
              <a:cxnLst/>
              <a:rect l="l" t="t" r="r" b="b"/>
              <a:pathLst>
                <a:path w="1130737" h="2709333">
                  <a:moveTo>
                    <a:pt x="0" y="0"/>
                  </a:moveTo>
                  <a:lnTo>
                    <a:pt x="1130737" y="0"/>
                  </a:lnTo>
                  <a:lnTo>
                    <a:pt x="113073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1736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30737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293267" y="-1"/>
            <a:ext cx="13994733" cy="10287000"/>
            <a:chOff x="0" y="0"/>
            <a:chExt cx="3685856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85856" cy="2709333"/>
            </a:xfrm>
            <a:custGeom>
              <a:avLst/>
              <a:gdLst/>
              <a:ahLst/>
              <a:cxnLst/>
              <a:rect l="l" t="t" r="r" b="b"/>
              <a:pathLst>
                <a:path w="3685856" h="2709333">
                  <a:moveTo>
                    <a:pt x="0" y="0"/>
                  </a:moveTo>
                  <a:lnTo>
                    <a:pt x="3685856" y="0"/>
                  </a:lnTo>
                  <a:lnTo>
                    <a:pt x="36858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1CBC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68585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274808" y="1751742"/>
            <a:ext cx="13937630" cy="6638852"/>
            <a:chOff x="0" y="-38100"/>
            <a:chExt cx="3670816" cy="174850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70816" cy="1710404"/>
            </a:xfrm>
            <a:custGeom>
              <a:avLst/>
              <a:gdLst/>
              <a:ahLst/>
              <a:cxnLst/>
              <a:rect l="l" t="t" r="r" b="b"/>
              <a:pathLst>
                <a:path w="3670816" h="1710404">
                  <a:moveTo>
                    <a:pt x="0" y="0"/>
                  </a:moveTo>
                  <a:lnTo>
                    <a:pt x="3670816" y="0"/>
                  </a:lnTo>
                  <a:lnTo>
                    <a:pt x="3670816" y="1710404"/>
                  </a:lnTo>
                  <a:lnTo>
                    <a:pt x="0" y="1710404"/>
                  </a:lnTo>
                  <a:close/>
                </a:path>
              </a:pathLst>
            </a:custGeom>
            <a:solidFill>
              <a:srgbClr val="E3E9E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670816" cy="17485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25000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868" y="3979526"/>
            <a:ext cx="1310611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0" dirty="0">
                <a:solidFill>
                  <a:srgbClr val="617365"/>
                </a:solidFill>
                <a:latin typeface="DM Serif Display"/>
              </a:rPr>
              <a:t>                 NAMA : ABIMANYU LATIPE</a:t>
            </a:r>
            <a:br>
              <a:rPr lang="en-US" sz="6000" dirty="0">
                <a:solidFill>
                  <a:srgbClr val="617365"/>
                </a:solidFill>
                <a:latin typeface="DM Serif Display"/>
              </a:rPr>
            </a:br>
            <a:r>
              <a:rPr lang="en-US" sz="6000" dirty="0">
                <a:solidFill>
                  <a:srgbClr val="617365"/>
                </a:solidFill>
                <a:latin typeface="DM Serif Display"/>
              </a:rPr>
              <a:t>NIM : 2310112OO45</a:t>
            </a:r>
          </a:p>
        </p:txBody>
      </p:sp>
      <p:sp>
        <p:nvSpPr>
          <p:cNvPr id="12" name="Freeform 12"/>
          <p:cNvSpPr/>
          <p:nvPr/>
        </p:nvSpPr>
        <p:spPr>
          <a:xfrm>
            <a:off x="14330757" y="4485687"/>
            <a:ext cx="1782058" cy="3904909"/>
          </a:xfrm>
          <a:custGeom>
            <a:avLst/>
            <a:gdLst/>
            <a:ahLst/>
            <a:cxnLst/>
            <a:rect l="l" t="t" r="r" b="b"/>
            <a:pathLst>
              <a:path w="1782058" h="3904909">
                <a:moveTo>
                  <a:pt x="0" y="0"/>
                </a:moveTo>
                <a:lnTo>
                  <a:pt x="1782058" y="0"/>
                </a:lnTo>
                <a:lnTo>
                  <a:pt x="1782058" y="3904909"/>
                </a:lnTo>
                <a:lnTo>
                  <a:pt x="0" y="3904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4144817" y="6641370"/>
            <a:ext cx="798283" cy="1749225"/>
          </a:xfrm>
          <a:custGeom>
            <a:avLst/>
            <a:gdLst/>
            <a:ahLst/>
            <a:cxnLst/>
            <a:rect l="l" t="t" r="r" b="b"/>
            <a:pathLst>
              <a:path w="798283" h="1749225">
                <a:moveTo>
                  <a:pt x="0" y="0"/>
                </a:moveTo>
                <a:lnTo>
                  <a:pt x="798282" y="0"/>
                </a:lnTo>
                <a:lnTo>
                  <a:pt x="798282" y="1749226"/>
                </a:lnTo>
                <a:lnTo>
                  <a:pt x="0" y="17492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 flipV="1">
            <a:off x="2175185" y="1896404"/>
            <a:ext cx="1782058" cy="3904909"/>
          </a:xfrm>
          <a:custGeom>
            <a:avLst/>
            <a:gdLst/>
            <a:ahLst/>
            <a:cxnLst/>
            <a:rect l="l" t="t" r="r" b="b"/>
            <a:pathLst>
              <a:path w="1782058" h="3904909">
                <a:moveTo>
                  <a:pt x="1782058" y="3904909"/>
                </a:moveTo>
                <a:lnTo>
                  <a:pt x="0" y="3904909"/>
                </a:lnTo>
                <a:lnTo>
                  <a:pt x="0" y="0"/>
                </a:lnTo>
                <a:lnTo>
                  <a:pt x="1782058" y="0"/>
                </a:lnTo>
                <a:lnTo>
                  <a:pt x="1782058" y="39049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1736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-144661"/>
            <a:ext cx="9144000" cy="10431661"/>
            <a:chOff x="0" y="-38100"/>
            <a:chExt cx="2408296" cy="27474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1CBC3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948420" y="3238500"/>
            <a:ext cx="14098580" cy="6638852"/>
            <a:chOff x="-42390" y="-38100"/>
            <a:chExt cx="3713206" cy="1748504"/>
          </a:xfrm>
        </p:grpSpPr>
        <p:sp>
          <p:nvSpPr>
            <p:cNvPr id="9" name="Freeform 9"/>
            <p:cNvSpPr/>
            <p:nvPr/>
          </p:nvSpPr>
          <p:spPr>
            <a:xfrm>
              <a:off x="-42390" y="-38100"/>
              <a:ext cx="3670816" cy="1710404"/>
            </a:xfrm>
            <a:custGeom>
              <a:avLst/>
              <a:gdLst/>
              <a:ahLst/>
              <a:cxnLst/>
              <a:rect l="l" t="t" r="r" b="b"/>
              <a:pathLst>
                <a:path w="3670816" h="1710404">
                  <a:moveTo>
                    <a:pt x="0" y="0"/>
                  </a:moveTo>
                  <a:lnTo>
                    <a:pt x="3670816" y="0"/>
                  </a:lnTo>
                  <a:lnTo>
                    <a:pt x="3670816" y="1710404"/>
                  </a:lnTo>
                  <a:lnTo>
                    <a:pt x="0" y="1710404"/>
                  </a:lnTo>
                  <a:close/>
                </a:path>
              </a:pathLst>
            </a:custGeom>
            <a:solidFill>
              <a:srgbClr val="E3E9E5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670816" cy="17485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4565144" y="6362700"/>
            <a:ext cx="1481856" cy="3247096"/>
          </a:xfrm>
          <a:custGeom>
            <a:avLst/>
            <a:gdLst/>
            <a:ahLst/>
            <a:cxnLst/>
            <a:rect l="l" t="t" r="r" b="b"/>
            <a:pathLst>
              <a:path w="1481856" h="3247096">
                <a:moveTo>
                  <a:pt x="0" y="0"/>
                </a:moveTo>
                <a:lnTo>
                  <a:pt x="1481856" y="0"/>
                </a:lnTo>
                <a:lnTo>
                  <a:pt x="1481856" y="3247096"/>
                </a:lnTo>
                <a:lnTo>
                  <a:pt x="0" y="3247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871892" y="6762750"/>
            <a:ext cx="1481856" cy="3247096"/>
          </a:xfrm>
          <a:custGeom>
            <a:avLst/>
            <a:gdLst/>
            <a:ahLst/>
            <a:cxnLst/>
            <a:rect l="l" t="t" r="r" b="b"/>
            <a:pathLst>
              <a:path w="1481856" h="3247096">
                <a:moveTo>
                  <a:pt x="1481856" y="0"/>
                </a:moveTo>
                <a:lnTo>
                  <a:pt x="0" y="0"/>
                </a:lnTo>
                <a:lnTo>
                  <a:pt x="0" y="3247096"/>
                </a:lnTo>
                <a:lnTo>
                  <a:pt x="1481856" y="3247096"/>
                </a:lnTo>
                <a:lnTo>
                  <a:pt x="14818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885395">
            <a:off x="2199402" y="3441372"/>
            <a:ext cx="1017569" cy="2005960"/>
          </a:xfrm>
          <a:custGeom>
            <a:avLst/>
            <a:gdLst/>
            <a:ahLst/>
            <a:cxnLst/>
            <a:rect l="l" t="t" r="r" b="b"/>
            <a:pathLst>
              <a:path w="1017569" h="2005960">
                <a:moveTo>
                  <a:pt x="0" y="0"/>
                </a:moveTo>
                <a:lnTo>
                  <a:pt x="1017569" y="0"/>
                </a:lnTo>
                <a:lnTo>
                  <a:pt x="1017569" y="2005960"/>
                </a:lnTo>
                <a:lnTo>
                  <a:pt x="0" y="2005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1498418">
            <a:off x="14641251" y="3227039"/>
            <a:ext cx="1017569" cy="2005960"/>
          </a:xfrm>
          <a:custGeom>
            <a:avLst/>
            <a:gdLst/>
            <a:ahLst/>
            <a:cxnLst/>
            <a:rect l="l" t="t" r="r" b="b"/>
            <a:pathLst>
              <a:path w="1017569" h="2005960">
                <a:moveTo>
                  <a:pt x="0" y="0"/>
                </a:moveTo>
                <a:lnTo>
                  <a:pt x="1017569" y="0"/>
                </a:lnTo>
                <a:lnTo>
                  <a:pt x="1017569" y="2005960"/>
                </a:lnTo>
                <a:lnTo>
                  <a:pt x="0" y="2005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2E09A8-6CCE-847A-18E9-47F39E73E7A5}"/>
              </a:ext>
            </a:extLst>
          </p:cNvPr>
          <p:cNvSpPr txBox="1"/>
          <p:nvPr/>
        </p:nvSpPr>
        <p:spPr>
          <a:xfrm>
            <a:off x="4034483" y="1714500"/>
            <a:ext cx="102190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787E73-D9E9-7638-B606-CC34F8745817}"/>
              </a:ext>
            </a:extLst>
          </p:cNvPr>
          <p:cNvSpPr txBox="1"/>
          <p:nvPr/>
        </p:nvSpPr>
        <p:spPr>
          <a:xfrm>
            <a:off x="3569103" y="3300610"/>
            <a:ext cx="1079740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a.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Esensi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sebagai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Dasar Negara</a:t>
            </a:r>
          </a:p>
          <a:p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Sebagaimana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dipahami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bahwa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secara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legal formal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telah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diterima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dan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ditetapkan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menjadi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dasar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dan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ideologi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 Indonesia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sejak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18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Agustus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1945.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Penerimaan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sebagai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dasar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merupakan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milik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Bersama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akan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memudahkan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semua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stakeholder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bangsa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dalam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membangun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berdasar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prinsip-prinsip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konstitusional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. Mahfud M.D.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menyatakan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bahwa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dari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  <a:p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Pancasila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dasar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itulah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lahir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sekurang-kurangnya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4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kaidah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penuntun</a:t>
            </a:r>
            <a:r>
              <a:rPr lang="sv-SE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dalam pembuatan politik hukum atau kebijakan negara lainnya.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CB23FC-E797-BE86-1CF7-0E3A00302858}"/>
              </a:ext>
            </a:extLst>
          </p:cNvPr>
          <p:cNvSpPr/>
          <p:nvPr/>
        </p:nvSpPr>
        <p:spPr>
          <a:xfrm>
            <a:off x="5486400" y="952500"/>
            <a:ext cx="73152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DM Serif Display" pitchFamily="2" charset="0"/>
              </a:rPr>
              <a:t>5. MENDESKRIPSIKAN ESENSI DAN URGENSI PANCASILA SEBAGAI DASAR NEGARA</a:t>
            </a:r>
          </a:p>
        </p:txBody>
      </p:sp>
    </p:spTree>
    <p:extLst>
      <p:ext uri="{BB962C8B-B14F-4D97-AF65-F5344CB8AC3E}">
        <p14:creationId xmlns:p14="http://schemas.microsoft.com/office/powerpoint/2010/main" val="2029534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1736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-144661"/>
            <a:ext cx="9144000" cy="10431661"/>
            <a:chOff x="0" y="-38100"/>
            <a:chExt cx="2408296" cy="27474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1CBC3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948420" y="3238500"/>
            <a:ext cx="14098580" cy="6638852"/>
            <a:chOff x="-42390" y="-38100"/>
            <a:chExt cx="3713206" cy="1748504"/>
          </a:xfrm>
        </p:grpSpPr>
        <p:sp>
          <p:nvSpPr>
            <p:cNvPr id="9" name="Freeform 9"/>
            <p:cNvSpPr/>
            <p:nvPr/>
          </p:nvSpPr>
          <p:spPr>
            <a:xfrm>
              <a:off x="-42390" y="-38100"/>
              <a:ext cx="3670816" cy="1710404"/>
            </a:xfrm>
            <a:custGeom>
              <a:avLst/>
              <a:gdLst/>
              <a:ahLst/>
              <a:cxnLst/>
              <a:rect l="l" t="t" r="r" b="b"/>
              <a:pathLst>
                <a:path w="3670816" h="1710404">
                  <a:moveTo>
                    <a:pt x="0" y="0"/>
                  </a:moveTo>
                  <a:lnTo>
                    <a:pt x="3670816" y="0"/>
                  </a:lnTo>
                  <a:lnTo>
                    <a:pt x="3670816" y="1710404"/>
                  </a:lnTo>
                  <a:lnTo>
                    <a:pt x="0" y="1710404"/>
                  </a:lnTo>
                  <a:close/>
                </a:path>
              </a:pathLst>
            </a:custGeom>
            <a:solidFill>
              <a:srgbClr val="E3E9E5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670816" cy="17485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4565144" y="6362700"/>
            <a:ext cx="1481856" cy="3247096"/>
          </a:xfrm>
          <a:custGeom>
            <a:avLst/>
            <a:gdLst/>
            <a:ahLst/>
            <a:cxnLst/>
            <a:rect l="l" t="t" r="r" b="b"/>
            <a:pathLst>
              <a:path w="1481856" h="3247096">
                <a:moveTo>
                  <a:pt x="0" y="0"/>
                </a:moveTo>
                <a:lnTo>
                  <a:pt x="1481856" y="0"/>
                </a:lnTo>
                <a:lnTo>
                  <a:pt x="1481856" y="3247096"/>
                </a:lnTo>
                <a:lnTo>
                  <a:pt x="0" y="3247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871892" y="6762750"/>
            <a:ext cx="1481856" cy="3247096"/>
          </a:xfrm>
          <a:custGeom>
            <a:avLst/>
            <a:gdLst/>
            <a:ahLst/>
            <a:cxnLst/>
            <a:rect l="l" t="t" r="r" b="b"/>
            <a:pathLst>
              <a:path w="1481856" h="3247096">
                <a:moveTo>
                  <a:pt x="1481856" y="0"/>
                </a:moveTo>
                <a:lnTo>
                  <a:pt x="0" y="0"/>
                </a:lnTo>
                <a:lnTo>
                  <a:pt x="0" y="3247096"/>
                </a:lnTo>
                <a:lnTo>
                  <a:pt x="1481856" y="3247096"/>
                </a:lnTo>
                <a:lnTo>
                  <a:pt x="14818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885395">
            <a:off x="2199402" y="3441372"/>
            <a:ext cx="1017569" cy="2005960"/>
          </a:xfrm>
          <a:custGeom>
            <a:avLst/>
            <a:gdLst/>
            <a:ahLst/>
            <a:cxnLst/>
            <a:rect l="l" t="t" r="r" b="b"/>
            <a:pathLst>
              <a:path w="1017569" h="2005960">
                <a:moveTo>
                  <a:pt x="0" y="0"/>
                </a:moveTo>
                <a:lnTo>
                  <a:pt x="1017569" y="0"/>
                </a:lnTo>
                <a:lnTo>
                  <a:pt x="1017569" y="2005960"/>
                </a:lnTo>
                <a:lnTo>
                  <a:pt x="0" y="2005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1498418">
            <a:off x="14641251" y="3227039"/>
            <a:ext cx="1017569" cy="2005960"/>
          </a:xfrm>
          <a:custGeom>
            <a:avLst/>
            <a:gdLst/>
            <a:ahLst/>
            <a:cxnLst/>
            <a:rect l="l" t="t" r="r" b="b"/>
            <a:pathLst>
              <a:path w="1017569" h="2005960">
                <a:moveTo>
                  <a:pt x="0" y="0"/>
                </a:moveTo>
                <a:lnTo>
                  <a:pt x="1017569" y="0"/>
                </a:lnTo>
                <a:lnTo>
                  <a:pt x="1017569" y="2005960"/>
                </a:lnTo>
                <a:lnTo>
                  <a:pt x="0" y="2005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2E09A8-6CCE-847A-18E9-47F39E73E7A5}"/>
              </a:ext>
            </a:extLst>
          </p:cNvPr>
          <p:cNvSpPr txBox="1"/>
          <p:nvPr/>
        </p:nvSpPr>
        <p:spPr>
          <a:xfrm>
            <a:off x="4034483" y="1714500"/>
            <a:ext cx="102190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787E73-D9E9-7638-B606-CC34F8745817}"/>
              </a:ext>
            </a:extLst>
          </p:cNvPr>
          <p:cNvSpPr txBox="1"/>
          <p:nvPr/>
        </p:nvSpPr>
        <p:spPr>
          <a:xfrm>
            <a:off x="3643382" y="3546544"/>
            <a:ext cx="1079740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Pancasila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sebagai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dasar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menurut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pasal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2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Undang-Undang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Republik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Indonesia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Nomor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12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Tahun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2011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tentang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pembentukan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Peraturan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Perundang-undangan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merupakan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sumber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dari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segala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sumber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hukum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negara. Di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sisi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lain, pada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penjelasan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pasal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2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tersebut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dinyatakan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bahwa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sebagai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dasar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dan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ideologi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serta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sekaligus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dasar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filosofis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sehingga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setiap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materi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muatan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peraturan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perundang-undangan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tidak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boleh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  <a:p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bertentangan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dengan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nilai-nilai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yang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terkandung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dalam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Pancasila.</a:t>
            </a:r>
          </a:p>
        </p:txBody>
      </p:sp>
    </p:spTree>
    <p:extLst>
      <p:ext uri="{BB962C8B-B14F-4D97-AF65-F5344CB8AC3E}">
        <p14:creationId xmlns:p14="http://schemas.microsoft.com/office/powerpoint/2010/main" val="4143455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1736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-144661"/>
            <a:ext cx="9144000" cy="10431661"/>
            <a:chOff x="0" y="-38100"/>
            <a:chExt cx="2408296" cy="27474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1CBC3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948420" y="3238500"/>
            <a:ext cx="14098580" cy="6638852"/>
            <a:chOff x="-42390" y="-38100"/>
            <a:chExt cx="3713206" cy="1748504"/>
          </a:xfrm>
        </p:grpSpPr>
        <p:sp>
          <p:nvSpPr>
            <p:cNvPr id="9" name="Freeform 9"/>
            <p:cNvSpPr/>
            <p:nvPr/>
          </p:nvSpPr>
          <p:spPr>
            <a:xfrm>
              <a:off x="-42390" y="-38100"/>
              <a:ext cx="3670816" cy="1710404"/>
            </a:xfrm>
            <a:custGeom>
              <a:avLst/>
              <a:gdLst/>
              <a:ahLst/>
              <a:cxnLst/>
              <a:rect l="l" t="t" r="r" b="b"/>
              <a:pathLst>
                <a:path w="3670816" h="1710404">
                  <a:moveTo>
                    <a:pt x="0" y="0"/>
                  </a:moveTo>
                  <a:lnTo>
                    <a:pt x="3670816" y="0"/>
                  </a:lnTo>
                  <a:lnTo>
                    <a:pt x="3670816" y="1710404"/>
                  </a:lnTo>
                  <a:lnTo>
                    <a:pt x="0" y="1710404"/>
                  </a:lnTo>
                  <a:close/>
                </a:path>
              </a:pathLst>
            </a:custGeom>
            <a:solidFill>
              <a:srgbClr val="E3E9E5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670816" cy="17485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4565144" y="6362700"/>
            <a:ext cx="1481856" cy="3247096"/>
          </a:xfrm>
          <a:custGeom>
            <a:avLst/>
            <a:gdLst/>
            <a:ahLst/>
            <a:cxnLst/>
            <a:rect l="l" t="t" r="r" b="b"/>
            <a:pathLst>
              <a:path w="1481856" h="3247096">
                <a:moveTo>
                  <a:pt x="0" y="0"/>
                </a:moveTo>
                <a:lnTo>
                  <a:pt x="1481856" y="0"/>
                </a:lnTo>
                <a:lnTo>
                  <a:pt x="1481856" y="3247096"/>
                </a:lnTo>
                <a:lnTo>
                  <a:pt x="0" y="3247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871892" y="6762750"/>
            <a:ext cx="1481856" cy="3247096"/>
          </a:xfrm>
          <a:custGeom>
            <a:avLst/>
            <a:gdLst/>
            <a:ahLst/>
            <a:cxnLst/>
            <a:rect l="l" t="t" r="r" b="b"/>
            <a:pathLst>
              <a:path w="1481856" h="3247096">
                <a:moveTo>
                  <a:pt x="1481856" y="0"/>
                </a:moveTo>
                <a:lnTo>
                  <a:pt x="0" y="0"/>
                </a:lnTo>
                <a:lnTo>
                  <a:pt x="0" y="3247096"/>
                </a:lnTo>
                <a:lnTo>
                  <a:pt x="1481856" y="3247096"/>
                </a:lnTo>
                <a:lnTo>
                  <a:pt x="14818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885395">
            <a:off x="2199402" y="3441372"/>
            <a:ext cx="1017569" cy="2005960"/>
          </a:xfrm>
          <a:custGeom>
            <a:avLst/>
            <a:gdLst/>
            <a:ahLst/>
            <a:cxnLst/>
            <a:rect l="l" t="t" r="r" b="b"/>
            <a:pathLst>
              <a:path w="1017569" h="2005960">
                <a:moveTo>
                  <a:pt x="0" y="0"/>
                </a:moveTo>
                <a:lnTo>
                  <a:pt x="1017569" y="0"/>
                </a:lnTo>
                <a:lnTo>
                  <a:pt x="1017569" y="2005960"/>
                </a:lnTo>
                <a:lnTo>
                  <a:pt x="0" y="2005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1498418">
            <a:off x="14641251" y="3227039"/>
            <a:ext cx="1017569" cy="2005960"/>
          </a:xfrm>
          <a:custGeom>
            <a:avLst/>
            <a:gdLst/>
            <a:ahLst/>
            <a:cxnLst/>
            <a:rect l="l" t="t" r="r" b="b"/>
            <a:pathLst>
              <a:path w="1017569" h="2005960">
                <a:moveTo>
                  <a:pt x="0" y="0"/>
                </a:moveTo>
                <a:lnTo>
                  <a:pt x="1017569" y="0"/>
                </a:lnTo>
                <a:lnTo>
                  <a:pt x="1017569" y="2005960"/>
                </a:lnTo>
                <a:lnTo>
                  <a:pt x="0" y="2005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2E09A8-6CCE-847A-18E9-47F39E73E7A5}"/>
              </a:ext>
            </a:extLst>
          </p:cNvPr>
          <p:cNvSpPr txBox="1"/>
          <p:nvPr/>
        </p:nvSpPr>
        <p:spPr>
          <a:xfrm>
            <a:off x="4034483" y="1714500"/>
            <a:ext cx="102190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787E73-D9E9-7638-B606-CC34F8745817}"/>
              </a:ext>
            </a:extLst>
          </p:cNvPr>
          <p:cNvSpPr txBox="1"/>
          <p:nvPr/>
        </p:nvSpPr>
        <p:spPr>
          <a:xfrm>
            <a:off x="3643382" y="3546544"/>
            <a:ext cx="107974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4000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57C29C-7726-0CA0-6AD7-72619EF174EB}"/>
              </a:ext>
            </a:extLst>
          </p:cNvPr>
          <p:cNvSpPr txBox="1"/>
          <p:nvPr/>
        </p:nvSpPr>
        <p:spPr>
          <a:xfrm>
            <a:off x="4470085" y="3392440"/>
            <a:ext cx="9144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b.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Urgensi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sebagai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Dasar Negara</a:t>
            </a:r>
          </a:p>
          <a:p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Untuk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memahami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urgensi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sebagai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dasar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negara,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dapat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menggunakan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2 (dua)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pendekatan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yaitu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institusional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(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kelembagaan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) dan human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resourses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(personal/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sumber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daya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manusia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).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Pendekatan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institusional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yaitu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membentuk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dan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menyelenggarakan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 yang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bersumber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pada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nilai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-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nilai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sehingga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 Indonesia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memenuhi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unsur-unsur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sebagai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 modern, yang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menjamin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terwujudnya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tujuan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atau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terpenuhinya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kepentingan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nasional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(national interest), yang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bermuara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pada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terwujudnya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masyarakat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adil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dan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makmur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162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1736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-144661"/>
            <a:ext cx="9144000" cy="10431661"/>
            <a:chOff x="0" y="-38100"/>
            <a:chExt cx="2408296" cy="27474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1CBC3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948420" y="3238500"/>
            <a:ext cx="14098580" cy="6638852"/>
            <a:chOff x="-42390" y="-38100"/>
            <a:chExt cx="3713206" cy="1748504"/>
          </a:xfrm>
        </p:grpSpPr>
        <p:sp>
          <p:nvSpPr>
            <p:cNvPr id="9" name="Freeform 9"/>
            <p:cNvSpPr/>
            <p:nvPr/>
          </p:nvSpPr>
          <p:spPr>
            <a:xfrm>
              <a:off x="-42390" y="-38100"/>
              <a:ext cx="3670816" cy="1710404"/>
            </a:xfrm>
            <a:custGeom>
              <a:avLst/>
              <a:gdLst/>
              <a:ahLst/>
              <a:cxnLst/>
              <a:rect l="l" t="t" r="r" b="b"/>
              <a:pathLst>
                <a:path w="3670816" h="1710404">
                  <a:moveTo>
                    <a:pt x="0" y="0"/>
                  </a:moveTo>
                  <a:lnTo>
                    <a:pt x="3670816" y="0"/>
                  </a:lnTo>
                  <a:lnTo>
                    <a:pt x="3670816" y="1710404"/>
                  </a:lnTo>
                  <a:lnTo>
                    <a:pt x="0" y="1710404"/>
                  </a:lnTo>
                  <a:close/>
                </a:path>
              </a:pathLst>
            </a:custGeom>
            <a:solidFill>
              <a:srgbClr val="E3E9E5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670816" cy="17485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4565144" y="6362700"/>
            <a:ext cx="1481856" cy="3247096"/>
          </a:xfrm>
          <a:custGeom>
            <a:avLst/>
            <a:gdLst/>
            <a:ahLst/>
            <a:cxnLst/>
            <a:rect l="l" t="t" r="r" b="b"/>
            <a:pathLst>
              <a:path w="1481856" h="3247096">
                <a:moveTo>
                  <a:pt x="0" y="0"/>
                </a:moveTo>
                <a:lnTo>
                  <a:pt x="1481856" y="0"/>
                </a:lnTo>
                <a:lnTo>
                  <a:pt x="1481856" y="3247096"/>
                </a:lnTo>
                <a:lnTo>
                  <a:pt x="0" y="3247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871892" y="6762750"/>
            <a:ext cx="1481856" cy="3247096"/>
          </a:xfrm>
          <a:custGeom>
            <a:avLst/>
            <a:gdLst/>
            <a:ahLst/>
            <a:cxnLst/>
            <a:rect l="l" t="t" r="r" b="b"/>
            <a:pathLst>
              <a:path w="1481856" h="3247096">
                <a:moveTo>
                  <a:pt x="1481856" y="0"/>
                </a:moveTo>
                <a:lnTo>
                  <a:pt x="0" y="0"/>
                </a:lnTo>
                <a:lnTo>
                  <a:pt x="0" y="3247096"/>
                </a:lnTo>
                <a:lnTo>
                  <a:pt x="1481856" y="3247096"/>
                </a:lnTo>
                <a:lnTo>
                  <a:pt x="14818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885395">
            <a:off x="2199402" y="3441372"/>
            <a:ext cx="1017569" cy="2005960"/>
          </a:xfrm>
          <a:custGeom>
            <a:avLst/>
            <a:gdLst/>
            <a:ahLst/>
            <a:cxnLst/>
            <a:rect l="l" t="t" r="r" b="b"/>
            <a:pathLst>
              <a:path w="1017569" h="2005960">
                <a:moveTo>
                  <a:pt x="0" y="0"/>
                </a:moveTo>
                <a:lnTo>
                  <a:pt x="1017569" y="0"/>
                </a:lnTo>
                <a:lnTo>
                  <a:pt x="1017569" y="2005960"/>
                </a:lnTo>
                <a:lnTo>
                  <a:pt x="0" y="2005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1498418">
            <a:off x="14641251" y="3227039"/>
            <a:ext cx="1017569" cy="2005960"/>
          </a:xfrm>
          <a:custGeom>
            <a:avLst/>
            <a:gdLst/>
            <a:ahLst/>
            <a:cxnLst/>
            <a:rect l="l" t="t" r="r" b="b"/>
            <a:pathLst>
              <a:path w="1017569" h="2005960">
                <a:moveTo>
                  <a:pt x="0" y="0"/>
                </a:moveTo>
                <a:lnTo>
                  <a:pt x="1017569" y="0"/>
                </a:lnTo>
                <a:lnTo>
                  <a:pt x="1017569" y="2005960"/>
                </a:lnTo>
                <a:lnTo>
                  <a:pt x="0" y="2005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2E09A8-6CCE-847A-18E9-47F39E73E7A5}"/>
              </a:ext>
            </a:extLst>
          </p:cNvPr>
          <p:cNvSpPr txBox="1"/>
          <p:nvPr/>
        </p:nvSpPr>
        <p:spPr>
          <a:xfrm>
            <a:off x="4034483" y="1714500"/>
            <a:ext cx="102190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787E73-D9E9-7638-B606-CC34F8745817}"/>
              </a:ext>
            </a:extLst>
          </p:cNvPr>
          <p:cNvSpPr txBox="1"/>
          <p:nvPr/>
        </p:nvSpPr>
        <p:spPr>
          <a:xfrm>
            <a:off x="3643382" y="3546544"/>
            <a:ext cx="107974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4000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57C29C-7726-0CA0-6AD7-72619EF174EB}"/>
              </a:ext>
            </a:extLst>
          </p:cNvPr>
          <p:cNvSpPr txBox="1"/>
          <p:nvPr/>
        </p:nvSpPr>
        <p:spPr>
          <a:xfrm>
            <a:off x="3619399" y="3491238"/>
            <a:ext cx="1072088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Kedudukan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sebagai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sumber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dari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sumber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hukum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sudah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selayaknya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menjadi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ruh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dari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berbagai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peraturan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yang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ada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di Indonesia.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Pembukaan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Undang-Undang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Dasar Negara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Republik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Indonesia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Tahun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1945 yang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ditegaskan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dalam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alinea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keempat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terdapat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kata “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berdasarkan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” yang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berarti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Pancasila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merupakan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dasar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kesatuan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Republik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Indonesia. Pancasila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sebagai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dasar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mengandung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makna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bahwa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nilai-nilai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harus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menjadi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landasan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dan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pedoman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dalam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membentuk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dan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menyelenggarakan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negara,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termasuk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menjadi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sumber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dan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pedoman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dalam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pembentukan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peraturan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perundang-undangan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. Hal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ini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berarti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perilaku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para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penyelenggara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dalam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pelaksanaan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penyelenggaraan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pemerintah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negara,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harus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sesuai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dengan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perundang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undangan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yang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mencerminkan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nilai-nilai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Pancasila.</a:t>
            </a:r>
          </a:p>
        </p:txBody>
      </p:sp>
    </p:spTree>
    <p:extLst>
      <p:ext uri="{BB962C8B-B14F-4D97-AF65-F5344CB8AC3E}">
        <p14:creationId xmlns:p14="http://schemas.microsoft.com/office/powerpoint/2010/main" val="100937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1736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-144661"/>
            <a:ext cx="9144000" cy="10431661"/>
            <a:chOff x="0" y="-38100"/>
            <a:chExt cx="2408296" cy="27474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1CBC3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948420" y="3238500"/>
            <a:ext cx="14098580" cy="6638852"/>
            <a:chOff x="-42390" y="-38100"/>
            <a:chExt cx="3713206" cy="1748504"/>
          </a:xfrm>
        </p:grpSpPr>
        <p:sp>
          <p:nvSpPr>
            <p:cNvPr id="9" name="Freeform 9"/>
            <p:cNvSpPr/>
            <p:nvPr/>
          </p:nvSpPr>
          <p:spPr>
            <a:xfrm>
              <a:off x="-42390" y="-38100"/>
              <a:ext cx="3670816" cy="1710404"/>
            </a:xfrm>
            <a:custGeom>
              <a:avLst/>
              <a:gdLst/>
              <a:ahLst/>
              <a:cxnLst/>
              <a:rect l="l" t="t" r="r" b="b"/>
              <a:pathLst>
                <a:path w="3670816" h="1710404">
                  <a:moveTo>
                    <a:pt x="0" y="0"/>
                  </a:moveTo>
                  <a:lnTo>
                    <a:pt x="3670816" y="0"/>
                  </a:lnTo>
                  <a:lnTo>
                    <a:pt x="3670816" y="1710404"/>
                  </a:lnTo>
                  <a:lnTo>
                    <a:pt x="0" y="1710404"/>
                  </a:lnTo>
                  <a:close/>
                </a:path>
              </a:pathLst>
            </a:custGeom>
            <a:solidFill>
              <a:srgbClr val="E3E9E5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670816" cy="17485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4565144" y="6362700"/>
            <a:ext cx="1481856" cy="3247096"/>
          </a:xfrm>
          <a:custGeom>
            <a:avLst/>
            <a:gdLst/>
            <a:ahLst/>
            <a:cxnLst/>
            <a:rect l="l" t="t" r="r" b="b"/>
            <a:pathLst>
              <a:path w="1481856" h="3247096">
                <a:moveTo>
                  <a:pt x="0" y="0"/>
                </a:moveTo>
                <a:lnTo>
                  <a:pt x="1481856" y="0"/>
                </a:lnTo>
                <a:lnTo>
                  <a:pt x="1481856" y="3247096"/>
                </a:lnTo>
                <a:lnTo>
                  <a:pt x="0" y="3247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871892" y="6762750"/>
            <a:ext cx="1481856" cy="3247096"/>
          </a:xfrm>
          <a:custGeom>
            <a:avLst/>
            <a:gdLst/>
            <a:ahLst/>
            <a:cxnLst/>
            <a:rect l="l" t="t" r="r" b="b"/>
            <a:pathLst>
              <a:path w="1481856" h="3247096">
                <a:moveTo>
                  <a:pt x="1481856" y="0"/>
                </a:moveTo>
                <a:lnTo>
                  <a:pt x="0" y="0"/>
                </a:lnTo>
                <a:lnTo>
                  <a:pt x="0" y="3247096"/>
                </a:lnTo>
                <a:lnTo>
                  <a:pt x="1481856" y="3247096"/>
                </a:lnTo>
                <a:lnTo>
                  <a:pt x="14818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885395">
            <a:off x="2199402" y="3441372"/>
            <a:ext cx="1017569" cy="2005960"/>
          </a:xfrm>
          <a:custGeom>
            <a:avLst/>
            <a:gdLst/>
            <a:ahLst/>
            <a:cxnLst/>
            <a:rect l="l" t="t" r="r" b="b"/>
            <a:pathLst>
              <a:path w="1017569" h="2005960">
                <a:moveTo>
                  <a:pt x="0" y="0"/>
                </a:moveTo>
                <a:lnTo>
                  <a:pt x="1017569" y="0"/>
                </a:lnTo>
                <a:lnTo>
                  <a:pt x="1017569" y="2005960"/>
                </a:lnTo>
                <a:lnTo>
                  <a:pt x="0" y="2005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1498418">
            <a:off x="14641251" y="3227039"/>
            <a:ext cx="1017569" cy="2005960"/>
          </a:xfrm>
          <a:custGeom>
            <a:avLst/>
            <a:gdLst/>
            <a:ahLst/>
            <a:cxnLst/>
            <a:rect l="l" t="t" r="r" b="b"/>
            <a:pathLst>
              <a:path w="1017569" h="2005960">
                <a:moveTo>
                  <a:pt x="0" y="0"/>
                </a:moveTo>
                <a:lnTo>
                  <a:pt x="1017569" y="0"/>
                </a:lnTo>
                <a:lnTo>
                  <a:pt x="1017569" y="2005960"/>
                </a:lnTo>
                <a:lnTo>
                  <a:pt x="0" y="2005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2E09A8-6CCE-847A-18E9-47F39E73E7A5}"/>
              </a:ext>
            </a:extLst>
          </p:cNvPr>
          <p:cNvSpPr txBox="1"/>
          <p:nvPr/>
        </p:nvSpPr>
        <p:spPr>
          <a:xfrm>
            <a:off x="4034483" y="1714500"/>
            <a:ext cx="102190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787E73-D9E9-7638-B606-CC34F8745817}"/>
              </a:ext>
            </a:extLst>
          </p:cNvPr>
          <p:cNvSpPr txBox="1"/>
          <p:nvPr/>
        </p:nvSpPr>
        <p:spPr>
          <a:xfrm>
            <a:off x="3643382" y="3546544"/>
            <a:ext cx="107974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4000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57C29C-7726-0CA0-6AD7-72619EF174EB}"/>
              </a:ext>
            </a:extLst>
          </p:cNvPr>
          <p:cNvSpPr txBox="1"/>
          <p:nvPr/>
        </p:nvSpPr>
        <p:spPr>
          <a:xfrm>
            <a:off x="6019800" y="5608141"/>
            <a:ext cx="107208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TERIMA KASIH </a:t>
            </a:r>
          </a:p>
        </p:txBody>
      </p:sp>
    </p:spTree>
    <p:extLst>
      <p:ext uri="{BB962C8B-B14F-4D97-AF65-F5344CB8AC3E}">
        <p14:creationId xmlns:p14="http://schemas.microsoft.com/office/powerpoint/2010/main" val="4133839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388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E34A-3CA4-092D-37FD-83B54274C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ABA10-4082-156C-B8E5-DD8C171DD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3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616194" cy="10287000"/>
            <a:chOff x="0" y="0"/>
            <a:chExt cx="147916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79162" cy="2709333"/>
            </a:xfrm>
            <a:custGeom>
              <a:avLst/>
              <a:gdLst/>
              <a:ahLst/>
              <a:cxnLst/>
              <a:rect l="l" t="t" r="r" b="b"/>
              <a:pathLst>
                <a:path w="1479162" h="2709333">
                  <a:moveTo>
                    <a:pt x="0" y="0"/>
                  </a:moveTo>
                  <a:lnTo>
                    <a:pt x="1479162" y="0"/>
                  </a:lnTo>
                  <a:lnTo>
                    <a:pt x="14791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1736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7916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616194" y="33184"/>
            <a:ext cx="12671806" cy="10287000"/>
            <a:chOff x="0" y="0"/>
            <a:chExt cx="3337430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37430" cy="2709333"/>
            </a:xfrm>
            <a:custGeom>
              <a:avLst/>
              <a:gdLst/>
              <a:ahLst/>
              <a:cxnLst/>
              <a:rect l="l" t="t" r="r" b="b"/>
              <a:pathLst>
                <a:path w="3337430" h="2709333">
                  <a:moveTo>
                    <a:pt x="0" y="0"/>
                  </a:moveTo>
                  <a:lnTo>
                    <a:pt x="3337430" y="0"/>
                  </a:lnTo>
                  <a:lnTo>
                    <a:pt x="333743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1CBC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3743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836076" y="2857500"/>
            <a:ext cx="13937630" cy="5804007"/>
            <a:chOff x="0" y="0"/>
            <a:chExt cx="3670816" cy="152862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70816" cy="1528627"/>
            </a:xfrm>
            <a:custGeom>
              <a:avLst/>
              <a:gdLst/>
              <a:ahLst/>
              <a:cxnLst/>
              <a:rect l="l" t="t" r="r" b="b"/>
              <a:pathLst>
                <a:path w="3670816" h="1528627">
                  <a:moveTo>
                    <a:pt x="0" y="0"/>
                  </a:moveTo>
                  <a:lnTo>
                    <a:pt x="3670816" y="0"/>
                  </a:lnTo>
                  <a:lnTo>
                    <a:pt x="3670816" y="1528627"/>
                  </a:lnTo>
                  <a:lnTo>
                    <a:pt x="0" y="1528627"/>
                  </a:lnTo>
                  <a:close/>
                </a:path>
              </a:pathLst>
            </a:custGeom>
            <a:solidFill>
              <a:srgbClr val="E3E9E5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670816" cy="15667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0800000">
            <a:off x="0" y="0"/>
            <a:ext cx="3149692" cy="4114800"/>
          </a:xfrm>
          <a:custGeom>
            <a:avLst/>
            <a:gdLst/>
            <a:ahLst/>
            <a:cxnLst/>
            <a:rect l="l" t="t" r="r" b="b"/>
            <a:pathLst>
              <a:path w="3149692" h="4114800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 flipH="1" flipV="1">
            <a:off x="15138308" y="6785282"/>
            <a:ext cx="3149692" cy="4114800"/>
          </a:xfrm>
          <a:custGeom>
            <a:avLst/>
            <a:gdLst/>
            <a:ahLst/>
            <a:cxnLst/>
            <a:rect l="l" t="t" r="r" b="b"/>
            <a:pathLst>
              <a:path w="3149692" h="4114800">
                <a:moveTo>
                  <a:pt x="314969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149692" y="0"/>
                </a:lnTo>
                <a:lnTo>
                  <a:pt x="3149692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3862463" y="2947554"/>
            <a:ext cx="9397929" cy="5047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2950" indent="-742950">
              <a:lnSpc>
                <a:spcPts val="6019"/>
              </a:lnSpc>
              <a:spcBef>
                <a:spcPct val="0"/>
              </a:spcBef>
              <a:buAutoNum type="arabicPeriod"/>
            </a:pPr>
            <a:r>
              <a:rPr lang="en-US" sz="2800" dirty="0">
                <a:solidFill>
                  <a:srgbClr val="617365"/>
                </a:solidFill>
                <a:latin typeface="Handy Casual"/>
              </a:rPr>
              <a:t>MENELUSURI KONSEP NEGARA, TUJUAN NRGARA, DAN URGENSI DASAR NEGARA</a:t>
            </a:r>
          </a:p>
          <a:p>
            <a:pPr marL="742950" indent="-742950">
              <a:lnSpc>
                <a:spcPts val="6019"/>
              </a:lnSpc>
              <a:spcBef>
                <a:spcPct val="0"/>
              </a:spcBef>
              <a:buAutoNum type="arabicPeriod"/>
            </a:pPr>
            <a:r>
              <a:rPr lang="en-US" sz="2800" dirty="0">
                <a:solidFill>
                  <a:srgbClr val="617365"/>
                </a:solidFill>
                <a:latin typeface="Handy Casual"/>
              </a:rPr>
              <a:t>MENANYA ALASAN DPERLUKAN KAJIAN PANCASILA SEBAGAI DASAR NEGARA</a:t>
            </a:r>
          </a:p>
          <a:p>
            <a:pPr marL="742950" indent="-742950">
              <a:lnSpc>
                <a:spcPts val="6019"/>
              </a:lnSpc>
              <a:spcBef>
                <a:spcPct val="0"/>
              </a:spcBef>
              <a:buAutoNum type="arabicPeriod"/>
            </a:pPr>
            <a:r>
              <a:rPr lang="en-US" sz="2800" dirty="0">
                <a:solidFill>
                  <a:srgbClr val="617365"/>
                </a:solidFill>
                <a:latin typeface="Handy Casual"/>
              </a:rPr>
              <a:t>MENGGALI SUMBER YURIDIS, HISTORIS, SOSIOLOGIS, DAN POLITIS TENTANG PANCASILA SEBAGAI DASAR NEGARA</a:t>
            </a:r>
          </a:p>
          <a:p>
            <a:pPr marL="742950" indent="-742950">
              <a:lnSpc>
                <a:spcPts val="6019"/>
              </a:lnSpc>
              <a:spcBef>
                <a:spcPct val="0"/>
              </a:spcBef>
              <a:buAutoNum type="arabicPeriod"/>
            </a:pPr>
            <a:r>
              <a:rPr lang="en-US" sz="2800" dirty="0">
                <a:solidFill>
                  <a:srgbClr val="617365"/>
                </a:solidFill>
                <a:latin typeface="Handy Casual"/>
              </a:rPr>
              <a:t>MEMBANGUN ARGUMEN TENTANG DIAMIKA DAN TANANGAN PANCASILA SEBAGAI DASAR NEGARA</a:t>
            </a:r>
          </a:p>
          <a:p>
            <a:pPr marL="742950" indent="-742950">
              <a:spcBef>
                <a:spcPct val="0"/>
              </a:spcBef>
              <a:buAutoNum type="arabicPeriod"/>
            </a:pPr>
            <a:r>
              <a:rPr lang="en-US" sz="2800" dirty="0">
                <a:solidFill>
                  <a:srgbClr val="617365"/>
                </a:solidFill>
                <a:latin typeface="Handy Casual"/>
              </a:rPr>
              <a:t>MENDESKRIPSIKAN ESENSI DAN URGENSI PANCASILA SEBAGAI DASAR NEGARA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795279" cy="10287000"/>
            <a:chOff x="0" y="0"/>
            <a:chExt cx="336995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69950" cy="2709333"/>
            </a:xfrm>
            <a:custGeom>
              <a:avLst/>
              <a:gdLst/>
              <a:ahLst/>
              <a:cxnLst/>
              <a:rect l="l" t="t" r="r" b="b"/>
              <a:pathLst>
                <a:path w="3369950" h="2709333">
                  <a:moveTo>
                    <a:pt x="0" y="0"/>
                  </a:moveTo>
                  <a:lnTo>
                    <a:pt x="3369950" y="0"/>
                  </a:lnTo>
                  <a:lnTo>
                    <a:pt x="336995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1736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6995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795279" y="0"/>
            <a:ext cx="5492721" cy="10287000"/>
            <a:chOff x="0" y="0"/>
            <a:chExt cx="1446643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46643" cy="2709333"/>
            </a:xfrm>
            <a:custGeom>
              <a:avLst/>
              <a:gdLst/>
              <a:ahLst/>
              <a:cxnLst/>
              <a:rect l="l" t="t" r="r" b="b"/>
              <a:pathLst>
                <a:path w="1446643" h="2709333">
                  <a:moveTo>
                    <a:pt x="0" y="0"/>
                  </a:moveTo>
                  <a:lnTo>
                    <a:pt x="1446643" y="0"/>
                  </a:lnTo>
                  <a:lnTo>
                    <a:pt x="144664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1CBC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44664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007773" y="3449507"/>
            <a:ext cx="13937630" cy="5804007"/>
            <a:chOff x="0" y="0"/>
            <a:chExt cx="3670816" cy="152862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70816" cy="1528627"/>
            </a:xfrm>
            <a:custGeom>
              <a:avLst/>
              <a:gdLst/>
              <a:ahLst/>
              <a:cxnLst/>
              <a:rect l="l" t="t" r="r" b="b"/>
              <a:pathLst>
                <a:path w="3670816" h="1528627">
                  <a:moveTo>
                    <a:pt x="0" y="0"/>
                  </a:moveTo>
                  <a:lnTo>
                    <a:pt x="3670816" y="0"/>
                  </a:lnTo>
                  <a:lnTo>
                    <a:pt x="3670816" y="1528627"/>
                  </a:lnTo>
                  <a:lnTo>
                    <a:pt x="0" y="1528627"/>
                  </a:lnTo>
                  <a:close/>
                </a:path>
              </a:pathLst>
            </a:custGeom>
            <a:solidFill>
              <a:srgbClr val="E3E9E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670816" cy="15667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753780" y="1320316"/>
            <a:ext cx="10339436" cy="1644745"/>
            <a:chOff x="-24206" y="-38100"/>
            <a:chExt cx="2357069" cy="433184"/>
          </a:xfrm>
        </p:grpSpPr>
        <p:sp>
          <p:nvSpPr>
            <p:cNvPr id="12" name="Freeform 12"/>
            <p:cNvSpPr/>
            <p:nvPr/>
          </p:nvSpPr>
          <p:spPr>
            <a:xfrm>
              <a:off x="-24206" y="-38100"/>
              <a:ext cx="2332863" cy="395084"/>
            </a:xfrm>
            <a:custGeom>
              <a:avLst/>
              <a:gdLst/>
              <a:ahLst/>
              <a:cxnLst/>
              <a:rect l="l" t="t" r="r" b="b"/>
              <a:pathLst>
                <a:path w="2332863" h="395084">
                  <a:moveTo>
                    <a:pt x="0" y="0"/>
                  </a:moveTo>
                  <a:lnTo>
                    <a:pt x="2332863" y="0"/>
                  </a:lnTo>
                  <a:lnTo>
                    <a:pt x="2332863" y="395084"/>
                  </a:lnTo>
                  <a:lnTo>
                    <a:pt x="0" y="395084"/>
                  </a:lnTo>
                  <a:close/>
                </a:path>
              </a:pathLst>
            </a:custGeom>
            <a:solidFill>
              <a:srgbClr val="E3E9E5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332863" cy="4331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0800000" flipV="1">
            <a:off x="0" y="6172200"/>
            <a:ext cx="3149692" cy="4114800"/>
          </a:xfrm>
          <a:custGeom>
            <a:avLst/>
            <a:gdLst/>
            <a:ahLst/>
            <a:cxnLst/>
            <a:rect l="l" t="t" r="r" b="b"/>
            <a:pathLst>
              <a:path w="3149692" h="4114800">
                <a:moveTo>
                  <a:pt x="0" y="4114800"/>
                </a:moveTo>
                <a:lnTo>
                  <a:pt x="3149692" y="4114800"/>
                </a:lnTo>
                <a:lnTo>
                  <a:pt x="314969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3016674" y="1320315"/>
            <a:ext cx="9653480" cy="1444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93"/>
              </a:lnSpc>
            </a:pPr>
            <a:r>
              <a:rPr lang="en-US" sz="3200" dirty="0">
                <a:solidFill>
                  <a:srgbClr val="617365"/>
                </a:solidFill>
                <a:latin typeface="DM Serif Display"/>
              </a:rPr>
              <a:t>1. MENULUSURI KONSEP NEGARA, TUJUA</a:t>
            </a:r>
            <a:br>
              <a:rPr lang="en-US" sz="3200" dirty="0">
                <a:solidFill>
                  <a:srgbClr val="617365"/>
                </a:solidFill>
                <a:latin typeface="DM Serif Display"/>
              </a:rPr>
            </a:br>
            <a:r>
              <a:rPr lang="en-US" sz="3200" dirty="0">
                <a:solidFill>
                  <a:srgbClr val="617365"/>
                </a:solidFill>
                <a:latin typeface="DM Serif Display"/>
              </a:rPr>
              <a:t>            NEGARA,DAN URGENISASI DASAR NEGARA </a:t>
            </a:r>
          </a:p>
        </p:txBody>
      </p:sp>
      <p:sp>
        <p:nvSpPr>
          <p:cNvPr id="16" name="Freeform 16"/>
          <p:cNvSpPr/>
          <p:nvPr/>
        </p:nvSpPr>
        <p:spPr>
          <a:xfrm rot="-10800000" flipH="1" flipV="1">
            <a:off x="15138308" y="6172200"/>
            <a:ext cx="3149692" cy="4114800"/>
          </a:xfrm>
          <a:custGeom>
            <a:avLst/>
            <a:gdLst/>
            <a:ahLst/>
            <a:cxnLst/>
            <a:rect l="l" t="t" r="r" b="b"/>
            <a:pathLst>
              <a:path w="3149692" h="4114800">
                <a:moveTo>
                  <a:pt x="314969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149692" y="0"/>
                </a:lnTo>
                <a:lnTo>
                  <a:pt x="3149692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1498418">
            <a:off x="14719357" y="2451313"/>
            <a:ext cx="1017569" cy="2005960"/>
          </a:xfrm>
          <a:custGeom>
            <a:avLst/>
            <a:gdLst/>
            <a:ahLst/>
            <a:cxnLst/>
            <a:rect l="l" t="t" r="r" b="b"/>
            <a:pathLst>
              <a:path w="1017569" h="2005960">
                <a:moveTo>
                  <a:pt x="0" y="0"/>
                </a:moveTo>
                <a:lnTo>
                  <a:pt x="1017569" y="0"/>
                </a:lnTo>
                <a:lnTo>
                  <a:pt x="1017569" y="2005960"/>
                </a:lnTo>
                <a:lnTo>
                  <a:pt x="0" y="2005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-1205706">
            <a:off x="2299313" y="3568043"/>
            <a:ext cx="1017569" cy="2005960"/>
          </a:xfrm>
          <a:custGeom>
            <a:avLst/>
            <a:gdLst/>
            <a:ahLst/>
            <a:cxnLst/>
            <a:rect l="l" t="t" r="r" b="b"/>
            <a:pathLst>
              <a:path w="1017569" h="2005960">
                <a:moveTo>
                  <a:pt x="0" y="0"/>
                </a:moveTo>
                <a:lnTo>
                  <a:pt x="1017568" y="0"/>
                </a:lnTo>
                <a:lnTo>
                  <a:pt x="1017568" y="2005959"/>
                </a:lnTo>
                <a:lnTo>
                  <a:pt x="0" y="20059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9C0BA6-C4E7-1E93-421C-9185178FFC6C}"/>
              </a:ext>
            </a:extLst>
          </p:cNvPr>
          <p:cNvSpPr txBox="1"/>
          <p:nvPr/>
        </p:nvSpPr>
        <p:spPr>
          <a:xfrm>
            <a:off x="4623917" y="3739315"/>
            <a:ext cx="870534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b="1" dirty="0" err="1">
                <a:solidFill>
                  <a:srgbClr val="617365"/>
                </a:solidFill>
                <a:latin typeface="Handy Casual"/>
              </a:rPr>
              <a:t>Konsep</a:t>
            </a:r>
            <a:r>
              <a:rPr lang="en-US" sz="4000" b="1" dirty="0">
                <a:solidFill>
                  <a:srgbClr val="617365"/>
                </a:solidFill>
                <a:latin typeface="Handy Casual"/>
              </a:rPr>
              <a:t> negara </a:t>
            </a:r>
            <a:r>
              <a:rPr lang="en-US" sz="4000" b="1" dirty="0" err="1">
                <a:solidFill>
                  <a:srgbClr val="617365"/>
                </a:solidFill>
                <a:latin typeface="Handy Casual"/>
              </a:rPr>
              <a:t>hukum</a:t>
            </a:r>
            <a:r>
              <a:rPr lang="en-US" sz="4000" b="1" dirty="0">
                <a:solidFill>
                  <a:srgbClr val="617365"/>
                </a:solidFill>
                <a:latin typeface="Handy Casual"/>
              </a:rPr>
              <a:t> Indonesia </a:t>
            </a:r>
            <a:r>
              <a:rPr lang="en-US" sz="4000" b="1" dirty="0" err="1">
                <a:solidFill>
                  <a:srgbClr val="617365"/>
                </a:solidFill>
                <a:latin typeface="Handy Casual"/>
              </a:rPr>
              <a:t>merupakan</a:t>
            </a:r>
            <a:r>
              <a:rPr lang="en-US" sz="4000" b="1" dirty="0">
                <a:solidFill>
                  <a:srgbClr val="617365"/>
                </a:solidFill>
                <a:latin typeface="Handy Casual"/>
              </a:rPr>
              <a:t> </a:t>
            </a:r>
            <a:r>
              <a:rPr lang="en-US" sz="4000" b="1" dirty="0" err="1">
                <a:solidFill>
                  <a:srgbClr val="617365"/>
                </a:solidFill>
                <a:latin typeface="Handy Casual"/>
              </a:rPr>
              <a:t>perpaduan</a:t>
            </a:r>
            <a:r>
              <a:rPr lang="en-US" sz="4000" b="1" dirty="0">
                <a:solidFill>
                  <a:srgbClr val="617365"/>
                </a:solidFill>
                <a:latin typeface="Handy Casual"/>
              </a:rPr>
              <a:t> 3 (</a:t>
            </a:r>
            <a:r>
              <a:rPr lang="en-US" sz="4000" b="1" dirty="0" err="1">
                <a:solidFill>
                  <a:srgbClr val="617365"/>
                </a:solidFill>
                <a:latin typeface="Handy Casual"/>
              </a:rPr>
              <a:t>tiga</a:t>
            </a:r>
            <a:r>
              <a:rPr lang="en-US" sz="4000" b="1" dirty="0">
                <a:solidFill>
                  <a:srgbClr val="617365"/>
                </a:solidFill>
                <a:latin typeface="Handy Casual"/>
              </a:rPr>
              <a:t>) </a:t>
            </a:r>
            <a:r>
              <a:rPr lang="en-US" sz="4000" b="1" dirty="0" err="1">
                <a:solidFill>
                  <a:srgbClr val="617365"/>
                </a:solidFill>
                <a:latin typeface="Handy Casual"/>
              </a:rPr>
              <a:t>unsur</a:t>
            </a:r>
            <a:r>
              <a:rPr lang="en-US" sz="4000" b="1" dirty="0">
                <a:solidFill>
                  <a:srgbClr val="617365"/>
                </a:solidFill>
                <a:latin typeface="Handy Casual"/>
              </a:rPr>
              <a:t>, </a:t>
            </a:r>
            <a:r>
              <a:rPr lang="en-US" sz="4000" b="1" dirty="0" err="1">
                <a:solidFill>
                  <a:srgbClr val="617365"/>
                </a:solidFill>
                <a:latin typeface="Handy Casual"/>
              </a:rPr>
              <a:t>yaitu</a:t>
            </a:r>
            <a:r>
              <a:rPr lang="en-US" sz="4000" b="1" dirty="0">
                <a:solidFill>
                  <a:srgbClr val="617365"/>
                </a:solidFill>
                <a:latin typeface="Handy Casual"/>
              </a:rPr>
              <a:t> Pancasila, </a:t>
            </a:r>
            <a:r>
              <a:rPr lang="en-US" sz="4000" b="1" dirty="0" err="1">
                <a:solidFill>
                  <a:srgbClr val="617365"/>
                </a:solidFill>
                <a:latin typeface="Handy Casual"/>
              </a:rPr>
              <a:t>hukum</a:t>
            </a:r>
            <a:r>
              <a:rPr lang="en-US" sz="4000" b="1" dirty="0">
                <a:solidFill>
                  <a:srgbClr val="617365"/>
                </a:solidFill>
                <a:latin typeface="Handy Casual"/>
              </a:rPr>
              <a:t> </a:t>
            </a:r>
            <a:r>
              <a:rPr lang="en-US" sz="4000" b="1" dirty="0" err="1">
                <a:solidFill>
                  <a:srgbClr val="617365"/>
                </a:solidFill>
                <a:latin typeface="Handy Casual"/>
              </a:rPr>
              <a:t>nasional</a:t>
            </a:r>
            <a:r>
              <a:rPr lang="en-US" sz="4000" b="1" dirty="0">
                <a:solidFill>
                  <a:srgbClr val="617365"/>
                </a:solidFill>
                <a:latin typeface="Handy Casual"/>
              </a:rPr>
              <a:t>, dan </a:t>
            </a:r>
            <a:r>
              <a:rPr lang="en-US" sz="4000" b="1" dirty="0" err="1">
                <a:solidFill>
                  <a:srgbClr val="617365"/>
                </a:solidFill>
                <a:latin typeface="Handy Casual"/>
              </a:rPr>
              <a:t>tujuan</a:t>
            </a:r>
            <a:r>
              <a:rPr lang="en-US" sz="4000" b="1" dirty="0">
                <a:solidFill>
                  <a:srgbClr val="617365"/>
                </a:solidFill>
                <a:latin typeface="Handy Casual"/>
              </a:rPr>
              <a:t> </a:t>
            </a:r>
            <a:r>
              <a:rPr lang="en-US" sz="4000" b="1" dirty="0" err="1">
                <a:solidFill>
                  <a:srgbClr val="617365"/>
                </a:solidFill>
                <a:latin typeface="Handy Casual"/>
              </a:rPr>
              <a:t>negar</a:t>
            </a:r>
            <a:r>
              <a:rPr lang="en-US" sz="4000" b="1" dirty="0">
                <a:solidFill>
                  <a:srgbClr val="617365"/>
                </a:solidFill>
                <a:latin typeface="Handy Casual"/>
              </a:rPr>
              <a:t>. </a:t>
            </a:r>
            <a:r>
              <a:rPr lang="en-US" sz="4000" b="1" dirty="0" err="1">
                <a:solidFill>
                  <a:srgbClr val="617365"/>
                </a:solidFill>
                <a:latin typeface="Handy Casual"/>
              </a:rPr>
              <a:t>Apabila</a:t>
            </a:r>
            <a:r>
              <a:rPr lang="en-US" sz="4000" b="1" dirty="0">
                <a:solidFill>
                  <a:srgbClr val="617365"/>
                </a:solidFill>
                <a:latin typeface="Handy Casual"/>
              </a:rPr>
              <a:t> </a:t>
            </a:r>
            <a:r>
              <a:rPr lang="en-US" sz="4000" b="1" dirty="0" err="1">
                <a:solidFill>
                  <a:srgbClr val="617365"/>
                </a:solidFill>
                <a:latin typeface="Handy Casual"/>
              </a:rPr>
              <a:t>dipelajari</a:t>
            </a:r>
            <a:r>
              <a:rPr lang="en-US" sz="4000" b="1" dirty="0">
                <a:solidFill>
                  <a:srgbClr val="617365"/>
                </a:solidFill>
                <a:latin typeface="Handy Casual"/>
              </a:rPr>
              <a:t> </a:t>
            </a:r>
            <a:r>
              <a:rPr lang="en-US" sz="4000" b="1" dirty="0" err="1">
                <a:solidFill>
                  <a:srgbClr val="617365"/>
                </a:solidFill>
                <a:latin typeface="Handy Casual"/>
              </a:rPr>
              <a:t>secara</a:t>
            </a:r>
            <a:r>
              <a:rPr lang="en-US" sz="4000" b="1" dirty="0">
                <a:solidFill>
                  <a:srgbClr val="617365"/>
                </a:solidFill>
                <a:latin typeface="Handy Casual"/>
              </a:rPr>
              <a:t> </a:t>
            </a:r>
            <a:r>
              <a:rPr lang="en-US" sz="4000" b="1" dirty="0" err="1">
                <a:solidFill>
                  <a:srgbClr val="617365"/>
                </a:solidFill>
                <a:latin typeface="Handy Casual"/>
              </a:rPr>
              <a:t>seksama</a:t>
            </a:r>
            <a:r>
              <a:rPr lang="en-US" sz="4000" b="1" dirty="0">
                <a:solidFill>
                  <a:srgbClr val="617365"/>
                </a:solidFill>
                <a:latin typeface="Handy Casual"/>
              </a:rPr>
              <a:t> </a:t>
            </a:r>
            <a:r>
              <a:rPr lang="en-US" sz="4000" b="1" dirty="0" err="1">
                <a:solidFill>
                  <a:srgbClr val="617365"/>
                </a:solidFill>
                <a:latin typeface="Handy Casual"/>
              </a:rPr>
              <a:t>uraian</a:t>
            </a:r>
            <a:r>
              <a:rPr lang="en-US" sz="4000" b="1" dirty="0">
                <a:solidFill>
                  <a:srgbClr val="617365"/>
                </a:solidFill>
                <a:latin typeface="Handy Casual"/>
              </a:rPr>
              <a:t> </a:t>
            </a:r>
            <a:r>
              <a:rPr lang="en-US" sz="4000" b="1" dirty="0" err="1">
                <a:solidFill>
                  <a:srgbClr val="617365"/>
                </a:solidFill>
                <a:latin typeface="Handy Casual"/>
              </a:rPr>
              <a:t>tersebut</a:t>
            </a:r>
            <a:r>
              <a:rPr lang="en-US" sz="4000" b="1" dirty="0">
                <a:solidFill>
                  <a:srgbClr val="617365"/>
                </a:solidFill>
                <a:latin typeface="Handy Casual"/>
              </a:rPr>
              <a:t>, </a:t>
            </a:r>
            <a:r>
              <a:rPr lang="en-US" sz="4000" b="1" dirty="0" err="1">
                <a:solidFill>
                  <a:srgbClr val="617365"/>
                </a:solidFill>
                <a:latin typeface="Handy Casual"/>
              </a:rPr>
              <a:t>maka</a:t>
            </a:r>
            <a:r>
              <a:rPr lang="en-US" sz="4000" b="1" dirty="0">
                <a:solidFill>
                  <a:srgbClr val="617365"/>
                </a:solidFill>
                <a:latin typeface="Handy Casual"/>
              </a:rPr>
              <a:t> </a:t>
            </a:r>
            <a:r>
              <a:rPr lang="en-US" sz="4000" b="1" dirty="0" err="1">
                <a:solidFill>
                  <a:srgbClr val="617365"/>
                </a:solidFill>
                <a:latin typeface="Handy Casual"/>
              </a:rPr>
              <a:t>dapat</a:t>
            </a:r>
            <a:r>
              <a:rPr lang="en-US" sz="4000" b="1" dirty="0">
                <a:solidFill>
                  <a:srgbClr val="617365"/>
                </a:solidFill>
                <a:latin typeface="Handy Casual"/>
              </a:rPr>
              <a:t> </a:t>
            </a:r>
            <a:r>
              <a:rPr lang="en-US" sz="4000" b="1" dirty="0" err="1">
                <a:solidFill>
                  <a:srgbClr val="617365"/>
                </a:solidFill>
                <a:latin typeface="Handy Casual"/>
              </a:rPr>
              <a:t>ditarik</a:t>
            </a:r>
            <a:r>
              <a:rPr lang="en-US" sz="4000" b="1" dirty="0">
                <a:solidFill>
                  <a:srgbClr val="617365"/>
                </a:solidFill>
                <a:latin typeface="Handy Casual"/>
              </a:rPr>
              <a:t> </a:t>
            </a:r>
            <a:r>
              <a:rPr lang="en-US" sz="4000" b="1" dirty="0" err="1">
                <a:solidFill>
                  <a:srgbClr val="617365"/>
                </a:solidFill>
                <a:latin typeface="Handy Casual"/>
              </a:rPr>
              <a:t>kesimpulan</a:t>
            </a:r>
            <a:r>
              <a:rPr lang="en-US" sz="4000" b="1" dirty="0">
                <a:solidFill>
                  <a:srgbClr val="617365"/>
                </a:solidFill>
                <a:latin typeface="Handy Casual"/>
              </a:rPr>
              <a:t> </a:t>
            </a:r>
            <a:r>
              <a:rPr lang="en-US" sz="4000" b="1" dirty="0" err="1">
                <a:solidFill>
                  <a:srgbClr val="617365"/>
                </a:solidFill>
                <a:latin typeface="Handy Casual"/>
              </a:rPr>
              <a:t>bahwa</a:t>
            </a:r>
            <a:r>
              <a:rPr lang="en-US" sz="4000" b="1" dirty="0">
                <a:solidFill>
                  <a:srgbClr val="617365"/>
                </a:solidFill>
                <a:latin typeface="Handy Casual"/>
              </a:rPr>
              <a:t> </a:t>
            </a:r>
            <a:r>
              <a:rPr lang="en-US" sz="4000" b="1" dirty="0" err="1">
                <a:solidFill>
                  <a:srgbClr val="617365"/>
                </a:solidFill>
                <a:latin typeface="Handy Casual"/>
              </a:rPr>
              <a:t>terdapat</a:t>
            </a:r>
            <a:r>
              <a:rPr lang="en-US" sz="4000" b="1" dirty="0">
                <a:solidFill>
                  <a:srgbClr val="617365"/>
                </a:solidFill>
                <a:latin typeface="Handy Casual"/>
              </a:rPr>
              <a:t> </a:t>
            </a:r>
            <a:r>
              <a:rPr lang="en-US" sz="4000" b="1" dirty="0" err="1">
                <a:solidFill>
                  <a:srgbClr val="617365"/>
                </a:solidFill>
                <a:latin typeface="Handy Casual"/>
              </a:rPr>
              <a:t>satu</a:t>
            </a:r>
            <a:r>
              <a:rPr lang="en-US" sz="4000" b="1" dirty="0">
                <a:solidFill>
                  <a:srgbClr val="617365"/>
                </a:solidFill>
                <a:latin typeface="Handy Casual"/>
              </a:rPr>
              <a:t> </a:t>
            </a:r>
            <a:r>
              <a:rPr lang="en-US" sz="4000" b="1" dirty="0" err="1">
                <a:solidFill>
                  <a:srgbClr val="617365"/>
                </a:solidFill>
                <a:latin typeface="Handy Casual"/>
              </a:rPr>
              <a:t>prinsip</a:t>
            </a:r>
            <a:r>
              <a:rPr lang="en-US" sz="4000" b="1" dirty="0">
                <a:solidFill>
                  <a:srgbClr val="617365"/>
                </a:solidFill>
                <a:latin typeface="Handy Casual"/>
              </a:rPr>
              <a:t> </a:t>
            </a:r>
            <a:r>
              <a:rPr lang="en-US" sz="4000" b="1" dirty="0" err="1">
                <a:solidFill>
                  <a:srgbClr val="617365"/>
                </a:solidFill>
                <a:latin typeface="Handy Casual"/>
              </a:rPr>
              <a:t>penting</a:t>
            </a:r>
            <a:r>
              <a:rPr lang="en-US" sz="4000" b="1" dirty="0">
                <a:solidFill>
                  <a:srgbClr val="617365"/>
                </a:solidFill>
                <a:latin typeface="Handy Casual"/>
              </a:rPr>
              <a:t> yang </a:t>
            </a:r>
            <a:r>
              <a:rPr lang="en-US" sz="4000" b="1" dirty="0" err="1">
                <a:solidFill>
                  <a:srgbClr val="617365"/>
                </a:solidFill>
                <a:latin typeface="Handy Casual"/>
              </a:rPr>
              <a:t>dianut,yaitu</a:t>
            </a:r>
            <a:r>
              <a:rPr lang="en-US" sz="4000" b="1" dirty="0">
                <a:solidFill>
                  <a:srgbClr val="617365"/>
                </a:solidFill>
                <a:latin typeface="Handy Casual"/>
              </a:rPr>
              <a:t> Indonesia </a:t>
            </a:r>
            <a:r>
              <a:rPr lang="en-US" sz="4000" b="1" dirty="0" err="1">
                <a:solidFill>
                  <a:srgbClr val="617365"/>
                </a:solidFill>
                <a:latin typeface="Handy Casual"/>
              </a:rPr>
              <a:t>mengadopsi</a:t>
            </a:r>
            <a:r>
              <a:rPr lang="en-US" sz="4000" b="1" dirty="0">
                <a:solidFill>
                  <a:srgbClr val="617365"/>
                </a:solidFill>
                <a:latin typeface="Handy Casual"/>
              </a:rPr>
              <a:t> </a:t>
            </a:r>
            <a:r>
              <a:rPr lang="en-US" sz="4000" b="1" dirty="0" err="1">
                <a:solidFill>
                  <a:srgbClr val="617365"/>
                </a:solidFill>
                <a:latin typeface="Handy Casual"/>
              </a:rPr>
              <a:t>konsep</a:t>
            </a:r>
            <a:r>
              <a:rPr lang="en-US" sz="4000" b="1" dirty="0">
                <a:solidFill>
                  <a:srgbClr val="617365"/>
                </a:solidFill>
                <a:latin typeface="Handy Casual"/>
              </a:rPr>
              <a:t> negara modern yang ideal </a:t>
            </a:r>
            <a:r>
              <a:rPr lang="en-US" sz="4000" b="1" dirty="0" err="1">
                <a:solidFill>
                  <a:srgbClr val="617365"/>
                </a:solidFill>
                <a:latin typeface="Handy Casual"/>
              </a:rPr>
              <a:t>sebagaimana</a:t>
            </a:r>
            <a:r>
              <a:rPr lang="en-US" sz="4000" b="1" dirty="0">
                <a:solidFill>
                  <a:srgbClr val="617365"/>
                </a:solidFill>
                <a:latin typeface="Handy Casual"/>
              </a:rPr>
              <a:t> </a:t>
            </a:r>
            <a:r>
              <a:rPr lang="en-US" sz="4000" b="1" dirty="0" err="1">
                <a:solidFill>
                  <a:srgbClr val="617365"/>
                </a:solidFill>
                <a:latin typeface="Handy Casual"/>
              </a:rPr>
              <a:t>dikemukakanoleh</a:t>
            </a:r>
            <a:r>
              <a:rPr lang="en-US" sz="4000" b="1" dirty="0">
                <a:solidFill>
                  <a:srgbClr val="617365"/>
                </a:solidFill>
                <a:latin typeface="Handy Casual"/>
              </a:rPr>
              <a:t> </a:t>
            </a:r>
            <a:r>
              <a:rPr lang="en-US" sz="4000" b="1" dirty="0" err="1">
                <a:solidFill>
                  <a:srgbClr val="617365"/>
                </a:solidFill>
                <a:latin typeface="Handy Casual"/>
              </a:rPr>
              <a:t>CarlSchmidt</a:t>
            </a:r>
            <a:r>
              <a:rPr lang="en-US" sz="4000" b="1" dirty="0">
                <a:solidFill>
                  <a:srgbClr val="617365"/>
                </a:solidFill>
                <a:latin typeface="Handy Casual"/>
              </a:rPr>
              <a:t>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1736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0"/>
            <a:ext cx="9144000" cy="10287000"/>
            <a:chOff x="0" y="0"/>
            <a:chExt cx="2408296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1CBC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067130" y="2290266"/>
            <a:ext cx="14153740" cy="5948668"/>
            <a:chOff x="-56918" y="-38100"/>
            <a:chExt cx="3727734" cy="1566727"/>
          </a:xfrm>
        </p:grpSpPr>
        <p:sp>
          <p:nvSpPr>
            <p:cNvPr id="9" name="Freeform 9"/>
            <p:cNvSpPr/>
            <p:nvPr/>
          </p:nvSpPr>
          <p:spPr>
            <a:xfrm>
              <a:off x="-56918" y="0"/>
              <a:ext cx="3670816" cy="1528627"/>
            </a:xfrm>
            <a:custGeom>
              <a:avLst/>
              <a:gdLst/>
              <a:ahLst/>
              <a:cxnLst/>
              <a:rect l="l" t="t" r="r" b="b"/>
              <a:pathLst>
                <a:path w="3670816" h="1528627">
                  <a:moveTo>
                    <a:pt x="0" y="0"/>
                  </a:moveTo>
                  <a:lnTo>
                    <a:pt x="3670816" y="0"/>
                  </a:lnTo>
                  <a:lnTo>
                    <a:pt x="3670816" y="1528627"/>
                  </a:lnTo>
                  <a:lnTo>
                    <a:pt x="0" y="1528627"/>
                  </a:lnTo>
                  <a:close/>
                </a:path>
              </a:pathLst>
            </a:custGeom>
            <a:solidFill>
              <a:srgbClr val="E3E9E5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670816" cy="15667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 rot="1498418">
            <a:off x="14719357" y="2451313"/>
            <a:ext cx="1017569" cy="2005960"/>
          </a:xfrm>
          <a:custGeom>
            <a:avLst/>
            <a:gdLst/>
            <a:ahLst/>
            <a:cxnLst/>
            <a:rect l="l" t="t" r="r" b="b"/>
            <a:pathLst>
              <a:path w="1017569" h="2005960">
                <a:moveTo>
                  <a:pt x="0" y="0"/>
                </a:moveTo>
                <a:lnTo>
                  <a:pt x="1017569" y="0"/>
                </a:lnTo>
                <a:lnTo>
                  <a:pt x="1017569" y="2005960"/>
                </a:lnTo>
                <a:lnTo>
                  <a:pt x="0" y="2005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205706">
            <a:off x="3498767" y="7713215"/>
            <a:ext cx="1017569" cy="2005960"/>
          </a:xfrm>
          <a:custGeom>
            <a:avLst/>
            <a:gdLst/>
            <a:ahLst/>
            <a:cxnLst/>
            <a:rect l="l" t="t" r="r" b="b"/>
            <a:pathLst>
              <a:path w="1017569" h="2005960">
                <a:moveTo>
                  <a:pt x="0" y="0"/>
                </a:moveTo>
                <a:lnTo>
                  <a:pt x="1017568" y="0"/>
                </a:lnTo>
                <a:lnTo>
                  <a:pt x="1017568" y="2005959"/>
                </a:lnTo>
                <a:lnTo>
                  <a:pt x="0" y="20059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5714013" y="4646788"/>
            <a:ext cx="2573987" cy="5640212"/>
          </a:xfrm>
          <a:custGeom>
            <a:avLst/>
            <a:gdLst/>
            <a:ahLst/>
            <a:cxnLst/>
            <a:rect l="l" t="t" r="r" b="b"/>
            <a:pathLst>
              <a:path w="2573987" h="5640212">
                <a:moveTo>
                  <a:pt x="0" y="0"/>
                </a:moveTo>
                <a:lnTo>
                  <a:pt x="2573987" y="0"/>
                </a:lnTo>
                <a:lnTo>
                  <a:pt x="2573987" y="5640212"/>
                </a:lnTo>
                <a:lnTo>
                  <a:pt x="0" y="5640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5E96B7-3955-8A9D-2BE9-586DA65ADDB1}"/>
              </a:ext>
            </a:extLst>
          </p:cNvPr>
          <p:cNvSpPr txBox="1"/>
          <p:nvPr/>
        </p:nvSpPr>
        <p:spPr>
          <a:xfrm>
            <a:off x="5715000" y="4646788"/>
            <a:ext cx="800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687213-EC57-DDEF-6677-6D406E370D97}"/>
              </a:ext>
            </a:extLst>
          </p:cNvPr>
          <p:cNvSpPr txBox="1"/>
          <p:nvPr/>
        </p:nvSpPr>
        <p:spPr>
          <a:xfrm>
            <a:off x="5105400" y="4646787"/>
            <a:ext cx="861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679383-EB5F-D8A0-65E3-140D038D7F44}"/>
              </a:ext>
            </a:extLst>
          </p:cNvPr>
          <p:cNvSpPr txBox="1"/>
          <p:nvPr/>
        </p:nvSpPr>
        <p:spPr>
          <a:xfrm>
            <a:off x="4502883" y="2976289"/>
            <a:ext cx="9144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Para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ahli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berpendapat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bahwa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amuba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atau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binatang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bersel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satu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pun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hidupnya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memiliki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tujuan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apalagi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manusia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pasti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memiliki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tujuan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hidup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.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Demikian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pula,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suatu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bangsa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mendirikan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negara,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pasti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ada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tujuan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untuk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apa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itu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didirikan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.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Tujuan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yang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ingin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dicapai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oleh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setiap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orang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mungkin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sama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yaitu</a:t>
            </a:r>
            <a:endParaRPr lang="en-US" sz="3200" b="1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  <a:p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kesejahteraan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dan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kebahagiaan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tetapi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cara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yang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ditempuh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untuk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mencapai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tujuan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tersebut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berbeda-beda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bahkan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terkadang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saling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bertentangan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.</a:t>
            </a:r>
          </a:p>
          <a:p>
            <a:endParaRPr lang="en-US" sz="3200" b="1" dirty="0">
              <a:latin typeface="Handy Casual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1736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0"/>
            <a:ext cx="9144000" cy="10287000"/>
            <a:chOff x="0" y="0"/>
            <a:chExt cx="2408296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1CBC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090331" y="2169165"/>
            <a:ext cx="13937630" cy="5804007"/>
            <a:chOff x="0" y="0"/>
            <a:chExt cx="3670816" cy="152862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70816" cy="1528627"/>
            </a:xfrm>
            <a:custGeom>
              <a:avLst/>
              <a:gdLst/>
              <a:ahLst/>
              <a:cxnLst/>
              <a:rect l="l" t="t" r="r" b="b"/>
              <a:pathLst>
                <a:path w="3670816" h="1528627">
                  <a:moveTo>
                    <a:pt x="0" y="0"/>
                  </a:moveTo>
                  <a:lnTo>
                    <a:pt x="3670816" y="0"/>
                  </a:lnTo>
                  <a:lnTo>
                    <a:pt x="3670816" y="1528627"/>
                  </a:lnTo>
                  <a:lnTo>
                    <a:pt x="0" y="1528627"/>
                  </a:lnTo>
                  <a:close/>
                </a:path>
              </a:pathLst>
            </a:custGeom>
            <a:solidFill>
              <a:srgbClr val="E3E9E5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670816" cy="15667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 rot="-1625028">
            <a:off x="15636682" y="5453566"/>
            <a:ext cx="2593382" cy="5112402"/>
          </a:xfrm>
          <a:custGeom>
            <a:avLst/>
            <a:gdLst/>
            <a:ahLst/>
            <a:cxnLst/>
            <a:rect l="l" t="t" r="r" b="b"/>
            <a:pathLst>
              <a:path w="2593382" h="5112402">
                <a:moveTo>
                  <a:pt x="0" y="0"/>
                </a:moveTo>
                <a:lnTo>
                  <a:pt x="2593382" y="0"/>
                </a:lnTo>
                <a:lnTo>
                  <a:pt x="2593382" y="5112402"/>
                </a:lnTo>
                <a:lnTo>
                  <a:pt x="0" y="51124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flipH="1">
            <a:off x="2509157" y="4023930"/>
            <a:ext cx="1221894" cy="2677458"/>
          </a:xfrm>
          <a:custGeom>
            <a:avLst/>
            <a:gdLst/>
            <a:ahLst/>
            <a:cxnLst/>
            <a:rect l="l" t="t" r="r" b="b"/>
            <a:pathLst>
              <a:path w="1221894" h="2677458">
                <a:moveTo>
                  <a:pt x="1221894" y="0"/>
                </a:moveTo>
                <a:lnTo>
                  <a:pt x="0" y="0"/>
                </a:lnTo>
                <a:lnTo>
                  <a:pt x="0" y="2677458"/>
                </a:lnTo>
                <a:lnTo>
                  <a:pt x="1221894" y="2677458"/>
                </a:lnTo>
                <a:lnTo>
                  <a:pt x="12218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634D33-A8F8-2F02-A6B8-E248208DD4D0}"/>
              </a:ext>
            </a:extLst>
          </p:cNvPr>
          <p:cNvSpPr txBox="1"/>
          <p:nvPr/>
        </p:nvSpPr>
        <p:spPr>
          <a:xfrm>
            <a:off x="4747478" y="2342096"/>
            <a:ext cx="96306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/>
            <a:r>
              <a:rPr lang="id-ID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Urgensi dasar negara, seperti Pancasila, adalah agar para pejabat publik dalam menyelenggarakan negara tidak kehilangan arah, dan agar partisipasi aktif seluruh warga negara dalam proses pembangunan dijiwai oleh nilai-nilai dasar negara. Dengan demikian, cita-cita dan tujuan negara dapat diwujudkan sehingga secara bertahap dapat diwujudkan masyarakat yang makmur dalam keadilan dan masyarakat yang adil dalam kemakmuran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4981189" cy="10287000"/>
            <a:chOff x="0" y="0"/>
            <a:chExt cx="131191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1918" cy="2709333"/>
            </a:xfrm>
            <a:custGeom>
              <a:avLst/>
              <a:gdLst/>
              <a:ahLst/>
              <a:cxnLst/>
              <a:rect l="l" t="t" r="r" b="b"/>
              <a:pathLst>
                <a:path w="1311918" h="2709333">
                  <a:moveTo>
                    <a:pt x="0" y="0"/>
                  </a:moveTo>
                  <a:lnTo>
                    <a:pt x="1311918" y="0"/>
                  </a:lnTo>
                  <a:lnTo>
                    <a:pt x="13119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1736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1191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981189" y="0"/>
            <a:ext cx="13306811" cy="10287000"/>
            <a:chOff x="0" y="0"/>
            <a:chExt cx="3504674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504674" cy="2709333"/>
            </a:xfrm>
            <a:custGeom>
              <a:avLst/>
              <a:gdLst/>
              <a:ahLst/>
              <a:cxnLst/>
              <a:rect l="l" t="t" r="r" b="b"/>
              <a:pathLst>
                <a:path w="3504674" h="2709333">
                  <a:moveTo>
                    <a:pt x="0" y="0"/>
                  </a:moveTo>
                  <a:lnTo>
                    <a:pt x="3504674" y="0"/>
                  </a:lnTo>
                  <a:lnTo>
                    <a:pt x="350467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1CBC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504674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175185" y="3454293"/>
            <a:ext cx="13937630" cy="5804007"/>
            <a:chOff x="0" y="0"/>
            <a:chExt cx="3670816" cy="152862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70816" cy="1528627"/>
            </a:xfrm>
            <a:custGeom>
              <a:avLst/>
              <a:gdLst/>
              <a:ahLst/>
              <a:cxnLst/>
              <a:rect l="l" t="t" r="r" b="b"/>
              <a:pathLst>
                <a:path w="3670816" h="1528627">
                  <a:moveTo>
                    <a:pt x="0" y="0"/>
                  </a:moveTo>
                  <a:lnTo>
                    <a:pt x="3670816" y="0"/>
                  </a:lnTo>
                  <a:lnTo>
                    <a:pt x="3670816" y="1528627"/>
                  </a:lnTo>
                  <a:lnTo>
                    <a:pt x="0" y="1528627"/>
                  </a:lnTo>
                  <a:close/>
                </a:path>
              </a:pathLst>
            </a:custGeom>
            <a:solidFill>
              <a:srgbClr val="E3E9E5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670816" cy="15667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flipH="1">
            <a:off x="2509157" y="4023930"/>
            <a:ext cx="1221894" cy="2677458"/>
          </a:xfrm>
          <a:custGeom>
            <a:avLst/>
            <a:gdLst/>
            <a:ahLst/>
            <a:cxnLst/>
            <a:rect l="l" t="t" r="r" b="b"/>
            <a:pathLst>
              <a:path w="1221894" h="2677458">
                <a:moveTo>
                  <a:pt x="1221894" y="0"/>
                </a:moveTo>
                <a:lnTo>
                  <a:pt x="0" y="0"/>
                </a:lnTo>
                <a:lnTo>
                  <a:pt x="0" y="2677458"/>
                </a:lnTo>
                <a:lnTo>
                  <a:pt x="1221894" y="2677458"/>
                </a:lnTo>
                <a:lnTo>
                  <a:pt x="12218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940694" y="5143500"/>
            <a:ext cx="2347306" cy="5143500"/>
          </a:xfrm>
          <a:custGeom>
            <a:avLst/>
            <a:gdLst/>
            <a:ahLst/>
            <a:cxnLst/>
            <a:rect l="l" t="t" r="r" b="b"/>
            <a:pathLst>
              <a:path w="2347306" h="5143500">
                <a:moveTo>
                  <a:pt x="0" y="0"/>
                </a:moveTo>
                <a:lnTo>
                  <a:pt x="2347306" y="0"/>
                </a:lnTo>
                <a:lnTo>
                  <a:pt x="2347306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5750324" y="4791656"/>
            <a:ext cx="6787353" cy="687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69" lvl="1" indent="-464185">
              <a:lnSpc>
                <a:spcPts val="6019"/>
              </a:lnSpc>
              <a:buFont typeface="Arial"/>
              <a:buChar char="•"/>
            </a:pPr>
            <a:endParaRPr lang="en-US" sz="4299" dirty="0">
              <a:solidFill>
                <a:srgbClr val="617365"/>
              </a:solidFill>
              <a:latin typeface="Handy Casu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4CB6D5-0539-66C7-71E1-7992E03712B2}"/>
              </a:ext>
            </a:extLst>
          </p:cNvPr>
          <p:cNvSpPr txBox="1"/>
          <p:nvPr/>
        </p:nvSpPr>
        <p:spPr>
          <a:xfrm>
            <a:off x="4230184" y="3652476"/>
            <a:ext cx="1173754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Prinsip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bahwa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norma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hukum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itu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bertingkat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dan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berjenjang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termanifestasikan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  <a:p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dalam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Undang-Undang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Nomor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12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tahun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2011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tentang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Pembentukan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  <a:p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Peraturan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Perundang-undangan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yang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tercermin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pada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pasal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7 yang</a:t>
            </a:r>
          </a:p>
          <a:p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menyebutkan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jenis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dan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hierarki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Peraturan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Perundang-undangan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yaitu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Handy Casual" panose="020B0604020202020204" charset="0"/>
            </a:endParaRPr>
          </a:p>
          <a:p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sebagai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berikut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: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a.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Undang-Undang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Dasar Negara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Republik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Indonesia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Tahun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1945;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b.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Ketetapan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Majelis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Permusyawaratan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Rakyat;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c.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Undang-Undang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/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Peraturan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Pemerintah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Pengganti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Undang-Undang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;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d.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Peraturan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Pemerintah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;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e.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Peraturan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Presiden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;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f.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Peraturan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Daerah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Provinsi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; dan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g.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Peraturan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Daerah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Kabupaten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/Kota.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4981189" cy="10287000"/>
            <a:chOff x="0" y="0"/>
            <a:chExt cx="131191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1918" cy="2709333"/>
            </a:xfrm>
            <a:custGeom>
              <a:avLst/>
              <a:gdLst/>
              <a:ahLst/>
              <a:cxnLst/>
              <a:rect l="l" t="t" r="r" b="b"/>
              <a:pathLst>
                <a:path w="1311918" h="2709333">
                  <a:moveTo>
                    <a:pt x="0" y="0"/>
                  </a:moveTo>
                  <a:lnTo>
                    <a:pt x="1311918" y="0"/>
                  </a:lnTo>
                  <a:lnTo>
                    <a:pt x="13119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1736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1191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981189" y="0"/>
            <a:ext cx="13306811" cy="10287000"/>
            <a:chOff x="0" y="0"/>
            <a:chExt cx="3504674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504674" cy="2709333"/>
            </a:xfrm>
            <a:custGeom>
              <a:avLst/>
              <a:gdLst/>
              <a:ahLst/>
              <a:cxnLst/>
              <a:rect l="l" t="t" r="r" b="b"/>
              <a:pathLst>
                <a:path w="3504674" h="2709333">
                  <a:moveTo>
                    <a:pt x="0" y="0"/>
                  </a:moveTo>
                  <a:lnTo>
                    <a:pt x="3504674" y="0"/>
                  </a:lnTo>
                  <a:lnTo>
                    <a:pt x="350467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1CBC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504674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175185" y="3454293"/>
            <a:ext cx="13937630" cy="5804007"/>
            <a:chOff x="0" y="0"/>
            <a:chExt cx="3670816" cy="152862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70816" cy="1528627"/>
            </a:xfrm>
            <a:custGeom>
              <a:avLst/>
              <a:gdLst/>
              <a:ahLst/>
              <a:cxnLst/>
              <a:rect l="l" t="t" r="r" b="b"/>
              <a:pathLst>
                <a:path w="3670816" h="1528627">
                  <a:moveTo>
                    <a:pt x="0" y="0"/>
                  </a:moveTo>
                  <a:lnTo>
                    <a:pt x="3670816" y="0"/>
                  </a:lnTo>
                  <a:lnTo>
                    <a:pt x="3670816" y="1528627"/>
                  </a:lnTo>
                  <a:lnTo>
                    <a:pt x="0" y="1528627"/>
                  </a:lnTo>
                  <a:close/>
                </a:path>
              </a:pathLst>
            </a:custGeom>
            <a:solidFill>
              <a:srgbClr val="E3E9E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670816" cy="15667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715205" y="1028700"/>
            <a:ext cx="8857590" cy="1500084"/>
            <a:chOff x="0" y="0"/>
            <a:chExt cx="2332863" cy="39508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332863" cy="395084"/>
            </a:xfrm>
            <a:custGeom>
              <a:avLst/>
              <a:gdLst/>
              <a:ahLst/>
              <a:cxnLst/>
              <a:rect l="l" t="t" r="r" b="b"/>
              <a:pathLst>
                <a:path w="2332863" h="395084">
                  <a:moveTo>
                    <a:pt x="0" y="0"/>
                  </a:moveTo>
                  <a:lnTo>
                    <a:pt x="2332863" y="0"/>
                  </a:lnTo>
                  <a:lnTo>
                    <a:pt x="2332863" y="395084"/>
                  </a:lnTo>
                  <a:lnTo>
                    <a:pt x="0" y="395084"/>
                  </a:lnTo>
                  <a:close/>
                </a:path>
              </a:pathLst>
            </a:custGeom>
            <a:solidFill>
              <a:srgbClr val="E3E9E5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332863" cy="4331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flipH="1">
            <a:off x="2175185" y="6580842"/>
            <a:ext cx="1221894" cy="2677458"/>
          </a:xfrm>
          <a:custGeom>
            <a:avLst/>
            <a:gdLst/>
            <a:ahLst/>
            <a:cxnLst/>
            <a:rect l="l" t="t" r="r" b="b"/>
            <a:pathLst>
              <a:path w="1221894" h="2677458">
                <a:moveTo>
                  <a:pt x="1221894" y="0"/>
                </a:moveTo>
                <a:lnTo>
                  <a:pt x="0" y="0"/>
                </a:lnTo>
                <a:lnTo>
                  <a:pt x="0" y="2677458"/>
                </a:lnTo>
                <a:lnTo>
                  <a:pt x="1221894" y="2677458"/>
                </a:lnTo>
                <a:lnTo>
                  <a:pt x="12218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 flipH="1" flipV="1">
            <a:off x="15138308" y="6172200"/>
            <a:ext cx="3149692" cy="4114800"/>
          </a:xfrm>
          <a:custGeom>
            <a:avLst/>
            <a:gdLst/>
            <a:ahLst/>
            <a:cxnLst/>
            <a:rect l="l" t="t" r="r" b="b"/>
            <a:pathLst>
              <a:path w="3149692" h="4114800">
                <a:moveTo>
                  <a:pt x="314969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149692" y="0"/>
                </a:lnTo>
                <a:lnTo>
                  <a:pt x="3149692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8837D7-7C84-6084-1E42-F0DA8A19D9CC}"/>
              </a:ext>
            </a:extLst>
          </p:cNvPr>
          <p:cNvSpPr txBox="1"/>
          <p:nvPr/>
        </p:nvSpPr>
        <p:spPr>
          <a:xfrm>
            <a:off x="4317260" y="1086124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3600" dirty="0">
                <a:solidFill>
                  <a:srgbClr val="617365"/>
                </a:solidFill>
                <a:latin typeface="DM Serif Display"/>
              </a:rPr>
              <a:t>2. MENANYA ALASAN DIPERLUKAN</a:t>
            </a:r>
          </a:p>
          <a:p>
            <a:pPr lvl="2"/>
            <a:r>
              <a:rPr lang="en-US" sz="3600" dirty="0">
                <a:solidFill>
                  <a:srgbClr val="617365"/>
                </a:solidFill>
                <a:latin typeface="DM Serif Display"/>
              </a:rPr>
              <a:t>     KAJIAN SEBAGAI DASAR NEGARA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802BB-24C4-34EA-E657-487B3C48B2ED}"/>
              </a:ext>
            </a:extLst>
          </p:cNvPr>
          <p:cNvSpPr txBox="1"/>
          <p:nvPr/>
        </p:nvSpPr>
        <p:spPr>
          <a:xfrm>
            <a:off x="4981189" y="3847917"/>
            <a:ext cx="914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Setiap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orang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pasti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bertanya-tanya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termasuk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Anda,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benarkah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itu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diperlukan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sebagai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dasar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negara? Ya, Pancasila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seperti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jalan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aspal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yang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memberikan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arah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kemana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kendaraan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itu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dapat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dibawa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tanpa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ada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kerusakan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.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Berbeda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dengan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jalan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yang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tidak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diaspal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meskipun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kendaraan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dapat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berjalan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tetapi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dalam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waktu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yang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singkat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kendaraan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Anda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akan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cepat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rusak</a:t>
            </a:r>
            <a:r>
              <a:rPr lang="en-US" sz="3200" dirty="0">
                <a:latin typeface="Handy Casual" panose="020B0604020202020204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1736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0"/>
            <a:ext cx="9144000" cy="10287000"/>
            <a:chOff x="0" y="0"/>
            <a:chExt cx="2408296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1CBC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035019" y="1422325"/>
            <a:ext cx="13937630" cy="5804007"/>
            <a:chOff x="0" y="0"/>
            <a:chExt cx="3670816" cy="152862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70816" cy="1528627"/>
            </a:xfrm>
            <a:custGeom>
              <a:avLst/>
              <a:gdLst/>
              <a:ahLst/>
              <a:cxnLst/>
              <a:rect l="l" t="t" r="r" b="b"/>
              <a:pathLst>
                <a:path w="3670816" h="1528627">
                  <a:moveTo>
                    <a:pt x="0" y="0"/>
                  </a:moveTo>
                  <a:lnTo>
                    <a:pt x="3670816" y="0"/>
                  </a:lnTo>
                  <a:lnTo>
                    <a:pt x="3670816" y="1528627"/>
                  </a:lnTo>
                  <a:lnTo>
                    <a:pt x="0" y="1528627"/>
                  </a:lnTo>
                  <a:close/>
                </a:path>
              </a:pathLst>
            </a:custGeom>
            <a:solidFill>
              <a:srgbClr val="E3E9E5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670816" cy="15667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0" name="Freeform 50"/>
          <p:cNvSpPr/>
          <p:nvPr/>
        </p:nvSpPr>
        <p:spPr>
          <a:xfrm>
            <a:off x="15940694" y="5143500"/>
            <a:ext cx="2347306" cy="5143500"/>
          </a:xfrm>
          <a:custGeom>
            <a:avLst/>
            <a:gdLst/>
            <a:ahLst/>
            <a:cxnLst/>
            <a:rect l="l" t="t" r="r" b="b"/>
            <a:pathLst>
              <a:path w="2347306" h="5143500">
                <a:moveTo>
                  <a:pt x="0" y="0"/>
                </a:moveTo>
                <a:lnTo>
                  <a:pt x="2347306" y="0"/>
                </a:lnTo>
                <a:lnTo>
                  <a:pt x="2347306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1" name="Freeform 51"/>
          <p:cNvSpPr/>
          <p:nvPr/>
        </p:nvSpPr>
        <p:spPr>
          <a:xfrm rot="-10800000" flipV="1">
            <a:off x="0" y="6890759"/>
            <a:ext cx="2599668" cy="3396241"/>
          </a:xfrm>
          <a:custGeom>
            <a:avLst/>
            <a:gdLst/>
            <a:ahLst/>
            <a:cxnLst/>
            <a:rect l="l" t="t" r="r" b="b"/>
            <a:pathLst>
              <a:path w="2599668" h="3396241">
                <a:moveTo>
                  <a:pt x="0" y="3396241"/>
                </a:moveTo>
                <a:lnTo>
                  <a:pt x="2599668" y="3396241"/>
                </a:lnTo>
                <a:lnTo>
                  <a:pt x="2599668" y="0"/>
                </a:lnTo>
                <a:lnTo>
                  <a:pt x="0" y="0"/>
                </a:lnTo>
                <a:lnTo>
                  <a:pt x="0" y="339624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4AD4D2-03E6-740C-D8EA-B7CF170703F6}"/>
              </a:ext>
            </a:extLst>
          </p:cNvPr>
          <p:cNvSpPr txBox="1"/>
          <p:nvPr/>
        </p:nvSpPr>
        <p:spPr>
          <a:xfrm>
            <a:off x="3213313" y="1874001"/>
            <a:ext cx="1186137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Oleh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karena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itu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Pancasila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merupakan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pandangan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hidup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dan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kepribadian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bangsa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yang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nilai-nilainya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bersifat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nasional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yang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mendasari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kebudayaan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bangsa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.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Dengan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Pancasila,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perpecahan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bangsa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Indonesia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akan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mudah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dihindari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karena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pandangan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Pancasila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bertumpu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pada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pola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hidup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yang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berdasarkan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keseimbangan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keselarasan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dan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keserasian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sehingga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perbedaan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apapun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yang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ada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dapat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dibina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menjadi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suatu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pola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kehidupan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yang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dinamis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,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penuh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dengan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keanekaragaman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yang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berada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dalam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satu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keseragaman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 yang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kokoh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Handy Casual" panose="020B0604020202020204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1677</Words>
  <Application>Microsoft Office PowerPoint</Application>
  <PresentationFormat>Custom</PresentationFormat>
  <Paragraphs>105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DM Serif Display</vt:lpstr>
      <vt:lpstr>Handy Casual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Hijau Dan Putih Minimalis Presentasi Tugas Kelompok </dc:title>
  <cp:lastModifiedBy>Nofi Ernawati</cp:lastModifiedBy>
  <cp:revision>3</cp:revision>
  <dcterms:created xsi:type="dcterms:W3CDTF">2006-08-16T00:00:00Z</dcterms:created>
  <dcterms:modified xsi:type="dcterms:W3CDTF">2023-11-01T01:57:27Z</dcterms:modified>
  <dc:identifier>DAFy09fdHP8</dc:identifier>
</cp:coreProperties>
</file>