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21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0C42-D6A4-4E79-8632-4872758B1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183D9-537E-46E6-9076-F87A4121F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F0092-AD42-4EA0-A85D-70B25A2C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3687-18F6-4005-8404-545B2FE0525A}" type="datetimeFigureOut">
              <a:rPr lang="en-SG" smtClean="0"/>
              <a:t>18/11/2019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2E7FF-9751-43F6-8475-7E14CD58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79EA4-7A7E-4FB0-BE2F-95396AF2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49D-982B-401F-996E-409BAB0A8C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76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7A52-D4D1-4B91-81BD-1FBCC8AB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29423-2A8F-4BD8-A5A0-70A17A487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F4DB6-A783-485E-A400-CE578E54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3687-18F6-4005-8404-545B2FE0525A}" type="datetimeFigureOut">
              <a:rPr lang="en-SG" smtClean="0"/>
              <a:t>18/11/2019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AFA65-889B-44C4-879A-958A68F4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477EB-C911-42CA-B925-20D403EE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49D-982B-401F-996E-409BAB0A8C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99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CB798-FD08-4CCD-A3C6-40FFF0BAF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791D7-4B19-487F-A4D7-C68A31227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DC90A-4F64-40D6-ABDD-398ECBBE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3687-18F6-4005-8404-545B2FE0525A}" type="datetimeFigureOut">
              <a:rPr lang="en-SG" smtClean="0"/>
              <a:t>18/11/2019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DBF95-0D7E-4E29-8E23-87E3B107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65097-672B-42A2-BD92-2E68589E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49D-982B-401F-996E-409BAB0A8C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75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1E46-BDDB-4153-9CB0-32C89C0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0455-3093-4F13-9026-23EDEA897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71B24-6FE7-4ACF-BFE4-5DDABAFF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3687-18F6-4005-8404-545B2FE0525A}" type="datetimeFigureOut">
              <a:rPr lang="en-SG" smtClean="0"/>
              <a:t>18/11/2019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5FEC-ECF5-4EF6-A12D-EA71DC86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20C2C-62E4-404A-9694-E30302C7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49D-982B-401F-996E-409BAB0A8C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488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291E-70F0-4546-AE96-CBA913D7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06B6F-7E43-4E5D-92E5-58509688F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231C5-D03E-48C4-8FB5-372E01EC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3687-18F6-4005-8404-545B2FE0525A}" type="datetimeFigureOut">
              <a:rPr lang="en-SG" smtClean="0"/>
              <a:t>18/11/2019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79A01-8B07-4040-B856-6A951EC8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A6FDE-08C5-4229-8376-89965406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49D-982B-401F-996E-409BAB0A8C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150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DB19-DF54-4FF0-B239-E82AA36F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3E4B-FC6B-4006-A7F8-BCE7DB525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710EC-3740-4754-8381-8BC969D54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E8FBE-2463-44CF-B465-4B377087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3687-18F6-4005-8404-545B2FE0525A}" type="datetimeFigureOut">
              <a:rPr lang="en-SG" smtClean="0"/>
              <a:t>18/11/2019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24294-F154-402C-AA9B-EA7DFCF6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B57A0-9801-4661-AD5C-005227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49D-982B-401F-996E-409BAB0A8C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687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5182-B0D7-408F-A653-C14F34DD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837C3-4095-4C00-B444-DBEC82A8A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3EDE0-DFAC-42AA-82B9-D7376B1F9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4E900-78A9-423D-9670-337D54E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D5260-31B0-4CCE-AB40-1E72BCA93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FF67B-AD65-4860-BFDB-CC064FE0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3687-18F6-4005-8404-545B2FE0525A}" type="datetimeFigureOut">
              <a:rPr lang="en-SG" smtClean="0"/>
              <a:t>18/11/2019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ACF7E-957A-4104-A812-CE348721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EE370-E661-4067-B9C6-40AA93D8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49D-982B-401F-996E-409BAB0A8C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749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92ED-8B8C-49C4-A0D8-2DC1B245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A3EF8-B8FB-42B6-9C3F-D330A14A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3687-18F6-4005-8404-545B2FE0525A}" type="datetimeFigureOut">
              <a:rPr lang="en-SG" smtClean="0"/>
              <a:t>18/11/2019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D9B3-FA5F-41DB-AC2B-0BB2C44F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40C32-AE67-4EF1-96CB-15E59562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49D-982B-401F-996E-409BAB0A8C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5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D0E32-CEA2-4946-99B8-A76EE0AC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3687-18F6-4005-8404-545B2FE0525A}" type="datetimeFigureOut">
              <a:rPr lang="en-SG" smtClean="0"/>
              <a:t>18/11/2019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FCEF6-8214-4054-8D52-88D301EA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B4D75-3F75-455F-B13B-DD99047D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49D-982B-401F-996E-409BAB0A8C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522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AA93-E96E-4120-A0F2-099E23EB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0B91-F97C-48BE-80F1-AA83E9A0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E6412-F9ED-4806-81A6-E0A5A2D6E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69DA2-0B9B-4F29-9CD9-4704E0D6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3687-18F6-4005-8404-545B2FE0525A}" type="datetimeFigureOut">
              <a:rPr lang="en-SG" smtClean="0"/>
              <a:t>18/11/2019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E4B8F-393F-4DCE-AFE0-5B5D9338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B02F1-BF38-44FC-AAE2-FC90C88A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49D-982B-401F-996E-409BAB0A8C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640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515E-C48A-412A-A896-0F98089A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07C37-6BD1-480F-9D28-CF96B4090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E12EF-FF2A-4D10-9494-8B9D890C2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4C970-A5C8-42A1-A575-F77CE392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3687-18F6-4005-8404-545B2FE0525A}" type="datetimeFigureOut">
              <a:rPr lang="en-SG" smtClean="0"/>
              <a:t>18/11/2019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43E49-7375-43FA-B721-C1776F17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53170-B11D-4BC7-9404-F6E3B683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49D-982B-401F-996E-409BAB0A8C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41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3BC45-5481-4AC9-8D73-C1A63AF2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6FD02-43C1-4455-8654-3670993A9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29F78-9B54-4F67-A9FF-EB6A4A96F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3687-18F6-4005-8404-545B2FE0525A}" type="datetimeFigureOut">
              <a:rPr lang="en-SG" smtClean="0"/>
              <a:t>18/11/2019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95830-A6FC-4166-82A4-75623C42E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365BA-9BAC-4C51-82C9-3BDFE8FB8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3049D-982B-401F-996E-409BAB0A8C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296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089F7E1-BB5A-4773-9601-52F6D9881F71}"/>
              </a:ext>
            </a:extLst>
          </p:cNvPr>
          <p:cNvGrpSpPr/>
          <p:nvPr/>
        </p:nvGrpSpPr>
        <p:grpSpPr>
          <a:xfrm>
            <a:off x="1211581" y="-21781"/>
            <a:ext cx="9944100" cy="6983297"/>
            <a:chOff x="1211581" y="-21781"/>
            <a:chExt cx="9944100" cy="6983297"/>
          </a:xfrm>
        </p:grpSpPr>
        <p:pic>
          <p:nvPicPr>
            <p:cNvPr id="20" name="Picture 1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4609751-8776-4633-B13B-DA9D420E8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970" y="95250"/>
              <a:ext cx="9588163" cy="68580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DCD9DB-DDB9-427B-935D-A98B53563641}"/>
                </a:ext>
              </a:extLst>
            </p:cNvPr>
            <p:cNvGrpSpPr/>
            <p:nvPr/>
          </p:nvGrpSpPr>
          <p:grpSpPr>
            <a:xfrm>
              <a:off x="3061661" y="5081681"/>
              <a:ext cx="5158413" cy="1879835"/>
              <a:chOff x="1923817" y="1086714"/>
              <a:chExt cx="3407915" cy="308932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FC3BE0A-2535-416C-8116-5BB1D591E9CD}"/>
                  </a:ext>
                </a:extLst>
              </p:cNvPr>
              <p:cNvSpPr/>
              <p:nvPr/>
            </p:nvSpPr>
            <p:spPr>
              <a:xfrm>
                <a:off x="1923818" y="1461412"/>
                <a:ext cx="3407914" cy="2714625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4D4B9C-BD13-4D28-89F1-5705EB993EE2}"/>
                  </a:ext>
                </a:extLst>
              </p:cNvPr>
              <p:cNvSpPr/>
              <p:nvPr/>
            </p:nvSpPr>
            <p:spPr>
              <a:xfrm>
                <a:off x="1923817" y="1086714"/>
                <a:ext cx="551410" cy="374696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FF51B9E-8C78-40E7-A43C-1B0D38DAFF3E}"/>
                </a:ext>
              </a:extLst>
            </p:cNvPr>
            <p:cNvGrpSpPr/>
            <p:nvPr/>
          </p:nvGrpSpPr>
          <p:grpSpPr>
            <a:xfrm>
              <a:off x="1638300" y="3810000"/>
              <a:ext cx="8353424" cy="1249243"/>
              <a:chOff x="2842587" y="5259633"/>
              <a:chExt cx="5066524" cy="190792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3DF841-87EA-4EAE-ADFB-0F22196692FC}"/>
                  </a:ext>
                </a:extLst>
              </p:cNvPr>
              <p:cNvSpPr/>
              <p:nvPr/>
            </p:nvSpPr>
            <p:spPr>
              <a:xfrm>
                <a:off x="2842588" y="5606689"/>
                <a:ext cx="5066523" cy="1560873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9CEA984-6E86-44FA-8792-C74678D51FDA}"/>
                  </a:ext>
                </a:extLst>
              </p:cNvPr>
              <p:cNvSpPr/>
              <p:nvPr/>
            </p:nvSpPr>
            <p:spPr>
              <a:xfrm>
                <a:off x="2842587" y="5259633"/>
                <a:ext cx="392843" cy="347055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E75E101-F73F-4484-A6A7-D2D6021C5EAF}"/>
                </a:ext>
              </a:extLst>
            </p:cNvPr>
            <p:cNvGrpSpPr/>
            <p:nvPr/>
          </p:nvGrpSpPr>
          <p:grpSpPr>
            <a:xfrm>
              <a:off x="1211581" y="980846"/>
              <a:ext cx="9944100" cy="2810870"/>
              <a:chOff x="2842587" y="5472626"/>
              <a:chExt cx="5066524" cy="169493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82FA60B-F6AB-494A-8B53-A21F585B495B}"/>
                  </a:ext>
                </a:extLst>
              </p:cNvPr>
              <p:cNvSpPr/>
              <p:nvPr/>
            </p:nvSpPr>
            <p:spPr>
              <a:xfrm>
                <a:off x="2842588" y="5606689"/>
                <a:ext cx="5066523" cy="1560873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F91A66-51F3-4E7E-A5A6-097D23AF7E51}"/>
                  </a:ext>
                </a:extLst>
              </p:cNvPr>
              <p:cNvSpPr/>
              <p:nvPr/>
            </p:nvSpPr>
            <p:spPr>
              <a:xfrm>
                <a:off x="2842587" y="5472626"/>
                <a:ext cx="317062" cy="13406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565177D-8270-4B51-AD4A-6BB311FF1C9B}"/>
                </a:ext>
              </a:extLst>
            </p:cNvPr>
            <p:cNvGrpSpPr/>
            <p:nvPr/>
          </p:nvGrpSpPr>
          <p:grpSpPr>
            <a:xfrm>
              <a:off x="4419600" y="0"/>
              <a:ext cx="2184400" cy="1099722"/>
              <a:chOff x="2842587" y="5472626"/>
              <a:chExt cx="5066524" cy="169493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1832F03-7B25-46C5-92C8-5061AA790588}"/>
                  </a:ext>
                </a:extLst>
              </p:cNvPr>
              <p:cNvSpPr/>
              <p:nvPr/>
            </p:nvSpPr>
            <p:spPr>
              <a:xfrm>
                <a:off x="2842588" y="5606689"/>
                <a:ext cx="5066523" cy="1560873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DA6A132-DEF8-4BD8-83E2-572984F41993}"/>
                  </a:ext>
                </a:extLst>
              </p:cNvPr>
              <p:cNvSpPr/>
              <p:nvPr/>
            </p:nvSpPr>
            <p:spPr>
              <a:xfrm>
                <a:off x="2842587" y="5472626"/>
                <a:ext cx="590972" cy="13406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5C454FD-3C18-48FD-AD83-94B3D217215E}"/>
                </a:ext>
              </a:extLst>
            </p:cNvPr>
            <p:cNvGrpSpPr/>
            <p:nvPr/>
          </p:nvGrpSpPr>
          <p:grpSpPr>
            <a:xfrm>
              <a:off x="1614487" y="41978"/>
              <a:ext cx="671512" cy="575721"/>
              <a:chOff x="2842587" y="5328898"/>
              <a:chExt cx="5066524" cy="183866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0A163DD-3C31-4057-B4D7-68525D0C3627}"/>
                  </a:ext>
                </a:extLst>
              </p:cNvPr>
              <p:cNvSpPr/>
              <p:nvPr/>
            </p:nvSpPr>
            <p:spPr>
              <a:xfrm>
                <a:off x="2842588" y="5606689"/>
                <a:ext cx="5066523" cy="1560873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7A1CF4D-CA89-4912-B712-3EB236166E2B}"/>
                  </a:ext>
                </a:extLst>
              </p:cNvPr>
              <p:cNvSpPr/>
              <p:nvPr/>
            </p:nvSpPr>
            <p:spPr>
              <a:xfrm>
                <a:off x="2842587" y="5328898"/>
                <a:ext cx="1922408" cy="277792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00F7F4-665E-4F0E-A8E0-EB9EAE62F613}"/>
                </a:ext>
              </a:extLst>
            </p:cNvPr>
            <p:cNvSpPr txBox="1"/>
            <p:nvPr/>
          </p:nvSpPr>
          <p:spPr>
            <a:xfrm>
              <a:off x="1552574" y="16219"/>
              <a:ext cx="352425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dirty="0"/>
                <a:t>Handlers</a:t>
              </a:r>
              <a:endParaRPr lang="en-SG" sz="3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3C4B0D-37E9-457F-9E4E-00BB4B970B73}"/>
                </a:ext>
              </a:extLst>
            </p:cNvPr>
            <p:cNvSpPr txBox="1"/>
            <p:nvPr/>
          </p:nvSpPr>
          <p:spPr>
            <a:xfrm>
              <a:off x="1277938" y="1056985"/>
              <a:ext cx="352425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dirty="0"/>
                <a:t>Models</a:t>
              </a:r>
              <a:endParaRPr lang="en-SG" sz="3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0AA6AF-A80A-4D97-9445-4FAA8D159944}"/>
                </a:ext>
              </a:extLst>
            </p:cNvPr>
            <p:cNvSpPr txBox="1"/>
            <p:nvPr/>
          </p:nvSpPr>
          <p:spPr>
            <a:xfrm>
              <a:off x="4370784" y="-21781"/>
              <a:ext cx="382191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dirty="0"/>
                <a:t>boundaries</a:t>
              </a:r>
              <a:endParaRPr lang="en-SG" sz="3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72CF3E-87DD-4059-B834-1B1B15193E23}"/>
                </a:ext>
              </a:extLst>
            </p:cNvPr>
            <p:cNvSpPr txBox="1"/>
            <p:nvPr/>
          </p:nvSpPr>
          <p:spPr>
            <a:xfrm>
              <a:off x="1797843" y="3872795"/>
              <a:ext cx="352425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dirty="0"/>
                <a:t>Managers</a:t>
              </a:r>
              <a:endParaRPr lang="en-SG" sz="3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064685D-E1FA-4889-892F-BD0D2F8EB3A7}"/>
                </a:ext>
              </a:extLst>
            </p:cNvPr>
            <p:cNvSpPr txBox="1"/>
            <p:nvPr/>
          </p:nvSpPr>
          <p:spPr>
            <a:xfrm>
              <a:off x="3295337" y="5154494"/>
              <a:ext cx="352425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dirty="0"/>
                <a:t>Serializers</a:t>
              </a:r>
              <a:endParaRPr lang="en-SG" sz="3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4185CF4-29A8-4BD5-BDD7-50F6C0DBEC7D}"/>
              </a:ext>
            </a:extLst>
          </p:cNvPr>
          <p:cNvSpPr txBox="1"/>
          <p:nvPr/>
        </p:nvSpPr>
        <p:spPr>
          <a:xfrm>
            <a:off x="-86201" y="50297"/>
            <a:ext cx="18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diagram without dependencies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99782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089F7E1-BB5A-4773-9601-52F6D9881F71}"/>
              </a:ext>
            </a:extLst>
          </p:cNvPr>
          <p:cNvGrpSpPr/>
          <p:nvPr/>
        </p:nvGrpSpPr>
        <p:grpSpPr>
          <a:xfrm>
            <a:off x="1211581" y="-21781"/>
            <a:ext cx="9944100" cy="6983297"/>
            <a:chOff x="1211581" y="-21781"/>
            <a:chExt cx="9944100" cy="69832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4609751-8776-4633-B13B-DA9D420E8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20970" y="95250"/>
              <a:ext cx="9588162" cy="68580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DCD9DB-DDB9-427B-935D-A98B53563641}"/>
                </a:ext>
              </a:extLst>
            </p:cNvPr>
            <p:cNvGrpSpPr/>
            <p:nvPr/>
          </p:nvGrpSpPr>
          <p:grpSpPr>
            <a:xfrm>
              <a:off x="3061661" y="5081681"/>
              <a:ext cx="5158413" cy="1879835"/>
              <a:chOff x="1923817" y="1086714"/>
              <a:chExt cx="3407915" cy="308932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FC3BE0A-2535-416C-8116-5BB1D591E9CD}"/>
                  </a:ext>
                </a:extLst>
              </p:cNvPr>
              <p:cNvSpPr/>
              <p:nvPr/>
            </p:nvSpPr>
            <p:spPr>
              <a:xfrm>
                <a:off x="1923818" y="1461412"/>
                <a:ext cx="3407914" cy="2714625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4D4B9C-BD13-4D28-89F1-5705EB993EE2}"/>
                  </a:ext>
                </a:extLst>
              </p:cNvPr>
              <p:cNvSpPr/>
              <p:nvPr/>
            </p:nvSpPr>
            <p:spPr>
              <a:xfrm>
                <a:off x="1923817" y="1086714"/>
                <a:ext cx="551410" cy="374696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FF51B9E-8C78-40E7-A43C-1B0D38DAFF3E}"/>
                </a:ext>
              </a:extLst>
            </p:cNvPr>
            <p:cNvGrpSpPr/>
            <p:nvPr/>
          </p:nvGrpSpPr>
          <p:grpSpPr>
            <a:xfrm>
              <a:off x="1638300" y="3810000"/>
              <a:ext cx="8353424" cy="1249243"/>
              <a:chOff x="2842587" y="5259633"/>
              <a:chExt cx="5066524" cy="190792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3DF841-87EA-4EAE-ADFB-0F22196692FC}"/>
                  </a:ext>
                </a:extLst>
              </p:cNvPr>
              <p:cNvSpPr/>
              <p:nvPr/>
            </p:nvSpPr>
            <p:spPr>
              <a:xfrm>
                <a:off x="2842588" y="5606689"/>
                <a:ext cx="5066523" cy="1560873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9CEA984-6E86-44FA-8792-C74678D51FDA}"/>
                  </a:ext>
                </a:extLst>
              </p:cNvPr>
              <p:cNvSpPr/>
              <p:nvPr/>
            </p:nvSpPr>
            <p:spPr>
              <a:xfrm>
                <a:off x="2842587" y="5259633"/>
                <a:ext cx="392843" cy="347055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E75E101-F73F-4484-A6A7-D2D6021C5EAF}"/>
                </a:ext>
              </a:extLst>
            </p:cNvPr>
            <p:cNvGrpSpPr/>
            <p:nvPr/>
          </p:nvGrpSpPr>
          <p:grpSpPr>
            <a:xfrm>
              <a:off x="1211581" y="980846"/>
              <a:ext cx="9944100" cy="2810870"/>
              <a:chOff x="2842587" y="5472626"/>
              <a:chExt cx="5066524" cy="169493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82FA60B-F6AB-494A-8B53-A21F585B495B}"/>
                  </a:ext>
                </a:extLst>
              </p:cNvPr>
              <p:cNvSpPr/>
              <p:nvPr/>
            </p:nvSpPr>
            <p:spPr>
              <a:xfrm>
                <a:off x="2842588" y="5606689"/>
                <a:ext cx="5066523" cy="1560873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F91A66-51F3-4E7E-A5A6-097D23AF7E51}"/>
                  </a:ext>
                </a:extLst>
              </p:cNvPr>
              <p:cNvSpPr/>
              <p:nvPr/>
            </p:nvSpPr>
            <p:spPr>
              <a:xfrm>
                <a:off x="2842587" y="5472626"/>
                <a:ext cx="317062" cy="13406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565177D-8270-4B51-AD4A-6BB311FF1C9B}"/>
                </a:ext>
              </a:extLst>
            </p:cNvPr>
            <p:cNvGrpSpPr/>
            <p:nvPr/>
          </p:nvGrpSpPr>
          <p:grpSpPr>
            <a:xfrm>
              <a:off x="4419600" y="0"/>
              <a:ext cx="2184400" cy="1099722"/>
              <a:chOff x="2842587" y="5472626"/>
              <a:chExt cx="5066524" cy="169493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1832F03-7B25-46C5-92C8-5061AA790588}"/>
                  </a:ext>
                </a:extLst>
              </p:cNvPr>
              <p:cNvSpPr/>
              <p:nvPr/>
            </p:nvSpPr>
            <p:spPr>
              <a:xfrm>
                <a:off x="2842588" y="5606689"/>
                <a:ext cx="5066523" cy="1560873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DA6A132-DEF8-4BD8-83E2-572984F41993}"/>
                  </a:ext>
                </a:extLst>
              </p:cNvPr>
              <p:cNvSpPr/>
              <p:nvPr/>
            </p:nvSpPr>
            <p:spPr>
              <a:xfrm>
                <a:off x="2842587" y="5472626"/>
                <a:ext cx="590972" cy="13406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5C454FD-3C18-48FD-AD83-94B3D217215E}"/>
                </a:ext>
              </a:extLst>
            </p:cNvPr>
            <p:cNvGrpSpPr/>
            <p:nvPr/>
          </p:nvGrpSpPr>
          <p:grpSpPr>
            <a:xfrm>
              <a:off x="1614487" y="41978"/>
              <a:ext cx="671512" cy="575721"/>
              <a:chOff x="2842587" y="5328898"/>
              <a:chExt cx="5066524" cy="183866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0A163DD-3C31-4057-B4D7-68525D0C3627}"/>
                  </a:ext>
                </a:extLst>
              </p:cNvPr>
              <p:cNvSpPr/>
              <p:nvPr/>
            </p:nvSpPr>
            <p:spPr>
              <a:xfrm>
                <a:off x="2842588" y="5606689"/>
                <a:ext cx="5066523" cy="1560873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7A1CF4D-CA89-4912-B712-3EB236166E2B}"/>
                  </a:ext>
                </a:extLst>
              </p:cNvPr>
              <p:cNvSpPr/>
              <p:nvPr/>
            </p:nvSpPr>
            <p:spPr>
              <a:xfrm>
                <a:off x="2842587" y="5328898"/>
                <a:ext cx="1922408" cy="277792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00F7F4-665E-4F0E-A8E0-EB9EAE62F613}"/>
                </a:ext>
              </a:extLst>
            </p:cNvPr>
            <p:cNvSpPr txBox="1"/>
            <p:nvPr/>
          </p:nvSpPr>
          <p:spPr>
            <a:xfrm>
              <a:off x="1552574" y="16219"/>
              <a:ext cx="352425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dirty="0"/>
                <a:t>Handlers</a:t>
              </a:r>
              <a:endParaRPr lang="en-SG" sz="3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3C4B0D-37E9-457F-9E4E-00BB4B970B73}"/>
                </a:ext>
              </a:extLst>
            </p:cNvPr>
            <p:cNvSpPr txBox="1"/>
            <p:nvPr/>
          </p:nvSpPr>
          <p:spPr>
            <a:xfrm>
              <a:off x="1277938" y="1056985"/>
              <a:ext cx="352425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dirty="0"/>
                <a:t>Models</a:t>
              </a:r>
              <a:endParaRPr lang="en-SG" sz="3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0AA6AF-A80A-4D97-9445-4FAA8D159944}"/>
                </a:ext>
              </a:extLst>
            </p:cNvPr>
            <p:cNvSpPr txBox="1"/>
            <p:nvPr/>
          </p:nvSpPr>
          <p:spPr>
            <a:xfrm>
              <a:off x="4370784" y="-21781"/>
              <a:ext cx="382191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dirty="0"/>
                <a:t>boundaries</a:t>
              </a:r>
              <a:endParaRPr lang="en-SG" sz="3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72CF3E-87DD-4059-B834-1B1B15193E23}"/>
                </a:ext>
              </a:extLst>
            </p:cNvPr>
            <p:cNvSpPr txBox="1"/>
            <p:nvPr/>
          </p:nvSpPr>
          <p:spPr>
            <a:xfrm>
              <a:off x="1797843" y="3872795"/>
              <a:ext cx="352425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dirty="0"/>
                <a:t>Managers</a:t>
              </a:r>
              <a:endParaRPr lang="en-SG" sz="3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064685D-E1FA-4889-892F-BD0D2F8EB3A7}"/>
                </a:ext>
              </a:extLst>
            </p:cNvPr>
            <p:cNvSpPr txBox="1"/>
            <p:nvPr/>
          </p:nvSpPr>
          <p:spPr>
            <a:xfrm>
              <a:off x="3295337" y="5154494"/>
              <a:ext cx="352425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dirty="0"/>
                <a:t>Serializers</a:t>
              </a:r>
              <a:endParaRPr lang="en-SG" sz="300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197EA9F-19B9-425C-A726-8A540CE52489}"/>
              </a:ext>
            </a:extLst>
          </p:cNvPr>
          <p:cNvSpPr txBox="1"/>
          <p:nvPr/>
        </p:nvSpPr>
        <p:spPr>
          <a:xfrm>
            <a:off x="-88107" y="55618"/>
            <a:ext cx="18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diagram with dependencies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8221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#CHEW YEE HIAN#</dc:creator>
  <cp:lastModifiedBy>#CHEW YEE HIAN#</cp:lastModifiedBy>
  <cp:revision>5</cp:revision>
  <dcterms:created xsi:type="dcterms:W3CDTF">2019-11-18T07:57:08Z</dcterms:created>
  <dcterms:modified xsi:type="dcterms:W3CDTF">2019-11-18T08:42:48Z</dcterms:modified>
</cp:coreProperties>
</file>