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1"/>
  </p:notesMasterIdLst>
  <p:sldIdLst>
    <p:sldId id="256" r:id="rId2"/>
    <p:sldId id="257" r:id="rId3"/>
    <p:sldId id="260" r:id="rId4"/>
    <p:sldId id="261" r:id="rId5"/>
    <p:sldId id="264" r:id="rId6"/>
    <p:sldId id="262" r:id="rId7"/>
    <p:sldId id="258" r:id="rId8"/>
    <p:sldId id="259" r:id="rId9"/>
    <p:sldId id="265" r:id="rId10"/>
  </p:sldIdLst>
  <p:sldSz cx="6858000" cy="9144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096" y="-4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2306638" y="720725"/>
            <a:ext cx="2701925"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559058" y="1625602"/>
            <a:ext cx="5776979" cy="1692593"/>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559058" y="3318195"/>
            <a:ext cx="5776979" cy="89527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559058" y="4732207"/>
            <a:ext cx="5776979" cy="463941"/>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514352" y="2075723"/>
            <a:ext cx="5790977" cy="549098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2" y="2075724"/>
            <a:ext cx="5790977"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5143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075724"/>
            <a:ext cx="2835000" cy="6240693"/>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24" y="7586133"/>
            <a:ext cx="1031081" cy="1126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352550" y="8930217"/>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514352" y="2526703"/>
            <a:ext cx="5790977" cy="504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2" y="2526704"/>
            <a:ext cx="5790977"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5143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3508650" y="2526701"/>
            <a:ext cx="2835000" cy="578971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4350" y="761229"/>
            <a:ext cx="5829300" cy="1011135"/>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514350" y="1772362"/>
            <a:ext cx="5829300" cy="487532"/>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623889" y="8788402"/>
            <a:ext cx="2556272" cy="336551"/>
          </a:xfrm>
          <a:prstGeom prst="rect">
            <a:avLst/>
          </a:prstGeom>
        </p:spPr>
        <p:txBody>
          <a:bodyP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&lt;</a:t>
            </a:r>
            <a:r>
              <a:rPr lang="sv-SE" sz="1100" dirty="0" err="1" smtClean="0">
                <a:solidFill>
                  <a:schemeClr val="bg1"/>
                </a:solidFill>
                <a:latin typeface="Calibri" charset="0"/>
              </a:rPr>
              <a:t>Title</a:t>
            </a:r>
            <a:r>
              <a:rPr lang="sv-SE" sz="1100" dirty="0" smtClean="0">
                <a:solidFill>
                  <a:schemeClr val="bg1"/>
                </a:solidFill>
                <a:latin typeface="Calibri" charset="0"/>
              </a:rPr>
              <a:t>  - </a:t>
            </a:r>
            <a:r>
              <a:rPr lang="sv-SE" sz="1100" dirty="0" err="1" smtClean="0">
                <a:solidFill>
                  <a:schemeClr val="bg1"/>
                </a:solidFill>
                <a:latin typeface="Calibri" charset="0"/>
              </a:rPr>
              <a:t>edit</a:t>
            </a:r>
            <a:r>
              <a:rPr lang="sv-SE" sz="1100" dirty="0" smtClean="0">
                <a:solidFill>
                  <a:schemeClr val="bg1"/>
                </a:solidFill>
                <a:latin typeface="Calibri" charset="0"/>
              </a:rPr>
              <a:t> in Master&gt;</a:t>
            </a:r>
          </a:p>
        </p:txBody>
      </p:sp>
      <p:sp>
        <p:nvSpPr>
          <p:cNvPr id="7" name="Subtitle 2"/>
          <p:cNvSpPr txBox="1">
            <a:spLocks/>
          </p:cNvSpPr>
          <p:nvPr/>
        </p:nvSpPr>
        <p:spPr>
          <a:xfrm>
            <a:off x="4110039" y="8788402"/>
            <a:ext cx="2556272" cy="336551"/>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2013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242888" y="8807452"/>
            <a:ext cx="323850" cy="336549"/>
          </a:xfrm>
          <a:prstGeom prst="rect">
            <a:avLst/>
          </a:prstGeom>
        </p:spPr>
        <p:txBody>
          <a:bodyPr>
            <a:normAutofit fontScale="92500" lnSpcReduction="10000"/>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1.7.zi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epository.sonatype.org/content/repositories/forge-sites/m2e-extras/0.15.0/N/0.15.0.2012062512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559595" y="1625600"/>
            <a:ext cx="5776913" cy="16933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559595" y="3318935"/>
            <a:ext cx="5776913" cy="895351"/>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4095590861"/>
              </p:ext>
            </p:extLst>
          </p:nvPr>
        </p:nvGraphicFramePr>
        <p:xfrm>
          <a:off x="628802" y="4613136"/>
          <a:ext cx="5464494" cy="868680"/>
        </p:xfrm>
        <a:graphic>
          <a:graphicData uri="http://schemas.openxmlformats.org/drawingml/2006/table">
            <a:tbl>
              <a:tblPr firstRow="1" bandRow="1">
                <a:tableStyleId>{2D5ABB26-0587-4C30-8999-92F81FD0307C}</a:tableStyleId>
              </a:tblPr>
              <a:tblGrid>
                <a:gridCol w="1347170"/>
                <a:gridCol w="2893188"/>
                <a:gridCol w="1224136"/>
              </a:tblGrid>
              <a:tr h="133046">
                <a:tc>
                  <a:txBody>
                    <a:bodyPr/>
                    <a:lstStyle/>
                    <a:p>
                      <a:r>
                        <a:rPr lang="sv-SE" sz="1300" spc="0" dirty="0" smtClean="0"/>
                        <a:t>Björn Beskow </a:t>
                      </a:r>
                      <a:endParaRPr lang="en-US" sz="1300" spc="0" dirty="0"/>
                    </a:p>
                  </a:txBody>
                  <a:tcPr/>
                </a:tc>
                <a:tc>
                  <a:txBody>
                    <a:bodyPr/>
                    <a:lstStyle/>
                    <a:p>
                      <a:pPr>
                        <a:defRPr/>
                      </a:pPr>
                      <a:r>
                        <a:rPr lang="sv-SE" sz="1300" spc="0" dirty="0" err="1" smtClean="0"/>
                        <a:t>bjorn.beskow@callistaenterprise.se</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t>2014-01-29</a:t>
                      </a:r>
                      <a:endParaRPr lang="en-US" sz="1300" spc="0" dirty="0"/>
                    </a:p>
                  </a:txBody>
                  <a:tcPr/>
                </a:tc>
              </a:tr>
              <a:tr h="146758">
                <a:tc>
                  <a:txBody>
                    <a:bodyPr/>
                    <a:lstStyle/>
                    <a:p>
                      <a:r>
                        <a:rPr lang="sv-SE" sz="1300" spc="0" dirty="0" smtClean="0"/>
                        <a:t>Magnus Ekstrand</a:t>
                      </a:r>
                      <a:endParaRPr lang="en-US" sz="1300" spc="0" dirty="0"/>
                    </a:p>
                  </a:txBody>
                  <a:tcPr/>
                </a:tc>
                <a:tc>
                  <a:txBody>
                    <a:bodyPr/>
                    <a:lstStyle/>
                    <a:p>
                      <a:r>
                        <a:rPr lang="sv-SE" sz="1300" spc="0" dirty="0" err="1" smtClean="0"/>
                        <a:t>magnus.ekstrand@callistaenterprise.se</a:t>
                      </a:r>
                      <a:endParaRPr lang="en-US" sz="1300" spc="0" dirty="0"/>
                    </a:p>
                  </a:txBody>
                  <a:tcPr/>
                </a:tc>
                <a:tc>
                  <a:txBody>
                    <a:bodyPr/>
                    <a:lstStyle/>
                    <a:p>
                      <a:endParaRPr lang="en-US" sz="1300" spc="0" dirty="0"/>
                    </a:p>
                  </a:txBody>
                  <a:tcPr/>
                </a:tc>
              </a:tr>
              <a:tr h="232478">
                <a:tc>
                  <a:txBody>
                    <a:bodyPr/>
                    <a:lstStyle/>
                    <a:p>
                      <a:r>
                        <a:rPr lang="sv-SE" sz="1300" spc="0" dirty="0" smtClean="0"/>
                        <a:t>Peter </a:t>
                      </a:r>
                      <a:r>
                        <a:rPr lang="sv-SE" sz="1300" spc="0" dirty="0" err="1" smtClean="0"/>
                        <a:t>Merikan</a:t>
                      </a:r>
                      <a:endParaRPr lang="en-US" sz="1300" spc="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300" spc="0" dirty="0" smtClean="0">
                          <a:hlinkClick r:id="rId2"/>
                        </a:rPr>
                        <a:t>peter.merikan@callistaenterprise.se</a:t>
                      </a:r>
                      <a:r>
                        <a:rPr lang="sv-SE" sz="1300" spc="0" dirty="0" smtClean="0"/>
                        <a:t> </a:t>
                      </a:r>
                    </a:p>
                  </a:txBody>
                  <a:tcPr/>
                </a:tc>
                <a:tc>
                  <a:txBody>
                    <a:bodyPr/>
                    <a:lstStyle/>
                    <a:p>
                      <a:endParaRPr lang="en-US" sz="1300" spc="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dirty="0" smtClean="0"/>
              <a:t>Eclipse Installation</a:t>
            </a:r>
          </a:p>
          <a:p>
            <a:pPr marL="857250" lvl="1" indent="-457200"/>
            <a:r>
              <a:rPr lang="en-US" dirty="0" smtClean="0"/>
              <a:t>Java requirements</a:t>
            </a:r>
          </a:p>
          <a:p>
            <a:pPr marL="857250" lvl="1" indent="-457200"/>
            <a:r>
              <a:rPr lang="en-US" dirty="0" smtClean="0"/>
              <a:t>Download Eclipse</a:t>
            </a:r>
          </a:p>
          <a:p>
            <a:pPr marL="857250" lvl="1" indent="-457200"/>
            <a:r>
              <a:rPr lang="en-US" dirty="0" smtClean="0"/>
              <a:t>Install Eclipse</a:t>
            </a:r>
          </a:p>
          <a:p>
            <a:r>
              <a:rPr lang="en-US" dirty="0" smtClean="0"/>
              <a:t>Groovy Installation</a:t>
            </a:r>
          </a:p>
          <a:p>
            <a:r>
              <a:rPr lang="en-US" dirty="0" smtClean="0"/>
              <a:t>Eclipse Plugin Installation</a:t>
            </a:r>
          </a:p>
          <a:p>
            <a:endParaRPr lang="en-US" dirty="0" smtClean="0"/>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Eclipse IDE for Java EE Developers 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640365" y="5868144"/>
            <a:ext cx="4372811"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 </a:t>
            </a:r>
            <a:br>
              <a:rPr lang="en-US" dirty="0" smtClean="0"/>
            </a:br>
            <a:r>
              <a:rPr lang="en-US" sz="2700" dirty="0" smtClean="0"/>
              <a:t>Download Eclipse (continued)</a:t>
            </a:r>
            <a:endParaRPr lang="en-US" sz="2700" dirty="0"/>
          </a:p>
        </p:txBody>
      </p:sp>
      <p:sp>
        <p:nvSpPr>
          <p:cNvPr id="3" name="Text Placeholder 2"/>
          <p:cNvSpPr>
            <a:spLocks noGrp="1"/>
          </p:cNvSpPr>
          <p:nvPr>
            <p:ph type="body" sz="quarter" idx="13"/>
          </p:nvPr>
        </p:nvSpPr>
        <p:spPr>
          <a:xfrm>
            <a:off x="514352" y="2075724"/>
            <a:ext cx="5790977" cy="1536171"/>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676249" y="3587670"/>
            <a:ext cx="5633071" cy="3751936"/>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p>
          <a:p>
            <a:pPr marL="0" indent="0">
              <a:buNone/>
            </a:pPr>
            <a:endParaRPr lang="en-US" sz="800" dirty="0"/>
          </a:p>
          <a:p>
            <a:pPr marL="0" indent="0">
              <a:buNone/>
            </a:pPr>
            <a:r>
              <a:rPr lang="en-US" sz="2000" dirty="0"/>
              <a:t>The system will prompt you for a workspace. The workspace is the place in which you work. Select an empty directory and click the OK button.</a:t>
            </a:r>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dirty="0" smtClean="0"/>
              <a:t>Download a binary distribution of Groovy version 2.1.7</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Unzip file to a directory on your local file system</a:t>
            </a:r>
            <a:endParaRPr lang="en-US" dirty="0"/>
          </a:p>
          <a:p>
            <a:pPr marL="457200" indent="-457200">
              <a:buFont typeface="+mj-lt"/>
              <a:buAutoNum type="arabicPeriod"/>
            </a:pPr>
            <a:r>
              <a:rPr lang="en-US" dirty="0" smtClean="0"/>
              <a:t>Set </a:t>
            </a:r>
            <a:r>
              <a:rPr lang="en-US" dirty="0"/>
              <a:t>the GROOVY_HOME environment </a:t>
            </a:r>
            <a:r>
              <a:rPr lang="en-US" dirty="0" smtClean="0"/>
              <a:t>variable to the directory you unzipped the distribution</a:t>
            </a:r>
          </a:p>
          <a:p>
            <a:pPr marL="457200" indent="-457200">
              <a:buFont typeface="+mj-lt"/>
              <a:buAutoNum type="arabicPeriod"/>
            </a:pPr>
            <a:r>
              <a:rPr lang="en-US" dirty="0" smtClean="0"/>
              <a:t>Add %</a:t>
            </a:r>
            <a:r>
              <a:rPr lang="en-US" dirty="0"/>
              <a:t>GROOVY_HOME%/bin to your </a:t>
            </a:r>
            <a:r>
              <a:rPr lang="en-US" dirty="0" smtClean="0"/>
              <a:t>PATH environment variable</a:t>
            </a:r>
          </a:p>
          <a:p>
            <a:pPr marL="457200" indent="-457200">
              <a:buFont typeface="+mj-lt"/>
              <a:buAutoNum type="arabicPeriod"/>
            </a:pPr>
            <a:r>
              <a:rPr lang="en-US" dirty="0"/>
              <a:t>Set the </a:t>
            </a:r>
            <a:r>
              <a:rPr lang="en-US" dirty="0" smtClean="0"/>
              <a:t>JAVA_HOME </a:t>
            </a:r>
            <a:r>
              <a:rPr lang="en-US" dirty="0"/>
              <a:t>environment variable to </a:t>
            </a:r>
            <a:r>
              <a:rPr lang="en-US" dirty="0" smtClean="0"/>
              <a:t>point to your JDK</a:t>
            </a:r>
            <a:endParaRPr lang="en-US" dirty="0"/>
          </a:p>
          <a:p>
            <a:pPr marL="0" indent="0">
              <a:buNone/>
            </a:pPr>
            <a:endParaRPr lang="en-US" dirty="0"/>
          </a:p>
          <a:p>
            <a:pPr marL="0" indent="0">
              <a:buNone/>
            </a:pPr>
            <a:endParaRPr lang="en-US" dirty="0"/>
          </a:p>
        </p:txBody>
      </p:sp>
      <p:sp>
        <p:nvSpPr>
          <p:cNvPr id="4" name="Text Placeholder 2"/>
          <p:cNvSpPr txBox="1">
            <a:spLocks/>
          </p:cNvSpPr>
          <p:nvPr/>
        </p:nvSpPr>
        <p:spPr>
          <a:xfrm>
            <a:off x="1052736" y="2987824"/>
            <a:ext cx="5184576"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http://dist.codehaus.org/groovy/distributions/groovy-binary-2.1.7.zip</a:t>
            </a:r>
            <a:endParaRPr lang="en-US" sz="1800" dirty="0"/>
          </a:p>
        </p:txBody>
      </p:sp>
    </p:spTree>
    <p:extLst>
      <p:ext uri="{BB962C8B-B14F-4D97-AF65-F5344CB8AC3E}">
        <p14:creationId xmlns:p14="http://schemas.microsoft.com/office/powerpoint/2010/main" val="1768598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Eclipse Plugin </a:t>
            </a:r>
            <a:r>
              <a:rPr lang="en-US" dirty="0" smtClean="0"/>
              <a:t>Installation</a:t>
            </a:r>
            <a:br>
              <a:rPr lang="en-US" dirty="0" smtClean="0"/>
            </a:br>
            <a:r>
              <a:rPr lang="en-US" sz="2700" dirty="0" smtClean="0"/>
              <a:t>Groovy-Eclipse</a:t>
            </a:r>
            <a:r>
              <a:rPr lang="en-US" sz="2700" dirty="0" smtClean="0"/>
              <a:t>	</a:t>
            </a:r>
            <a:endParaRPr lang="en-US" sz="2700" dirty="0"/>
          </a:p>
        </p:txBody>
      </p:sp>
      <p:sp>
        <p:nvSpPr>
          <p:cNvPr id="3" name="Text Placeholder 2"/>
          <p:cNvSpPr>
            <a:spLocks noGrp="1"/>
          </p:cNvSpPr>
          <p:nvPr>
            <p:ph type="body" sz="quarter" idx="13"/>
          </p:nvPr>
        </p:nvSpPr>
        <p:spPr/>
        <p:txBody>
          <a:bodyPr/>
          <a:lstStyle/>
          <a:p>
            <a:pPr marL="0" indent="0">
              <a:buNone/>
            </a:pPr>
            <a:r>
              <a:rPr lang="en-US" dirty="0"/>
              <a:t>Use the Eclipse Update manager to install the Groovy Eclipse plugin. </a:t>
            </a:r>
            <a:endParaRPr lang="en-US" dirty="0" smtClean="0"/>
          </a:p>
          <a:p>
            <a:pPr marL="400050">
              <a:buFont typeface="Lucida Grande"/>
              <a:buChar char="-"/>
            </a:pPr>
            <a:r>
              <a:rPr lang="en-US" dirty="0"/>
              <a:t>To install a new functionality, select Help → Install New Software...</a:t>
            </a:r>
            <a:r>
              <a:rPr lang="en-US" dirty="0" smtClean="0"/>
              <a:t>.</a:t>
            </a:r>
          </a:p>
          <a:p>
            <a:pPr marL="400050">
              <a:buFont typeface="Lucida Grande"/>
              <a:buChar char="-"/>
            </a:pPr>
            <a:r>
              <a:rPr lang="en-US" dirty="0"/>
              <a:t>Point your Eclipse update manager to the update site appropriate for your Eclipse </a:t>
            </a:r>
            <a:r>
              <a:rPr lang="en-US" dirty="0" smtClean="0"/>
              <a:t>version</a:t>
            </a:r>
          </a:p>
          <a:p>
            <a:pPr marL="57150" indent="0">
              <a:buNone/>
            </a:pPr>
            <a:endParaRPr lang="en-US" dirty="0"/>
          </a:p>
          <a:p>
            <a:pPr marL="57150" indent="0">
              <a:buNone/>
            </a:pPr>
            <a:endParaRPr lang="en-US" dirty="0" smtClean="0"/>
          </a:p>
          <a:p>
            <a:pPr marL="400050">
              <a:buFont typeface="Lucida Grande"/>
              <a:buChar char="-"/>
            </a:pPr>
            <a:r>
              <a:rPr lang="en-US" dirty="0" smtClean="0"/>
              <a:t>Select the feature “Groovy-</a:t>
            </a:r>
            <a:r>
              <a:rPr lang="en-US" dirty="0" smtClean="0"/>
              <a:t>Eclipse Feature”</a:t>
            </a:r>
            <a:endParaRPr lang="en-US" dirty="0" smtClean="0"/>
          </a:p>
        </p:txBody>
      </p:sp>
      <p:sp>
        <p:nvSpPr>
          <p:cNvPr id="4" name="Text Placeholder 2"/>
          <p:cNvSpPr txBox="1">
            <a:spLocks/>
          </p:cNvSpPr>
          <p:nvPr/>
        </p:nvSpPr>
        <p:spPr>
          <a:xfrm>
            <a:off x="980728" y="5004048"/>
            <a:ext cx="4536504"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761229"/>
            <a:ext cx="5829300" cy="1290491"/>
          </a:xfrm>
        </p:spPr>
        <p:txBody>
          <a:bodyPr>
            <a:normAutofit fontScale="90000"/>
          </a:bodyPr>
          <a:lstStyle/>
          <a:p>
            <a:r>
              <a:rPr lang="en-US" dirty="0" smtClean="0"/>
              <a:t/>
            </a:r>
            <a:br>
              <a:rPr lang="en-US" dirty="0" smtClean="0"/>
            </a:br>
            <a:r>
              <a:rPr lang="en-US" dirty="0"/>
              <a:t/>
            </a:r>
            <a:br>
              <a:rPr lang="en-US" dirty="0"/>
            </a:br>
            <a:r>
              <a:rPr lang="en-US" dirty="0"/>
              <a:t>Eclipse Plugin </a:t>
            </a:r>
            <a:r>
              <a:rPr lang="en-US" dirty="0" smtClean="0"/>
              <a:t>Installation</a:t>
            </a:r>
            <a:br>
              <a:rPr lang="en-US" dirty="0" smtClean="0"/>
            </a:br>
            <a:r>
              <a:rPr lang="en-US" sz="2700" dirty="0" smtClean="0"/>
              <a:t>m2e connector for build</a:t>
            </a:r>
            <a:r>
              <a:rPr lang="en-US" sz="2700" dirty="0"/>
              <a:t>-helper-maven-plugin</a:t>
            </a:r>
          </a:p>
        </p:txBody>
      </p:sp>
      <p:sp>
        <p:nvSpPr>
          <p:cNvPr id="3" name="Text Placeholder 2"/>
          <p:cNvSpPr>
            <a:spLocks noGrp="1"/>
          </p:cNvSpPr>
          <p:nvPr>
            <p:ph type="body" sz="quarter" idx="13"/>
          </p:nvPr>
        </p:nvSpPr>
        <p:spPr>
          <a:xfrm>
            <a:off x="514352" y="2219739"/>
            <a:ext cx="5790977" cy="5088565"/>
          </a:xfrm>
        </p:spPr>
        <p:txBody>
          <a:bodyPr/>
          <a:lstStyle/>
          <a:p>
            <a:pPr marL="0" indent="0">
              <a:buNone/>
            </a:pPr>
            <a:r>
              <a:rPr lang="en-US" dirty="0"/>
              <a:t>Use the Eclipse Update manager to install the Groovy Eclipse plugin. </a:t>
            </a:r>
          </a:p>
          <a:p>
            <a:pPr marL="400050">
              <a:buFont typeface="Lucida Grande"/>
              <a:buChar char="-"/>
            </a:pPr>
            <a:r>
              <a:rPr lang="en-US" dirty="0"/>
              <a:t>To install a new functionality, select Help → Install New Software....</a:t>
            </a:r>
          </a:p>
          <a:p>
            <a:pPr marL="400050">
              <a:buFont typeface="Lucida Grande"/>
              <a:buChar char="-"/>
            </a:pPr>
            <a:r>
              <a:rPr lang="en-US" dirty="0"/>
              <a:t>Point your Eclipse update manager to the update site appropriate for your Eclipse version</a:t>
            </a:r>
          </a:p>
          <a:p>
            <a:pPr marL="57150" indent="0">
              <a:buNone/>
            </a:pPr>
            <a:endParaRPr lang="en-US" dirty="0"/>
          </a:p>
          <a:p>
            <a:pPr marL="57150" indent="0">
              <a:buNone/>
            </a:pPr>
            <a:endParaRPr lang="en-US" dirty="0" smtClean="0"/>
          </a:p>
          <a:p>
            <a:pPr marL="57150" indent="0">
              <a:buNone/>
            </a:pPr>
            <a:endParaRPr lang="en-US" dirty="0"/>
          </a:p>
          <a:p>
            <a:pPr marL="0" indent="0">
              <a:buNone/>
            </a:pPr>
            <a:endParaRPr lang="en-US" dirty="0"/>
          </a:p>
        </p:txBody>
      </p:sp>
      <p:sp>
        <p:nvSpPr>
          <p:cNvPr id="4" name="Text Placeholder 2"/>
          <p:cNvSpPr txBox="1">
            <a:spLocks/>
          </p:cNvSpPr>
          <p:nvPr/>
        </p:nvSpPr>
        <p:spPr>
          <a:xfrm>
            <a:off x="980728" y="5220072"/>
            <a:ext cx="4536504" cy="100811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https://repository.sonatype.org/content/repositories/forge-sites/m2e-extras/0.15.0/N/0.15.0.201206251206</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1752</TotalTime>
  <Pages>0</Pages>
  <Words>635</Words>
  <Characters>0</Characters>
  <Application>Microsoft Macintosh PowerPoint</Application>
  <PresentationFormat>On-screen Show (4:3)</PresentationFormat>
  <Lines>0</Lines>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Callista_PPT_mall 2013 RA</vt:lpstr>
      <vt:lpstr>Groovy with Eclipse IDE</vt:lpstr>
      <vt:lpstr>Table of Contents</vt:lpstr>
      <vt:lpstr>Eclipse Installation  Java requirements</vt:lpstr>
      <vt:lpstr>Eclipse Installation  Download Eclipse</vt:lpstr>
      <vt:lpstr>Eclipse Installation  Download Eclipse (continued)</vt:lpstr>
      <vt:lpstr>Eclipse Installation Install Eclipse</vt:lpstr>
      <vt:lpstr>Groovy Installation</vt:lpstr>
      <vt:lpstr>Eclipse Plugin Installation Groovy-Eclipse </vt:lpstr>
      <vt:lpstr>  Eclipse Plugin Installation m2e connector for build-helper-maven-plugin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48</cp:revision>
  <dcterms:modified xsi:type="dcterms:W3CDTF">2014-01-18T21:33:01Z</dcterms:modified>
  <cp:category/>
</cp:coreProperties>
</file>