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9"/>
          </a:solidFill>
        </a:fill>
      </a:tcStyle>
    </a:wholeTbl>
    <a:band2H>
      <a:tcTxStyle/>
      <a:tcStyle>
        <a:tcBdr/>
        <a:fill>
          <a:solidFill>
            <a:srgbClr val="E6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lumOff val="19878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lumOff val="19878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lumOff val="19878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chemeClr val="accent3">
              <a:lumOff val="8026"/>
            </a:scheme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75" autoAdjust="0"/>
    <p:restoredTop sz="94660"/>
  </p:normalViewPr>
  <p:slideViewPr>
    <p:cSldViewPr>
      <p:cViewPr>
        <p:scale>
          <a:sx n="125" d="100"/>
          <a:sy n="125" d="100"/>
        </p:scale>
        <p:origin x="-88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FE4AC-27FC-4D8A-8324-221696599BC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7580-40A3-443F-8318-0057D4A65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9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mple Slide two rows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87" y="2009955"/>
            <a:ext cx="5197166" cy="355013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7" name="Espace réservé du texte 5"/>
          <p:cNvSpPr>
            <a:spLocks noGrp="1"/>
          </p:cNvSpPr>
          <p:nvPr>
            <p:ph type="body" sz="half" idx="13"/>
          </p:nvPr>
        </p:nvSpPr>
        <p:spPr>
          <a:xfrm>
            <a:off x="6370947" y="2009955"/>
            <a:ext cx="5197166" cy="355013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11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21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23888" y="1135050"/>
            <a:ext cx="10863265" cy="307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pPr>
            <a:endParaRPr/>
          </a:p>
        </p:txBody>
      </p:sp>
      <p:sp>
        <p:nvSpPr>
          <p:cNvPr id="122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6306532" y="1628775"/>
            <a:ext cx="5261581" cy="44862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30" name="Espace réservé pour une image  2"/>
          <p:cNvSpPr>
            <a:spLocks noGrp="1"/>
          </p:cNvSpPr>
          <p:nvPr>
            <p:ph type="pic" sz="half" idx="14"/>
          </p:nvPr>
        </p:nvSpPr>
        <p:spPr>
          <a:xfrm>
            <a:off x="623889" y="1628775"/>
            <a:ext cx="5261581" cy="44862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pic>
        <p:nvPicPr>
          <p:cNvPr id="1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33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23889" y="1135050"/>
            <a:ext cx="10863264" cy="3074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1pPr>
            <a:lvl2pPr marL="0" indent="0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2pPr>
            <a:lvl3pPr marL="0" indent="180966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3pPr>
            <a:lvl4pPr marL="0" indent="374631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4pPr>
            <a:lvl5pPr marL="0" indent="647667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5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space réservé pour une image  2"/>
          <p:cNvSpPr>
            <a:spLocks noGrp="1"/>
          </p:cNvSpPr>
          <p:nvPr>
            <p:ph type="pic" sz="quarter" idx="13"/>
          </p:nvPr>
        </p:nvSpPr>
        <p:spPr>
          <a:xfrm>
            <a:off x="4400036" y="1628775"/>
            <a:ext cx="3391932" cy="44862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43" name="Espace réservé pour une image  2"/>
          <p:cNvSpPr>
            <a:spLocks noGrp="1"/>
          </p:cNvSpPr>
          <p:nvPr>
            <p:ph type="pic" sz="quarter" idx="14"/>
          </p:nvPr>
        </p:nvSpPr>
        <p:spPr>
          <a:xfrm>
            <a:off x="623887" y="1628775"/>
            <a:ext cx="3391932" cy="44862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44" name="Espace réservé pour une image  2"/>
          <p:cNvSpPr>
            <a:spLocks noGrp="1"/>
          </p:cNvSpPr>
          <p:nvPr>
            <p:ph type="pic" sz="quarter" idx="15"/>
          </p:nvPr>
        </p:nvSpPr>
        <p:spPr>
          <a:xfrm>
            <a:off x="8176183" y="1628775"/>
            <a:ext cx="3391932" cy="44862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pic>
        <p:nvPicPr>
          <p:cNvPr id="1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47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23889" y="1135050"/>
            <a:ext cx="10863264" cy="3074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1pPr>
            <a:lvl2pPr marL="0" indent="0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2pPr>
            <a:lvl3pPr marL="0" indent="180966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3pPr>
            <a:lvl4pPr marL="0" indent="374631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4pPr>
            <a:lvl5pPr marL="0" indent="647667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9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6096001" y="0"/>
            <a:ext cx="6096001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89" y="2217343"/>
            <a:ext cx="4772979" cy="39524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5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60" name="Titeltext"/>
          <p:cNvSpPr txBox="1">
            <a:spLocks noGrp="1"/>
          </p:cNvSpPr>
          <p:nvPr>
            <p:ph type="title"/>
          </p:nvPr>
        </p:nvSpPr>
        <p:spPr>
          <a:xfrm>
            <a:off x="623890" y="595482"/>
            <a:ext cx="5197162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space réservé pour une image  2"/>
          <p:cNvSpPr>
            <a:spLocks noGrp="1"/>
          </p:cNvSpPr>
          <p:nvPr>
            <p:ph type="pic" sz="quarter" idx="13"/>
          </p:nvPr>
        </p:nvSpPr>
        <p:spPr>
          <a:xfrm>
            <a:off x="6096001" y="1"/>
            <a:ext cx="3048001" cy="34289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68" name="Espace réservé pour une image  2"/>
          <p:cNvSpPr>
            <a:spLocks noGrp="1"/>
          </p:cNvSpPr>
          <p:nvPr>
            <p:ph type="pic" sz="quarter" idx="14"/>
          </p:nvPr>
        </p:nvSpPr>
        <p:spPr>
          <a:xfrm>
            <a:off x="6096001" y="3428994"/>
            <a:ext cx="3048001" cy="342900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69" name="Espace réservé pour une image  2"/>
          <p:cNvSpPr>
            <a:spLocks noGrp="1"/>
          </p:cNvSpPr>
          <p:nvPr>
            <p:ph type="pic" sz="quarter" idx="15"/>
          </p:nvPr>
        </p:nvSpPr>
        <p:spPr>
          <a:xfrm>
            <a:off x="9144000" y="1"/>
            <a:ext cx="3048001" cy="34289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70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9144000" y="3428994"/>
            <a:ext cx="3048001" cy="34289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17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89" y="2217343"/>
            <a:ext cx="4772979" cy="39524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7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74" name="Titeltext"/>
          <p:cNvSpPr txBox="1">
            <a:spLocks noGrp="1"/>
          </p:cNvSpPr>
          <p:nvPr>
            <p:ph type="title"/>
          </p:nvPr>
        </p:nvSpPr>
        <p:spPr>
          <a:xfrm>
            <a:off x="623890" y="595482"/>
            <a:ext cx="5197162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91440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 1"/>
          <p:cNvSpPr/>
          <p:nvPr/>
        </p:nvSpPr>
        <p:spPr>
          <a:xfrm flipV="1">
            <a:off x="1809525" y="698118"/>
            <a:ext cx="8572585" cy="254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0" tIns="0" rIns="0" bIns="0"/>
          <a:lstStyle/>
          <a:p>
            <a:pPr defTabSz="642937"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9" name="Line 3"/>
          <p:cNvSpPr/>
          <p:nvPr/>
        </p:nvSpPr>
        <p:spPr>
          <a:xfrm flipV="1">
            <a:off x="1809525" y="698118"/>
            <a:ext cx="8572585" cy="254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0" tIns="0" rIns="0" bIns="0"/>
          <a:lstStyle/>
          <a:p>
            <a:pPr defTabSz="642937"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90" name="CustomShape 6"/>
          <p:cNvSpPr txBox="1"/>
          <p:nvPr/>
        </p:nvSpPr>
        <p:spPr>
          <a:xfrm>
            <a:off x="9097247" y="6386103"/>
            <a:ext cx="1223881" cy="2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690" tIns="35690" rIns="35690" bIns="35690" anchor="ctr">
            <a:spAutoFit/>
          </a:bodyPr>
          <a:lstStyle>
            <a:lvl1pPr defTabSz="642937">
              <a:spcBef>
                <a:spcPts val="1600"/>
              </a:spcBef>
              <a:defRPr sz="800" spc="0">
                <a:solidFill>
                  <a:srgbClr val="62656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© neurocat GmbH, 2019</a:t>
            </a:r>
          </a:p>
        </p:txBody>
      </p:sp>
      <p:sp>
        <p:nvSpPr>
          <p:cNvPr id="191" name="Titeltext"/>
          <p:cNvSpPr txBox="1">
            <a:spLocks noGrp="1"/>
          </p:cNvSpPr>
          <p:nvPr>
            <p:ph type="title"/>
          </p:nvPr>
        </p:nvSpPr>
        <p:spPr>
          <a:xfrm>
            <a:off x="1809778" y="1080590"/>
            <a:ext cx="8572332" cy="508782"/>
          </a:xfrm>
          <a:prstGeom prst="rect">
            <a:avLst/>
          </a:prstGeom>
        </p:spPr>
        <p:txBody>
          <a:bodyPr>
            <a:normAutofit/>
          </a:bodyPr>
          <a:lstStyle>
            <a:lvl1pPr defTabSz="642937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Titeltext</a:t>
            </a:r>
          </a:p>
        </p:txBody>
      </p:sp>
      <p:sp>
        <p:nvSpPr>
          <p:cNvPr id="192" name="Textebene 1…"/>
          <p:cNvSpPr txBox="1">
            <a:spLocks noGrp="1"/>
          </p:cNvSpPr>
          <p:nvPr>
            <p:ph type="body" idx="1"/>
          </p:nvPr>
        </p:nvSpPr>
        <p:spPr>
          <a:xfrm>
            <a:off x="1809778" y="1928812"/>
            <a:ext cx="8572332" cy="4295026"/>
          </a:xfrm>
          <a:prstGeom prst="rect">
            <a:avLst/>
          </a:prstGeom>
        </p:spPr>
        <p:txBody>
          <a:bodyPr>
            <a:normAutofit/>
          </a:bodyPr>
          <a:lstStyle>
            <a:lvl1pPr defTabSz="642937">
              <a:lnSpc>
                <a:spcPct val="10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43599" y="6356350"/>
            <a:ext cx="2133601" cy="368300"/>
          </a:xfrm>
          <a:prstGeom prst="rect">
            <a:avLst/>
          </a:prstGeom>
        </p:spPr>
        <p:txBody>
          <a:bodyPr lIns="35690" tIns="35690" rIns="35690" bIns="35690" anchor="t"/>
          <a:lstStyle>
            <a:lvl1pPr algn="r" defTabSz="642937">
              <a:lnSpc>
                <a:spcPct val="80000"/>
              </a:lnSpc>
              <a:defRPr sz="1600" spc="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inie"/>
          <p:cNvSpPr/>
          <p:nvPr/>
        </p:nvSpPr>
        <p:spPr>
          <a:xfrm flipV="1">
            <a:off x="1809750" y="698315"/>
            <a:ext cx="8572500" cy="18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2146" tIns="32146" rIns="32146" bIns="32146"/>
          <a:lstStyle/>
          <a:p>
            <a:pPr defTabSz="410765">
              <a:spcBef>
                <a:spcPts val="1600"/>
              </a:spcBef>
              <a:defRPr sz="14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</p:txBody>
      </p:sp>
      <p:sp>
        <p:nvSpPr>
          <p:cNvPr id="201" name="Textfeld 6"/>
          <p:cNvSpPr txBox="1"/>
          <p:nvPr/>
        </p:nvSpPr>
        <p:spPr>
          <a:xfrm>
            <a:off x="9155026" y="6386229"/>
            <a:ext cx="1225716" cy="21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spcBef>
                <a:spcPts val="1600"/>
              </a:spcBef>
              <a:defRPr sz="800">
                <a:solidFill>
                  <a:srgbClr val="62656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© neurocat GmbH, 2019</a:t>
            </a:r>
          </a:p>
        </p:txBody>
      </p:sp>
      <p:sp>
        <p:nvSpPr>
          <p:cNvPr id="202" name="Titeltext"/>
          <p:cNvSpPr txBox="1">
            <a:spLocks noGrp="1"/>
          </p:cNvSpPr>
          <p:nvPr>
            <p:ph type="title"/>
          </p:nvPr>
        </p:nvSpPr>
        <p:spPr>
          <a:xfrm>
            <a:off x="1809750" y="1080492"/>
            <a:ext cx="8572500" cy="508993"/>
          </a:xfrm>
          <a:prstGeom prst="rect">
            <a:avLst/>
          </a:prstGeom>
        </p:spPr>
        <p:txBody>
          <a:bodyPr lIns="35718" tIns="35718" rIns="35718" bIns="35718" anchor="t">
            <a:normAutofit/>
          </a:bodyPr>
          <a:lstStyle>
            <a:lvl1pPr defTabSz="410765">
              <a:lnSpc>
                <a:spcPct val="80000"/>
              </a:lnSpc>
              <a:spcBef>
                <a:spcPts val="1900"/>
              </a:spcBef>
              <a:defRPr sz="42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Titeltext</a:t>
            </a:r>
          </a:p>
        </p:txBody>
      </p:sp>
      <p:sp>
        <p:nvSpPr>
          <p:cNvPr id="203" name="Textebene 1…"/>
          <p:cNvSpPr txBox="1">
            <a:spLocks noGrp="1"/>
          </p:cNvSpPr>
          <p:nvPr>
            <p:ph type="body" idx="1"/>
          </p:nvPr>
        </p:nvSpPr>
        <p:spPr>
          <a:xfrm>
            <a:off x="1809750" y="1928812"/>
            <a:ext cx="8572500" cy="4295181"/>
          </a:xfrm>
          <a:prstGeom prst="rect">
            <a:avLst/>
          </a:prstGeom>
        </p:spPr>
        <p:txBody>
          <a:bodyPr lIns="35718" tIns="35718" rIns="35718" bIns="35718">
            <a:normAutofit/>
          </a:bodyPr>
          <a:lstStyle>
            <a:lvl1pPr marL="287617" indent="-287617" defTabSz="410765">
              <a:lnSpc>
                <a:spcPct val="100000"/>
              </a:lnSpc>
              <a:spcBef>
                <a:spcPts val="1900"/>
              </a:spcBef>
              <a:buClr>
                <a:srgbClr val="39A3D5"/>
              </a:buClr>
              <a:buSzPct val="104999"/>
              <a:buFont typeface="Avenir Next"/>
              <a:buChar char="‣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32117" indent="-287617" defTabSz="410765">
              <a:lnSpc>
                <a:spcPct val="100000"/>
              </a:lnSpc>
              <a:spcBef>
                <a:spcPts val="1900"/>
              </a:spcBef>
              <a:buClr>
                <a:srgbClr val="39A3D5"/>
              </a:buClr>
              <a:buSzPct val="104999"/>
              <a:buFont typeface="Avenir Next"/>
              <a:buChar char="‣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76617" indent="-287617" defTabSz="410765">
              <a:lnSpc>
                <a:spcPct val="100000"/>
              </a:lnSpc>
              <a:spcBef>
                <a:spcPts val="1900"/>
              </a:spcBef>
              <a:buClr>
                <a:srgbClr val="39A3D5"/>
              </a:buClr>
              <a:buSzPct val="104999"/>
              <a:buFont typeface="Avenir Next"/>
              <a:buChar char="‣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1117" indent="-287617" defTabSz="410765">
              <a:lnSpc>
                <a:spcPct val="100000"/>
              </a:lnSpc>
              <a:spcBef>
                <a:spcPts val="1900"/>
              </a:spcBef>
              <a:buClr>
                <a:srgbClr val="39A3D5"/>
              </a:buClr>
              <a:buSzPct val="104999"/>
              <a:buFont typeface="Avenir Next"/>
              <a:buChar char="‣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65617" indent="-287617" defTabSz="410765">
              <a:lnSpc>
                <a:spcPct val="100000"/>
              </a:lnSpc>
              <a:spcBef>
                <a:spcPts val="1900"/>
              </a:spcBef>
              <a:buClr>
                <a:srgbClr val="39A3D5"/>
              </a:buClr>
              <a:buSzPct val="104999"/>
              <a:buFont typeface="Avenir Next"/>
              <a:buChar char="‣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0099616" y="303609"/>
            <a:ext cx="279203" cy="3127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r" defTabSz="410765">
              <a:lnSpc>
                <a:spcPct val="80000"/>
              </a:lnSpc>
              <a:defRPr sz="1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 flipV="1">
            <a:off x="1809525" y="698118"/>
            <a:ext cx="8572585" cy="254"/>
          </a:xfrm>
          <a:prstGeom prst="line">
            <a:avLst/>
          </a:prstGeom>
          <a:ln w="12700">
            <a:solidFill>
              <a:srgbClr val="A6AAA9"/>
            </a:solidFill>
            <a:miter/>
          </a:ln>
        </p:spPr>
        <p:txBody>
          <a:bodyPr lIns="0" tIns="0" rIns="0" bIns="0"/>
          <a:lstStyle/>
          <a:p>
            <a:pPr defTabSz="642937"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12" name="CustomShape 2"/>
          <p:cNvSpPr txBox="1"/>
          <p:nvPr/>
        </p:nvSpPr>
        <p:spPr>
          <a:xfrm>
            <a:off x="9097247" y="6386103"/>
            <a:ext cx="1223881" cy="2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690" tIns="35690" rIns="35690" bIns="35690" anchor="ctr">
            <a:spAutoFit/>
          </a:bodyPr>
          <a:lstStyle>
            <a:lvl1pPr defTabSz="642937">
              <a:spcBef>
                <a:spcPts val="1600"/>
              </a:spcBef>
              <a:defRPr sz="800" spc="0">
                <a:solidFill>
                  <a:srgbClr val="62656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© neurocat GmbH, 2019</a:t>
            </a:r>
          </a:p>
        </p:txBody>
      </p:sp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809778" y="1080590"/>
            <a:ext cx="8572332" cy="508782"/>
          </a:xfrm>
          <a:prstGeom prst="rect">
            <a:avLst/>
          </a:prstGeom>
        </p:spPr>
        <p:txBody>
          <a:bodyPr>
            <a:normAutofit/>
          </a:bodyPr>
          <a:lstStyle>
            <a:lvl1pPr defTabSz="642937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idx="1"/>
          </p:nvPr>
        </p:nvSpPr>
        <p:spPr>
          <a:xfrm>
            <a:off x="1809778" y="1928812"/>
            <a:ext cx="8572332" cy="4295026"/>
          </a:xfrm>
          <a:prstGeom prst="rect">
            <a:avLst/>
          </a:prstGeom>
        </p:spPr>
        <p:txBody>
          <a:bodyPr>
            <a:normAutofit/>
          </a:bodyPr>
          <a:lstStyle>
            <a:lvl1pPr defTabSz="642937">
              <a:lnSpc>
                <a:spcPct val="10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642937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43599" y="6356350"/>
            <a:ext cx="2133601" cy="368300"/>
          </a:xfrm>
          <a:prstGeom prst="rect">
            <a:avLst/>
          </a:prstGeom>
        </p:spPr>
        <p:txBody>
          <a:bodyPr lIns="35690" tIns="35690" rIns="35690" bIns="35690" anchor="t"/>
          <a:lstStyle>
            <a:lvl1pPr algn="r" defTabSz="642937">
              <a:lnSpc>
                <a:spcPct val="80000"/>
              </a:lnSpc>
              <a:defRPr sz="1600" spc="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427037" y="571500"/>
            <a:ext cx="8680451" cy="573405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521700" y="1808164"/>
            <a:ext cx="3243172" cy="3241676"/>
          </a:xfrm>
          <a:prstGeom prst="rect">
            <a:avLst/>
          </a:prstGeom>
          <a:solidFill>
            <a:srgbClr val="000000"/>
          </a:solidFill>
        </p:spPr>
        <p:txBody>
          <a:bodyPr lIns="288000" tIns="288000" rIns="288000" bIns="288000" anchor="ctr">
            <a:normAutofit/>
          </a:bodyPr>
          <a:lstStyle>
            <a:lvl1pPr defTabSz="519474">
              <a:lnSpc>
                <a:spcPct val="120000"/>
              </a:lnSpc>
              <a:defRPr sz="2000">
                <a:solidFill>
                  <a:srgbClr val="FFFFFF"/>
                </a:solidFill>
              </a:defRPr>
            </a:lvl1pPr>
            <a:lvl2pPr marL="296319" indent="-296319" defTabSz="519474">
              <a:lnSpc>
                <a:spcPct val="120000"/>
              </a:lnSpc>
              <a:defRPr sz="2000">
                <a:solidFill>
                  <a:srgbClr val="FFFFFF"/>
                </a:solidFill>
              </a:defRPr>
            </a:lvl2pPr>
            <a:lvl3pPr marL="482578" indent="-301610" defTabSz="519474">
              <a:lnSpc>
                <a:spcPct val="120000"/>
              </a:lnSpc>
              <a:defRPr sz="2000">
                <a:solidFill>
                  <a:srgbClr val="FFFFFF"/>
                </a:solidFill>
              </a:defRPr>
            </a:lvl3pPr>
            <a:lvl4pPr marL="605941" indent="-231310" defTabSz="519474">
              <a:lnSpc>
                <a:spcPct val="120000"/>
              </a:lnSpc>
              <a:defRPr sz="2000">
                <a:solidFill>
                  <a:srgbClr val="FFFFFF"/>
                </a:solidFill>
              </a:defRPr>
            </a:lvl4pPr>
            <a:lvl5pPr marL="947835" indent="-300167" defTabSz="519474">
              <a:lnSpc>
                <a:spcPct val="120000"/>
              </a:lnSpc>
              <a:defRPr sz="20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23889" y="1135050"/>
            <a:ext cx="10863264" cy="3074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1pPr>
            <a:lvl2pPr marL="0" indent="0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2pPr>
            <a:lvl3pPr marL="0" indent="180966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3pPr>
            <a:lvl4pPr marL="0" indent="374631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4pPr>
            <a:lvl5pPr marL="0" indent="647667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91440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9" descr="Imag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5707" y="1866900"/>
            <a:ext cx="4364082" cy="256291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90" y="1641474"/>
            <a:ext cx="4574855" cy="42156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3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44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3888" y="1135050"/>
            <a:ext cx="10863265" cy="307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pPr>
            <a:endParaRPr/>
          </a:p>
        </p:txBody>
      </p:sp>
      <p:sp>
        <p:nvSpPr>
          <p:cNvPr id="45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/>
          <p:nvPr/>
        </p:nvSpPr>
        <p:spPr>
          <a:xfrm>
            <a:off x="8667749" y="0"/>
            <a:ext cx="3524252" cy="6858000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3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0220" y="1468131"/>
            <a:ext cx="3304881" cy="463331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Espace réservé pour une image  2"/>
          <p:cNvSpPr>
            <a:spLocks noGrp="1"/>
          </p:cNvSpPr>
          <p:nvPr>
            <p:ph type="pic" sz="quarter" idx="13"/>
          </p:nvPr>
        </p:nvSpPr>
        <p:spPr>
          <a:xfrm>
            <a:off x="7283450" y="1928815"/>
            <a:ext cx="2774157" cy="370522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5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90" y="1641474"/>
            <a:ext cx="4574855" cy="42156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8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59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23888" y="1135050"/>
            <a:ext cx="10863265" cy="307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pPr>
            <a:endParaRPr/>
          </a:p>
        </p:txBody>
      </p:sp>
      <p:sp>
        <p:nvSpPr>
          <p:cNvPr id="60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8667749" y="0"/>
            <a:ext cx="3524252" cy="6858000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68" name="Image 9" descr="Imag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5462" y="1560204"/>
            <a:ext cx="2434396" cy="445959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Espace réservé pour une image  2"/>
          <p:cNvSpPr>
            <a:spLocks noGrp="1"/>
          </p:cNvSpPr>
          <p:nvPr>
            <p:ph type="pic" sz="quarter" idx="13"/>
          </p:nvPr>
        </p:nvSpPr>
        <p:spPr>
          <a:xfrm>
            <a:off x="7739063" y="2147889"/>
            <a:ext cx="1862932" cy="32908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7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23890" y="1641474"/>
            <a:ext cx="4574855" cy="42156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7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74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23888" y="1135050"/>
            <a:ext cx="10863265" cy="307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pPr>
            <a:endParaRPr/>
          </a:p>
        </p:txBody>
      </p:sp>
      <p:sp>
        <p:nvSpPr>
          <p:cNvPr id="75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lines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84" name="Titeltext"/>
          <p:cNvSpPr txBox="1">
            <a:spLocks noGrp="1"/>
          </p:cNvSpPr>
          <p:nvPr>
            <p:ph type="title"/>
          </p:nvPr>
        </p:nvSpPr>
        <p:spPr>
          <a:xfrm>
            <a:off x="623890" y="595482"/>
            <a:ext cx="5197162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8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23890" y="1135050"/>
            <a:ext cx="5197162" cy="3074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1pPr>
            <a:lvl2pPr marL="0" indent="0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2pPr>
            <a:lvl3pPr marL="0" indent="180966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3pPr>
            <a:lvl4pPr marL="0" indent="374631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4pPr>
            <a:lvl5pPr marL="0" indent="647667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95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9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23889" y="1135050"/>
            <a:ext cx="10863264" cy="3074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1pPr>
            <a:lvl2pPr marL="0" indent="0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2pPr>
            <a:lvl3pPr marL="0" indent="180966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3pPr>
            <a:lvl4pPr marL="0" indent="374631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4pPr>
            <a:lvl5pPr marL="0" indent="647667">
              <a:buSzTx/>
              <a:buNone/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mple Slid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ebene 1…"/>
          <p:cNvSpPr txBox="1">
            <a:spLocks noGrp="1"/>
          </p:cNvSpPr>
          <p:nvPr>
            <p:ph type="body" idx="1"/>
          </p:nvPr>
        </p:nvSpPr>
        <p:spPr>
          <a:xfrm>
            <a:off x="623890" y="2009955"/>
            <a:ext cx="10944223" cy="355013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0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7" name="Titeltext"/>
          <p:cNvSpPr txBox="1">
            <a:spLocks noGrp="1"/>
          </p:cNvSpPr>
          <p:nvPr>
            <p:ph type="title"/>
          </p:nvPr>
        </p:nvSpPr>
        <p:spPr>
          <a:xfrm>
            <a:off x="623889" y="595482"/>
            <a:ext cx="10944226" cy="3693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08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3888" y="1135050"/>
            <a:ext cx="10863265" cy="3074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>
                <a:solidFill>
                  <a:srgbClr val="23C5D1"/>
                </a:solidFill>
                <a:latin typeface="NeoTech Bold"/>
                <a:ea typeface="NeoTech Bold"/>
                <a:cs typeface="NeoTech Bold"/>
                <a:sym typeface="NeoTech Bold"/>
              </a:defRPr>
            </a:pPr>
            <a:endParaRPr/>
          </a:p>
        </p:txBody>
      </p:sp>
      <p:sp>
        <p:nvSpPr>
          <p:cNvPr id="109" name="Gerader Verbinder 8"/>
          <p:cNvSpPr/>
          <p:nvPr/>
        </p:nvSpPr>
        <p:spPr>
          <a:xfrm flipV="1">
            <a:off x="623888" y="1503384"/>
            <a:ext cx="720002" cy="1118"/>
          </a:xfrm>
          <a:prstGeom prst="line">
            <a:avLst/>
          </a:prstGeom>
          <a:ln w="28575">
            <a:solidFill>
              <a:srgbClr val="28CFC8"/>
            </a:solidFill>
            <a:miter lim="400000"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" descr="Bild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211939" y="6040766"/>
            <a:ext cx="356175" cy="54675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031717" y="6447825"/>
            <a:ext cx="128564" cy="13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ctr" defTabSz="457200">
              <a:defRPr sz="900">
                <a:solidFill>
                  <a:schemeClr val="accent6">
                    <a:lumOff val="2509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734533" y="6621850"/>
            <a:ext cx="13490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© neurocat GmbH 2019</a:t>
            </a:r>
            <a:endParaRPr kumimoji="0" lang="en-US" sz="1000" b="1" i="0" u="none" strike="noStrike" cap="none" spc="0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1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7792" marR="0" indent="-177792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1934" marR="0" indent="-180966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50000"/>
        <a:buFontTx/>
        <a:buChar char="►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13417" marR="0" indent="-138786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o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827768" marR="0" indent="-180100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-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423038" marR="0" indent="-137153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880216" marR="0" indent="-137153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337393" marR="0" indent="-137153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794570" marR="0" indent="-137153" algn="l" defTabSz="457178" rtl="0" latinLnBrk="0">
        <a:lnSpc>
          <a:spcPct val="13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549048" marR="0" indent="-91848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1000125" marR="0" indent="-85725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1474469" marR="0" indent="-102869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1931670" marR="0" indent="-10287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2388870" marR="0" indent="-10287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2846070" marR="0" indent="-10287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3303270" marR="0" indent="-10287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3760470" marR="0" indent="-10287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12"/>
          <p:cNvSpPr/>
          <p:nvPr/>
        </p:nvSpPr>
        <p:spPr>
          <a:xfrm>
            <a:off x="0" y="1905000"/>
            <a:ext cx="12192001" cy="304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defTabSz="914377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0" name="Textfeld 21"/>
          <p:cNvSpPr txBox="1"/>
          <p:nvPr/>
        </p:nvSpPr>
        <p:spPr>
          <a:xfrm>
            <a:off x="0" y="2867563"/>
            <a:ext cx="1219200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72DAE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mtClean="0"/>
              <a:t>This is </a:t>
            </a:r>
            <a:r>
              <a:rPr lang="en-US" smtClean="0"/>
              <a:t>the new slide style:</a:t>
            </a:r>
          </a:p>
          <a:p>
            <a:r>
              <a:rPr lang="en-US" smtClean="0"/>
              <a:t>Oct 2019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12"/>
          <p:cNvSpPr/>
          <p:nvPr/>
        </p:nvSpPr>
        <p:spPr>
          <a:xfrm>
            <a:off x="0" y="1"/>
            <a:ext cx="12192000" cy="1028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 defTabSz="914377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8" name="Textfeld 21"/>
          <p:cNvSpPr txBox="1"/>
          <p:nvPr/>
        </p:nvSpPr>
        <p:spPr>
          <a:xfrm>
            <a:off x="0" y="151597"/>
            <a:ext cx="1219200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72DAE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endParaRPr dirty="0"/>
          </a:p>
        </p:txBody>
      </p:sp>
      <p:sp>
        <p:nvSpPr>
          <p:cNvPr id="239" name="Rectangle 7"/>
          <p:cNvSpPr txBox="1"/>
          <p:nvPr/>
        </p:nvSpPr>
        <p:spPr>
          <a:xfrm>
            <a:off x="360356" y="1066800"/>
            <a:ext cx="786924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42900" indent="-342900">
              <a:spcBef>
                <a:spcPts val="5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bullet</a:t>
            </a:r>
            <a:endParaRPr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21"/>
          <p:cNvSpPr txBox="1"/>
          <p:nvPr/>
        </p:nvSpPr>
        <p:spPr>
          <a:xfrm>
            <a:off x="228600" y="251459"/>
            <a:ext cx="1219200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72DAE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l"/>
            <a:r>
              <a:rPr lang="en-US" smtClean="0"/>
              <a:t>Title here</a:t>
            </a:r>
            <a:endParaRPr lang="en-US" dirty="0"/>
          </a:p>
        </p:txBody>
      </p:sp>
      <p:sp>
        <p:nvSpPr>
          <p:cNvPr id="6" name="Rectangle 7"/>
          <p:cNvSpPr txBox="1"/>
          <p:nvPr/>
        </p:nvSpPr>
        <p:spPr>
          <a:xfrm>
            <a:off x="388931" y="1752600"/>
            <a:ext cx="11539788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spAutoFit/>
          </a:bodyPr>
          <a:lstStyle/>
          <a:p>
            <a:pPr algn="ctr">
              <a:spcBef>
                <a:spcPts val="500"/>
              </a:spcBef>
              <a:defRPr b="1"/>
            </a:pPr>
            <a:endParaRPr dirty="0"/>
          </a:p>
          <a:p>
            <a:pPr>
              <a:spcBef>
                <a:spcPts val="500"/>
              </a:spcBef>
              <a:buClr>
                <a:srgbClr val="72DAE1"/>
              </a:buClr>
              <a:buSzPct val="100000"/>
            </a:pPr>
            <a:r>
              <a:rPr lang="en-US" smtClean="0">
                <a:solidFill>
                  <a:srgbClr val="00B0F0"/>
                </a:solidFill>
              </a:rPr>
              <a:t>ASSUMPTIONS ON ... :</a:t>
            </a:r>
            <a:endParaRPr lang="en-US" dirty="0" smtClean="0">
              <a:solidFill>
                <a:srgbClr val="00B0F0"/>
              </a:solidFill>
            </a:endParaRP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mtClean="0"/>
              <a:t>aaa</a:t>
            </a:r>
          </a:p>
          <a:p>
            <a:pPr marL="342900" indent="-342900">
              <a:spcBef>
                <a:spcPts val="500"/>
              </a:spcBef>
              <a:buClr>
                <a:srgbClr val="72DAE1"/>
              </a:buClr>
              <a:buSzPct val="100000"/>
              <a:buFont typeface="Arial"/>
              <a:buChar char="•"/>
            </a:pPr>
            <a:endParaRPr lang="en-US" dirty="0" smtClean="0"/>
          </a:p>
          <a:p>
            <a:pPr marL="342900" indent="-342900">
              <a:spcBef>
                <a:spcPts val="500"/>
              </a:spcBef>
              <a:buClr>
                <a:srgbClr val="72DAE1"/>
              </a:buClr>
              <a:buSzPct val="100000"/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63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ring Point Green - Blue">
  <a:themeElements>
    <a:clrScheme name="Bearing Point Green - 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3B88"/>
      </a:accent1>
      <a:accent2>
        <a:srgbClr val="93D522"/>
      </a:accent2>
      <a:accent3>
        <a:srgbClr val="D8D8D8"/>
      </a:accent3>
      <a:accent4>
        <a:srgbClr val="A5A5A5"/>
      </a:accent4>
      <a:accent5>
        <a:srgbClr val="5C5C5C"/>
      </a:accent5>
      <a:accent6>
        <a:srgbClr val="7F7F7F"/>
      </a:accent6>
      <a:hlink>
        <a:srgbClr val="0000FF"/>
      </a:hlink>
      <a:folHlink>
        <a:srgbClr val="FF00FF"/>
      </a:folHlink>
    </a:clrScheme>
    <a:fontScheme name="Bearing Point Green - Blu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earing Point Green - 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earing Point Green - Blue">
  <a:themeElements>
    <a:clrScheme name="Bearing Point Green - 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3B88"/>
      </a:accent1>
      <a:accent2>
        <a:srgbClr val="93D522"/>
      </a:accent2>
      <a:accent3>
        <a:srgbClr val="D8D8D8"/>
      </a:accent3>
      <a:accent4>
        <a:srgbClr val="A5A5A5"/>
      </a:accent4>
      <a:accent5>
        <a:srgbClr val="5C5C5C"/>
      </a:accent5>
      <a:accent6>
        <a:srgbClr val="7F7F7F"/>
      </a:accent6>
      <a:hlink>
        <a:srgbClr val="0000FF"/>
      </a:hlink>
      <a:folHlink>
        <a:srgbClr val="FF00FF"/>
      </a:folHlink>
    </a:clrScheme>
    <a:fontScheme name="Bearing Point Green - Blu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earing Point Green - 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Bearing Point Green - Blue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</dc:creator>
  <cp:lastModifiedBy>Joerg</cp:lastModifiedBy>
  <cp:revision>36</cp:revision>
  <dcterms:modified xsi:type="dcterms:W3CDTF">2019-10-28T17:22:42Z</dcterms:modified>
</cp:coreProperties>
</file>