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4cbf292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4cbf292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60cc58a2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60cc58a2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8cfec44d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8cfec44d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4cbf292a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4cbf292a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833d4b96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833d4b96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833d4b96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833d4b96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92b4097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92b4097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833d4b96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833d4b96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833d4b9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833d4b9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4cbf292a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4cbf292a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8cfec44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8cfec44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Онлайн-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школа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Март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91350"/>
            <a:ext cx="85206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1600">
                <a:solidFill>
                  <a:srgbClr val="2125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З</a:t>
            </a:r>
            <a:r>
              <a:rPr b="0" lang="ru" sz="1600">
                <a:solidFill>
                  <a:srgbClr val="2125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а сколько дней с момента перехода по рекламе закрывается 90% лидов.</a:t>
            </a:r>
            <a:endParaRPr b="0" sz="16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544800" y="4058050"/>
            <a:ext cx="82875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На горизонтальной оси отложена разница между первым визитом и датой конвертации в лида, по вертикальной оси отложен процент успешно закрытых лидов. Через 21 дней мы видим, что процент лидов составляет 85, на 22 день - 91.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600" y="1257313"/>
            <a:ext cx="5681372" cy="2628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18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Метрики cpu, cppu и cpl для рекламной кампании vk  </a:t>
            </a:r>
            <a:endParaRPr b="0" sz="18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3822000"/>
            <a:ext cx="4963800" cy="13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Расчет метрик производился по следующим формулам: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cpu = total_cost / visitors_count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cpl = total_cost / leads_count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cppu = total_cost / purchases_count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25" y="1017450"/>
            <a:ext cx="5513863" cy="291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6215700" y="1141925"/>
            <a:ext cx="2616600" cy="25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CPU - значения показателя до 14.06 довольно низкие, после становятся больше 3k. Количество пользователей не уменьшалось, значит затраты на рекламу выросли.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CPL - трендов не наблюдается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73" y="1017450"/>
            <a:ext cx="5059899" cy="267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18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Метрики cpu, cppu и cpl для рекламной кампании yandex  </a:t>
            </a:r>
            <a:endParaRPr b="0" sz="18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43575" y="3763375"/>
            <a:ext cx="4963800" cy="13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Расчет метрик производился по следующим формулам: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cpu = total_cost / visitors_count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cpl = total_cost / leads_count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cppu = total_cost / purchases_count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6098625" y="1156400"/>
            <a:ext cx="2616600" cy="25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CPU, CPL - трендов нет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CPPU - наблюдаются пики 18, 24 и 29 числа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344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18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Количество пользователей, заходящих на сайт</a:t>
            </a:r>
            <a:endParaRPr b="0" sz="1800">
              <a:solidFill>
                <a:srgbClr val="21252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98" y="827950"/>
            <a:ext cx="7544800" cy="34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58425" y="4374325"/>
            <a:ext cx="85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Количество посетителей колеблется от 3000 до 11000 человек в день, трендов не наблюдается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18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Количество лидов в динамике</a:t>
            </a:r>
            <a:endParaRPr b="0" sz="18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50" y="1017450"/>
            <a:ext cx="7592251" cy="34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58425" y="4374325"/>
            <a:ext cx="857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Количество лидов в день небольшое</a:t>
            </a:r>
            <a:r>
              <a:rPr lang="ru">
                <a:solidFill>
                  <a:schemeClr val="dk2"/>
                </a:solidFill>
              </a:rPr>
              <a:t>, максимальное значение составляет 87. Трендов также не наблюдается.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18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К</a:t>
            </a:r>
            <a:r>
              <a:rPr b="0" lang="ru" sz="18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онверсия из клика в лид</a:t>
            </a:r>
            <a:endParaRPr b="0" sz="18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25" y="878550"/>
            <a:ext cx="7615877" cy="34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58425" y="4374325"/>
            <a:ext cx="857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Наблюдается довольно низкая конверсия из клика в лид, которая не превышает 2% в течение всего месяца.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1800">
                <a:solidFill>
                  <a:srgbClr val="2125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К</a:t>
            </a:r>
            <a:r>
              <a:rPr b="0" lang="ru" sz="1800">
                <a:solidFill>
                  <a:srgbClr val="2125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онверсия из лида в оплату</a:t>
            </a:r>
            <a:endParaRPr b="0" sz="18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875" y="1088475"/>
            <a:ext cx="7184199" cy="32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58425" y="4374325"/>
            <a:ext cx="857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К</a:t>
            </a:r>
            <a:r>
              <a:rPr lang="ru">
                <a:solidFill>
                  <a:schemeClr val="dk2"/>
                </a:solidFill>
              </a:rPr>
              <a:t>онверсия из лида в оплату также небольшая. Максимальное значение около 32% принимает 26.06.2023.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18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Какие каналы приводят посетителей на сайт</a:t>
            </a:r>
            <a:endParaRPr b="0" sz="18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875" y="1017450"/>
            <a:ext cx="7442126" cy="39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6530450" y="1017450"/>
            <a:ext cx="1911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Самые популярные каналы привлечения: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google -59%,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organic - 21.9%,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yandex - 7.97%,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vk - 7.12%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344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1800">
                <a:solidFill>
                  <a:srgbClr val="2125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О</a:t>
            </a:r>
            <a:r>
              <a:rPr b="0" lang="ru" sz="1800">
                <a:solidFill>
                  <a:srgbClr val="2125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купаемые каналы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813725" y="1529675"/>
            <a:ext cx="4135800" cy="17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Каналы, выделенные красным цветом, являются убыточными. Желтый канал не привлекает рекламу и не зарабатывает. Каналы, выделенные зеленым цветом, имеют прибыль.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50" y="860525"/>
            <a:ext cx="39528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03425"/>
            <a:ext cx="85206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1800">
                <a:solidFill>
                  <a:srgbClr val="2125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Какие рекламные каналы стоит отключить, над какими нужно поработать и улучшить, а какие лучше не трогать потому что они прекрасно работают?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00" y="1377425"/>
            <a:ext cx="3616644" cy="34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444" y="2482300"/>
            <a:ext cx="38671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18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ROI - окупаемость инвестиций</a:t>
            </a:r>
            <a:endParaRPr b="0" sz="18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87525" y="4112550"/>
            <a:ext cx="76014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Была </a:t>
            </a: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рассчитана</a:t>
            </a: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окупаемость инвестиций для рекламных кампаний vk и yandex для каждого дня. Отрицательная метрика ROI говорит о том, что вложения в рекламу не окупаются.  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375" y="933550"/>
            <a:ext cx="5570576" cy="29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