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8"/>
    <p:restoredTop sz="94717"/>
  </p:normalViewPr>
  <p:slideViewPr>
    <p:cSldViewPr snapToGrid="0">
      <p:cViewPr varScale="1">
        <p:scale>
          <a:sx n="135" d="100"/>
          <a:sy n="135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A8B3-F33B-C342-B86F-7EF15768A8E1}" type="datetimeFigureOut">
              <a:rPr lang="en-TR" smtClean="0"/>
              <a:t>1.05.2024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B7209-9A84-994F-A9C9-219FCC0E3C8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4221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6DEA-16AD-6E83-EEF5-CE7EA5C6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09F66-6C4B-BA77-DBDA-11B3D585C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2F56-54C0-4AE7-1987-621724C6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BE30-1F09-1A40-8B27-0E6EDE3CB53D}" type="datetime1">
              <a:rPr lang="tr-TR" smtClean="0"/>
              <a:t>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E58D-0118-3F98-CC9F-BFD471D1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10BF-B6F5-3226-BC63-C664C655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257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DF5A-B941-9342-3B22-1963E2AF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F79B8-9E26-102B-A3E8-79955C5E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6651-5501-6B0A-3BD3-A960737B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FB7D-9D45-3B4E-9DB5-89222AF71E45}" type="datetime1">
              <a:rPr lang="tr-TR" smtClean="0"/>
              <a:t>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8C4E-FECD-6D64-B125-8F281296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15B8-B375-3F02-898C-72F63F8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467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57A3-CA82-7AB3-B9BC-B5400A9AE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AFB68-9EE0-18BD-FD5D-5FE5A2793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AEBA-BDB8-6316-0AEA-58C548C4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98AA-0E52-AD4D-A890-A198C17A8864}" type="datetime1">
              <a:rPr lang="tr-TR" smtClean="0"/>
              <a:t>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8BBF-2E5E-BB8C-CFFF-E064A64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82F8-16EE-F111-7F21-A912629D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9144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BF0D-B402-FBEF-513F-A2149B61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8C24-8399-EC85-9C46-DF069AD0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58BB-03D2-C8C7-0603-6716A78C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27E1-38AA-E74E-9172-29036F6B134B}" type="datetime1">
              <a:rPr lang="tr-TR" smtClean="0"/>
              <a:t>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EE85-4E47-F754-4E13-CF15FE8E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EA06-F39B-5291-5475-2B7C2D4D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633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4A9-4AFF-22CF-F249-F14FA0C8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247F6-5FA1-9F26-E5D7-DF6E95B3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D85E-C30D-7B91-38A2-4B690EE0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3BBF-0A87-ED41-AD17-B57F0A618DD3}" type="datetime1">
              <a:rPr lang="tr-TR" smtClean="0"/>
              <a:t>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EFAF-48B0-392A-C339-EB6C51F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3278-4BD6-798E-8C34-4E89F9DB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2318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D33E-FFB7-C152-4668-E460C60D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228C-49DA-55B2-8786-6AFF942D2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5C346-98F1-94DB-F6A5-EECA2FE3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0CE44-18F5-85A6-DEEB-3AAF3F58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BB5B-8929-6843-A7AB-A94360D46DD2}" type="datetime1">
              <a:rPr lang="tr-TR" smtClean="0"/>
              <a:t>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1E2E-8BC1-C01B-BDD9-5DA94E20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AEE8B-FAB7-4B71-DC7E-AE2E6FA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8907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43B9-69BA-2AE6-3EB9-B47B1409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711D-DF7A-7BA5-4763-6E81BDCD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9A150-528D-DF5B-CBF6-5D01B2D8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642F0-D938-7F18-95DA-26291666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BBF90-93B1-DCB4-87A5-907966CFD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7F492-AC46-F5B9-4EED-BFA933E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ED31-0573-7C46-896D-45039B6FCA4A}" type="datetime1">
              <a:rPr lang="tr-TR" smtClean="0"/>
              <a:t>1.05.2024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DED26-D876-1511-8D0F-63FFB621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F9FF0-D2D0-2F42-81E8-F125700E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096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13BB-D7CC-CEA6-5AA8-7D56B9AA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2AB2F-E15C-773D-BFDA-BEB029E4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9091-0035-1142-AAF2-91F96D08FE2C}" type="datetime1">
              <a:rPr lang="tr-TR" smtClean="0"/>
              <a:t>1.05.2024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E8F6C-C930-1126-461D-432A9B7A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9C819-0E10-F7B6-6CA7-5896A88D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5481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F748E-181D-9D37-F7D7-1C105BBD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CE8-CE03-E14B-94DA-676A2052BF92}" type="datetime1">
              <a:rPr lang="tr-TR" smtClean="0"/>
              <a:t>1.05.2024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CF463-58DB-C8C5-5263-205E6C22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FF73A-7AA9-79CF-5DCF-4427B137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4748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A98F-D953-8501-D1D1-2551B2BF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8171-391C-7CCB-1790-FC98BAAC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E9A8-CF59-E376-71E7-71264C75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B9D5-FF76-3A59-9D3B-2D9DA79A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2E3B-DC42-C94A-96EE-455C5E00DC10}" type="datetime1">
              <a:rPr lang="tr-TR" smtClean="0"/>
              <a:t>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AEC89-54DF-8DF5-0160-C2DF56D9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79F6-5344-739A-7E72-391E5BB0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83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2458-E3DB-F852-795C-63053D61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C1427-8B3D-B417-FE5C-87E709ECB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4188D-63F1-FC51-9885-7A881D71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91073-4AD5-3B9A-F945-8B46ADA5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9945-DABA-534C-AFB3-25100B1DA269}" type="datetime1">
              <a:rPr lang="tr-TR" smtClean="0"/>
              <a:t>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65EA-BDFC-A2AB-ABAC-97C96D8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5877E-8889-DC54-611A-0ECC80CF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128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0BD17-E01D-DFAE-E5CF-0E80272C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7A84-DE88-59CF-BDBB-EBCFCE41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D55A-7A50-C658-8E35-DBDA8025C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F532E-FCDA-6949-B34E-DC9E479C0081}" type="datetime1">
              <a:rPr lang="tr-TR" smtClean="0"/>
              <a:t>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2912-9EF7-CDC7-AFDB-B47F8F52D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84CB-F5B3-A94C-9754-FE18F3A29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7F87B-A4AF-4743-983D-ECFF8696F1E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21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C331-630F-1612-ADE2-177F7EE2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349" y="1122363"/>
            <a:ext cx="10432974" cy="2387600"/>
          </a:xfrm>
        </p:spPr>
        <p:txBody>
          <a:bodyPr/>
          <a:lstStyle/>
          <a:p>
            <a:r>
              <a:rPr lang="en-TR" b="1" dirty="0"/>
              <a:t>Cinema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0C70-1914-BEBB-AC07-D2E3E038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16"/>
            <a:ext cx="9144000" cy="958467"/>
          </a:xfrm>
        </p:spPr>
        <p:txBody>
          <a:bodyPr/>
          <a:lstStyle/>
          <a:p>
            <a:r>
              <a:rPr lang="en-TR" dirty="0"/>
              <a:t>CMS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5B605-FDBF-A564-EA11-27A86555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0464"/>
            <a:ext cx="4114800" cy="541012"/>
          </a:xfrm>
        </p:spPr>
        <p:txBody>
          <a:bodyPr/>
          <a:lstStyle/>
          <a:p>
            <a:r>
              <a:rPr lang="en-US" sz="1800" b="0" i="0" dirty="0">
                <a:solidFill>
                  <a:srgbClr val="212529"/>
                </a:solidFill>
                <a:effectLst/>
                <a:highlight>
                  <a:srgbClr val="F4F6F9"/>
                </a:highlight>
                <a:latin typeface="Source Sans Pro" panose="020B0503030403020204" pitchFamily="34" charset="0"/>
              </a:rPr>
              <a:t>Software Construction (SE204)</a:t>
            </a:r>
          </a:p>
          <a:p>
            <a:endParaRPr lang="en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7AEEC-7F2F-40D2-2A1D-0C36457E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3218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0031-590B-54DA-DDB0-3CE6C807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38" y="365127"/>
            <a:ext cx="10495961" cy="309092"/>
          </a:xfrm>
        </p:spPr>
        <p:txBody>
          <a:bodyPr>
            <a:noAutofit/>
          </a:bodyPr>
          <a:lstStyle/>
          <a:p>
            <a:r>
              <a:rPr lang="en-TR" sz="2400" b="1" dirty="0">
                <a:latin typeface="Arial" panose="020B0604020202020204" pitchFamily="34" charset="0"/>
                <a:cs typeface="Arial" panose="020B0604020202020204" pitchFamily="34" charset="0"/>
              </a:rPr>
              <a:t>Ticket System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CD8B19-6F4D-AE3A-8D24-0F2A25081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8" y="876695"/>
            <a:ext cx="3388151" cy="31650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2B8AA-D9FB-387F-5A3C-9C2DBBF6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12A53-A306-DF9D-2075-6F733D9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10</a:t>
            </a:fld>
            <a:endParaRPr lang="en-TR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ADC3EED-74B9-D744-F603-47D4EC16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28" y="876695"/>
            <a:ext cx="3535083" cy="2686637"/>
          </a:xfrm>
          <a:prstGeom prst="rect">
            <a:avLst/>
          </a:prstGeom>
        </p:spPr>
      </p:pic>
      <p:pic>
        <p:nvPicPr>
          <p:cNvPr id="11" name="Picture 10" descr="A screen shot of a delete ticket&#10;&#10;Description automatically generated">
            <a:extLst>
              <a:ext uri="{FF2B5EF4-FFF2-40B4-BE49-F238E27FC236}">
                <a16:creationId xmlns:a16="http://schemas.microsoft.com/office/drawing/2014/main" id="{C1674EB6-F0A8-2908-7177-A46ABCEA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48" y="4332465"/>
            <a:ext cx="3388152" cy="1949519"/>
          </a:xfrm>
          <a:prstGeom prst="rect">
            <a:avLst/>
          </a:prstGeom>
        </p:spPr>
      </p:pic>
      <p:pic>
        <p:nvPicPr>
          <p:cNvPr id="17" name="Picture 16" descr="A screen shot of a ticket list&#10;&#10;Description automatically generated">
            <a:extLst>
              <a:ext uri="{FF2B5EF4-FFF2-40B4-BE49-F238E27FC236}">
                <a16:creationId xmlns:a16="http://schemas.microsoft.com/office/drawing/2014/main" id="{FC989395-AE81-8E19-9037-8A832E0B5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338" y="876694"/>
            <a:ext cx="3535083" cy="3601038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340CD66-9EFE-552F-772F-4474CBD1C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427" y="3883843"/>
            <a:ext cx="3535083" cy="24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1DB67-3EE1-3137-157E-383F359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978113"/>
          </a:xfrm>
        </p:spPr>
        <p:txBody>
          <a:bodyPr anchor="t">
            <a:normAutofit/>
          </a:bodyPr>
          <a:lstStyle/>
          <a:p>
            <a:r>
              <a:rPr lang="en-TR" sz="5400" b="1" dirty="0">
                <a:latin typeface="Arial" panose="020B0604020202020204" pitchFamily="34" charset="0"/>
                <a:cs typeface="Arial" panose="020B0604020202020204" pitchFamily="34" charset="0"/>
              </a:rPr>
              <a:t>List of Group Members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00CD9-1CE2-6BD9-7757-89630C4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17F87B-A4AF-4743-983D-ECFF8696F1EE}" type="slidenum">
              <a:rPr lang="en-TR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TR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D68509-9012-7466-D7AE-EF43D0029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32794"/>
              </p:ext>
            </p:extLst>
          </p:nvPr>
        </p:nvGraphicFramePr>
        <p:xfrm>
          <a:off x="1188062" y="1850835"/>
          <a:ext cx="9356106" cy="4371004"/>
        </p:xfrm>
        <a:graphic>
          <a:graphicData uri="http://schemas.openxmlformats.org/drawingml/2006/table">
            <a:tbl>
              <a:tblPr/>
              <a:tblGrid>
                <a:gridCol w="1837532">
                  <a:extLst>
                    <a:ext uri="{9D8B030D-6E8A-4147-A177-3AD203B41FA5}">
                      <a16:colId xmlns:a16="http://schemas.microsoft.com/office/drawing/2014/main" val="650251785"/>
                    </a:ext>
                  </a:extLst>
                </a:gridCol>
                <a:gridCol w="4333673">
                  <a:extLst>
                    <a:ext uri="{9D8B030D-6E8A-4147-A177-3AD203B41FA5}">
                      <a16:colId xmlns:a16="http://schemas.microsoft.com/office/drawing/2014/main" val="1528936633"/>
                    </a:ext>
                  </a:extLst>
                </a:gridCol>
                <a:gridCol w="3184901">
                  <a:extLst>
                    <a:ext uri="{9D8B030D-6E8A-4147-A177-3AD203B41FA5}">
                      <a16:colId xmlns:a16="http://schemas.microsoft.com/office/drawing/2014/main" val="1310266888"/>
                    </a:ext>
                  </a:extLst>
                </a:gridCol>
              </a:tblGrid>
              <a:tr h="54337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220209402</a:t>
                      </a:r>
                      <a:endParaRPr lang="en-US" sz="4300" b="0" i="0" u="none" strike="noStrike" dirty="0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Elliot Osazuwame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Oghogho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85948"/>
                  </a:ext>
                </a:extLst>
              </a:tr>
              <a:tr h="63793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220209910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Callistus  Chukwuemeka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Udemba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081135"/>
                  </a:ext>
                </a:extLst>
              </a:tr>
              <a:tr h="63793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220209342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Elhaitham Osman Eltahir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Mohamed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05919"/>
                  </a:ext>
                </a:extLst>
              </a:tr>
              <a:tr h="63793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220209398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Ahmad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Tijjani</a:t>
                      </a:r>
                      <a:endParaRPr lang="en-US" sz="4300" b="0" i="0" u="none" strike="noStrike" dirty="0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Almajir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99222"/>
                  </a:ext>
                </a:extLst>
              </a:tr>
              <a:tr h="63793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210209327</a:t>
                      </a:r>
                      <a:endParaRPr lang="en-US" sz="4300" b="0" i="0" u="none" strike="noStrike" dirty="0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Mohamed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Abdirizak</a:t>
                      </a:r>
                      <a:endParaRPr lang="en-US" sz="4300" b="0" i="0" u="none" strike="noStrike" dirty="0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Ali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39054"/>
                  </a:ext>
                </a:extLst>
              </a:tr>
              <a:tr h="63793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210209463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Niyonizigiye Don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Dief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31449"/>
                  </a:ext>
                </a:extLst>
              </a:tr>
              <a:tr h="63793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220209902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Abdullahi Eniola Yussuff</a:t>
                      </a:r>
                      <a:endParaRPr lang="en-US" sz="4300" b="0" i="0" u="none" strike="noStrike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ADDCE"/>
                          </a:highlight>
                          <a:latin typeface="Calibri" panose="020F0502020204030204" pitchFamily="34" charset="0"/>
                        </a:rPr>
                        <a:t>Oriyomi</a:t>
                      </a:r>
                      <a:endParaRPr lang="en-US" sz="4300" b="0" i="0" u="none" strike="noStrike" dirty="0">
                        <a:effectLst/>
                        <a:highlight>
                          <a:srgbClr val="FADD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2770" marR="22770" marT="22770" marB="1092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940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AE4611-2EED-E795-653A-5605D7C7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87556"/>
              </p:ext>
            </p:extLst>
          </p:nvPr>
        </p:nvGraphicFramePr>
        <p:xfrm>
          <a:off x="1188062" y="1472473"/>
          <a:ext cx="9356106" cy="37836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08526">
                  <a:extLst>
                    <a:ext uri="{9D8B030D-6E8A-4147-A177-3AD203B41FA5}">
                      <a16:colId xmlns:a16="http://schemas.microsoft.com/office/drawing/2014/main" val="3375041523"/>
                    </a:ext>
                  </a:extLst>
                </a:gridCol>
                <a:gridCol w="4351663">
                  <a:extLst>
                    <a:ext uri="{9D8B030D-6E8A-4147-A177-3AD203B41FA5}">
                      <a16:colId xmlns:a16="http://schemas.microsoft.com/office/drawing/2014/main" val="1788735523"/>
                    </a:ext>
                  </a:extLst>
                </a:gridCol>
                <a:gridCol w="3195917">
                  <a:extLst>
                    <a:ext uri="{9D8B030D-6E8A-4147-A177-3AD203B41FA5}">
                      <a16:colId xmlns:a16="http://schemas.microsoft.com/office/drawing/2014/main" val="96147685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r>
                        <a:rPr lang="en-TR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2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87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080C8-EC9E-EEA4-EC2D-328D17EB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 dirty="0">
                <a:solidFill>
                  <a:srgbClr val="FFFFFF"/>
                </a:solidFill>
              </a:rPr>
              <a:t>Table of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BE914-82C9-EB2A-666D-804D97CF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1984248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TR" sz="1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C583-AE0B-CEE4-963C-B2E132ED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b="1" dirty="0"/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b="1" dirty="0"/>
              <a:t>Database Tables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b="1" dirty="0"/>
              <a:t>JDBC implementation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b="1" dirty="0"/>
              <a:t>User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589D2-82A8-5AA2-A843-D978D43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17F87B-A4AF-4743-983D-ECFF8696F1EE}" type="slidenum">
              <a:rPr lang="en-T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T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1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5254C-0CED-2A58-F281-349A98A8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 dirty="0">
                <a:solidFill>
                  <a:srgbClr val="FFFFFF"/>
                </a:solidFill>
              </a:rPr>
              <a:t>Chapter 1: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621B6-54FE-6A6C-6390-A022DBC1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1984248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TR" sz="1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2902-5180-C770-220C-1D4415EC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19" y="1885280"/>
            <a:ext cx="10276032" cy="441636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Welcome to the world of cinema management systems. This powerful software solution is designed to streamline and automate various aspects of running a cinema or movie theater.</a:t>
            </a:r>
            <a:r>
              <a:rPr lang="en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system performs the following function: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in.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Register a new user.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Changing password.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movie system that contains: Adding/Updating/Deleting/Searching and List of Movies.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Ticket system that contains: Adding/Updating/ Deleting/Searching and List of Tickets.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2DA5E-3F02-94D8-D3AB-77536096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17F87B-A4AF-4743-983D-ECFF8696F1EE}" type="slidenum">
              <a:rPr lang="en-T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T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5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54765-2202-A55E-13AD-8C1952D4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638" y="275422"/>
            <a:ext cx="9895951" cy="10412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</a:t>
            </a:r>
            <a:r>
              <a:rPr lang="en-TR" sz="4000" dirty="0">
                <a:solidFill>
                  <a:srgbClr val="FFFFFF"/>
                </a:solidFill>
              </a:rPr>
              <a:t>hapter 2: Database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43C3-07B7-1D02-0132-80B9F93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1984248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TR" sz="110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screenshot of a movie list&#10;&#10;Description automatically generated">
            <a:extLst>
              <a:ext uri="{FF2B5EF4-FFF2-40B4-BE49-F238E27FC236}">
                <a16:creationId xmlns:a16="http://schemas.microsoft.com/office/drawing/2014/main" id="{94B96978-6CE8-478B-2507-00E1FE1AB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493" y="3142556"/>
            <a:ext cx="2612931" cy="2463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3C43-292B-D6B4-5DA4-D57E158F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17F87B-A4AF-4743-983D-ECFF8696F1EE}" type="slidenum">
              <a:rPr lang="en-T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T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6" descr="Login Table&#10;">
            <a:extLst>
              <a:ext uri="{FF2B5EF4-FFF2-40B4-BE49-F238E27FC236}">
                <a16:creationId xmlns:a16="http://schemas.microsoft.com/office/drawing/2014/main" id="{02D7424B-4A2B-A487-4E3B-EF0FB0C6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80" y="3142556"/>
            <a:ext cx="2145989" cy="2463800"/>
          </a:xfrm>
          <a:prstGeom prst="rect">
            <a:avLst/>
          </a:prstGeom>
        </p:spPr>
      </p:pic>
      <p:pic>
        <p:nvPicPr>
          <p:cNvPr id="11" name="Picture 10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D2C252E5-1820-366C-2F93-78EC2A8F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82" y="3142556"/>
            <a:ext cx="2984500" cy="2463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3F8C83-1212-3800-B279-07150B1F52B9}"/>
              </a:ext>
            </a:extLst>
          </p:cNvPr>
          <p:cNvSpPr txBox="1"/>
          <p:nvPr/>
        </p:nvSpPr>
        <p:spPr>
          <a:xfrm>
            <a:off x="1628956" y="2487191"/>
            <a:ext cx="172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Login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4F621-BA66-F393-3099-57C15D7F3162}"/>
              </a:ext>
            </a:extLst>
          </p:cNvPr>
          <p:cNvSpPr txBox="1"/>
          <p:nvPr/>
        </p:nvSpPr>
        <p:spPr>
          <a:xfrm>
            <a:off x="4385840" y="2487191"/>
            <a:ext cx="21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Movie List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B1327-ED36-1335-9E96-5FDB12D4E316}"/>
              </a:ext>
            </a:extLst>
          </p:cNvPr>
          <p:cNvSpPr txBox="1"/>
          <p:nvPr/>
        </p:nvSpPr>
        <p:spPr>
          <a:xfrm>
            <a:off x="7916079" y="2487191"/>
            <a:ext cx="21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Ticket List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4BCC0-AF60-6602-9945-A2D21A68F704}"/>
              </a:ext>
            </a:extLst>
          </p:cNvPr>
          <p:cNvSpPr txBox="1"/>
          <p:nvPr/>
        </p:nvSpPr>
        <p:spPr>
          <a:xfrm>
            <a:off x="1418480" y="1706246"/>
            <a:ext cx="42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We have Three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141416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12EB2-A2E8-F312-6448-8683432F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 dirty="0">
                <a:solidFill>
                  <a:srgbClr val="FFFFFF"/>
                </a:solidFill>
              </a:rPr>
              <a:t>Chapter 3: JDBC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19D55-EEA4-000F-74DC-CD63C875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1984248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TR" sz="1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7218-F3F8-AB5D-75C9-145D5371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18632"/>
            <a:ext cx="9724031" cy="42829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Import all the necessary classes. 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Load the JDBC driver. 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Establish the Connection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 a Statement Object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Execute query string using Statement Object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Retrieve data from the returned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7070-7C17-D756-30A0-664A597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17F87B-A4AF-4743-983D-ECFF8696F1EE}" type="slidenum">
              <a:rPr lang="en-T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T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10405-22F2-266A-6B18-D089A380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 dirty="0">
                <a:solidFill>
                  <a:srgbClr val="FFFFFF"/>
                </a:solidFill>
              </a:rPr>
              <a:t>Chapter 4: User Interfaces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65E63-CA27-1703-5FA0-B0DE2CB9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1984248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TR" sz="110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48A015FD-2B92-64DD-FBBF-5A8E596B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30" y="2258560"/>
            <a:ext cx="4512502" cy="315380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29EA-E9EC-6475-D13F-FDB9336C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17F87B-A4AF-4743-983D-ECFF8696F1EE}" type="slidenum">
              <a:rPr lang="en-T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T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 descr="A screenshot of a computer login form&#10;&#10;Description automatically generated">
            <a:extLst>
              <a:ext uri="{FF2B5EF4-FFF2-40B4-BE49-F238E27FC236}">
                <a16:creationId xmlns:a16="http://schemas.microsoft.com/office/drawing/2014/main" id="{B4F0BD06-543A-4C0E-F52E-2A0EB3399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02" y="2258560"/>
            <a:ext cx="4512502" cy="31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679F-B70F-C444-06FF-C1C7D8AD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/>
          </a:bodyPr>
          <a:lstStyle/>
          <a:p>
            <a:r>
              <a:rPr lang="en-TR" sz="2400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7044376-7587-D447-B9BC-FEB501F3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4818"/>
            <a:ext cx="3385008" cy="23241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D7AEA-3C78-B504-4D03-B02A8DDB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DE1B2-722D-EC95-D5E9-1910C027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8</a:t>
            </a:fld>
            <a:endParaRPr lang="en-TR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F489ABDA-4FAB-10FE-7DD7-2E7729E0A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" r="2490" b="2997"/>
          <a:stretch/>
        </p:blipFill>
        <p:spPr>
          <a:xfrm>
            <a:off x="4443018" y="1104818"/>
            <a:ext cx="3456791" cy="358972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E8A0290-687A-2158-595E-F31DC3655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97"/>
          <a:stretch/>
        </p:blipFill>
        <p:spPr>
          <a:xfrm>
            <a:off x="8049704" y="1104818"/>
            <a:ext cx="3456791" cy="3589729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BB06B5-C5DB-3659-6E7E-4FCAB95D1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707171"/>
            <a:ext cx="3385007" cy="23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1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335-CC9B-8272-8D03-655E7385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860"/>
          </a:xfrm>
        </p:spPr>
        <p:txBody>
          <a:bodyPr>
            <a:normAutofit/>
          </a:bodyPr>
          <a:lstStyle/>
          <a:p>
            <a:r>
              <a:rPr lang="en-TR" sz="2400" b="1" dirty="0">
                <a:latin typeface="Arial" panose="020B0604020202020204" pitchFamily="34" charset="0"/>
                <a:cs typeface="Arial" panose="020B0604020202020204" pitchFamily="34" charset="0"/>
              </a:rPr>
              <a:t>Movie System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952BE4E-4007-D169-41FA-2FCB0F3F8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7783"/>
            <a:ext cx="3026790" cy="28903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7A08-0AD1-4AEE-4570-7974E8B1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0DB2B-F691-2D8C-7C2F-B66EEBE1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F87B-A4AF-4743-983D-ECFF8696F1EE}" type="slidenum">
              <a:rPr lang="en-TR" smtClean="0"/>
              <a:t>9</a:t>
            </a:fld>
            <a:endParaRPr lang="en-TR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AC2D057-F183-8F7F-E272-5CBBD88F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86768"/>
            <a:ext cx="3026790" cy="2655673"/>
          </a:xfrm>
          <a:prstGeom prst="rect">
            <a:avLst/>
          </a:prstGeom>
        </p:spPr>
      </p:pic>
      <p:pic>
        <p:nvPicPr>
          <p:cNvPr id="11" name="Picture 10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4CA6BB0-EA22-6E84-9090-11C742785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8989"/>
            <a:ext cx="3026790" cy="2023847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5EEC287-6106-95B5-EB49-B8BCDBC20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978111"/>
            <a:ext cx="3026790" cy="2224725"/>
          </a:xfrm>
          <a:prstGeom prst="rect">
            <a:avLst/>
          </a:prstGeom>
        </p:spPr>
      </p:pic>
      <p:pic>
        <p:nvPicPr>
          <p:cNvPr id="17" name="Picture 16" descr="A screen shot of a movie list&#10;&#10;Description automatically generated">
            <a:extLst>
              <a:ext uri="{FF2B5EF4-FFF2-40B4-BE49-F238E27FC236}">
                <a16:creationId xmlns:a16="http://schemas.microsoft.com/office/drawing/2014/main" id="{6910A19B-777E-4EAD-0754-A1E1EB701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268" y="1012369"/>
            <a:ext cx="4114800" cy="39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219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Source Sans Pro</vt:lpstr>
      <vt:lpstr>Office Theme</vt:lpstr>
      <vt:lpstr>Cinema Management System</vt:lpstr>
      <vt:lpstr>List of Group Members</vt:lpstr>
      <vt:lpstr>Table of Content</vt:lpstr>
      <vt:lpstr>Chapter 1: Introduction</vt:lpstr>
      <vt:lpstr>Chapter 2: Database Tables</vt:lpstr>
      <vt:lpstr>Chapter 3: JDBC implementation</vt:lpstr>
      <vt:lpstr>Chapter 4: User Interfaces</vt:lpstr>
      <vt:lpstr>Home</vt:lpstr>
      <vt:lpstr>Movie System</vt:lpstr>
      <vt:lpstr>Ticket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Management System</dc:title>
  <dc:creator>Hassan Martin</dc:creator>
  <cp:lastModifiedBy>Hassan Martin</cp:lastModifiedBy>
  <cp:revision>9</cp:revision>
  <dcterms:created xsi:type="dcterms:W3CDTF">2024-05-01T15:12:16Z</dcterms:created>
  <dcterms:modified xsi:type="dcterms:W3CDTF">2024-05-01T18:27:18Z</dcterms:modified>
</cp:coreProperties>
</file>