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82A2-D98D-D44A-9343-50D2A600A98D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BA6D9-0316-8D44-8356-FA814C880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1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BA6D9-0316-8D44-8356-FA814C8802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4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4FA-A6E9-3C4E-AFC0-C0870A93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B775-35CE-2E41-91B6-7DE6D87E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8076-1D0B-6541-9021-332E21CA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7CB3-52E9-0C40-9AC3-1DA430E7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67E0-2220-1D4D-9BD1-B6B03FD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0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8F-36B1-9046-9206-13A6310D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2F9D-AC09-D444-89D5-0CB777CA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2CA0-AFF9-6D4F-961B-22F84CE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1B7B-C293-E64F-B0DB-85C5E07F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25C9-86EA-2C4A-88C8-DD0B7DE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5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82824-8066-5E4F-9D5F-CDADF27D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B752-1911-EF47-AA51-8978AC26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2DE-12BA-FD45-9558-1014CFD4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2F67-7557-8A4A-8DC6-A4EF2852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67D-43E6-4D4A-B424-5E2E05CA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0E3-B63E-4741-81CA-C90E574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DFFA-5825-B544-9250-35D2C0BA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3046-8068-B94C-AAA2-4CE86997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1687-950F-9E43-8D82-4472CAF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573C-F42C-604C-8C70-6618B2E2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264-0264-FE4F-9D04-DCE392C8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2C27-F08F-A647-8AB0-8FD13D87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0C35-5A87-0040-B654-206AC395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ECAE-D8B8-9F46-96DB-332238F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E4BA-6A24-464B-A930-78BA2949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1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5FDA-625B-0648-8109-818E154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F3DD-6876-6346-A288-0FCD4B833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768D-56E8-A045-A8C7-D22B107E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E457-F78C-6B47-9D23-4831D76E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399C-1DE8-F548-B5FB-8E07F843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7AA8-4BE6-964F-B516-296170BF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F67F-6DA6-B548-80CC-1A6B7DD3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C599-1938-8F4E-87B2-6EB6DB84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2572D-A076-2F4F-B63A-CC29A9EC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55F2B-A7E8-574B-B01F-F0730B0F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72315-31F4-404F-936B-4D7343C9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65808-76A3-E54C-B4A5-C5A7EDA5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A33EA-1056-204B-A965-C350BAC2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EE56-728B-4849-98E7-67ABC20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FC5-03B8-814B-831E-3AF8600A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87F0-F30B-6948-BE48-8EACA9CB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85243-B7A6-8945-B992-A12D4B87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529DF-29B4-614C-8CF0-A4F171E4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3B761-7DD9-3545-A00E-B5EE2C5D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B9028-A918-0940-AF43-0D1DEB1F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58B33-08A8-A240-A5B7-FFE7A6B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FB73-90AD-7944-909F-38C3A9C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E944-F483-C04D-B770-78DE3BD8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F4D58-1331-7341-A5F3-3D77B95B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CC326-CACD-D541-A9B5-2C12EDF9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DF3E-93B7-0142-801F-3CDF922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ADE22-71F2-AA48-AA4D-940F3D33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7D9-589E-C94D-955E-181FEDD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7C1FC-488D-6D48-8463-D6F62444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BF2C-58B8-F14C-A247-43BD5EC6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3294-AF39-D940-A01F-82D4C645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6185-9B08-984D-A551-059C9975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CBE7-7ACC-8A4C-BDE4-F970D77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89508-63D1-9E4A-8F95-8801025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B981-2C65-5B4A-AB9E-6753D27F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9D8F-7678-284E-B493-36D54F9F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5579-BFDC-784D-9DAA-51412CBAD1F1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5389-1948-8E47-AF42-2C6994716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2B9B-3D08-3D4D-93C2-E1639B7D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37A-188A-B54C-8903-17E7600E5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Blockly</a:t>
            </a:r>
            <a:r>
              <a:rPr lang="fr-FR" dirty="0"/>
              <a:t> &lt;&gt; </a:t>
            </a:r>
            <a:r>
              <a:rPr lang="fr-FR" dirty="0" err="1"/>
              <a:t>StatementType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9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68B-1965-E44F-AF9C-6F3683D680B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5400" b="1" dirty="0"/>
              <a:t>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E1D73-B97E-624C-9783-CA8996869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0" t="46717" r="38187" b="2742"/>
          <a:stretch/>
        </p:blipFill>
        <p:spPr>
          <a:xfrm>
            <a:off x="8806168" y="1838758"/>
            <a:ext cx="1517009" cy="430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7A3C9-8AAC-5E4B-B775-7A5079E91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" t="672" r="3485" b="57480"/>
          <a:stretch/>
        </p:blipFill>
        <p:spPr>
          <a:xfrm>
            <a:off x="2148932" y="2188027"/>
            <a:ext cx="2507362" cy="3606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7AC2F-179C-8B4A-9413-9F58CBD48482}"/>
              </a:ext>
            </a:extLst>
          </p:cNvPr>
          <p:cNvSpPr txBox="1"/>
          <p:nvPr/>
        </p:nvSpPr>
        <p:spPr>
          <a:xfrm>
            <a:off x="10323177" y="1838758"/>
            <a:ext cx="18688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erican Typewriter" panose="02090604020004020304" pitchFamily="18" charset="77"/>
              </a:rPr>
              <a:t>!</a:t>
            </a: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r>
              <a:rPr lang="fr-FR" dirty="0" err="1">
                <a:latin typeface="American Typewriter" panose="02090604020004020304" pitchFamily="18" charset="77"/>
              </a:rPr>
              <a:t>true</a:t>
            </a:r>
            <a:r>
              <a:rPr lang="fr-FR" dirty="0">
                <a:latin typeface="American Typewriter" panose="02090604020004020304" pitchFamily="18" charset="77"/>
              </a:rPr>
              <a:t> / false</a:t>
            </a: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r>
              <a:rPr lang="fr-FR" dirty="0" err="1">
                <a:latin typeface="American Typewriter" panose="02090604020004020304" pitchFamily="18" charset="77"/>
              </a:rPr>
              <a:t>null</a:t>
            </a:r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r>
              <a:rPr lang="fr-FR" dirty="0">
                <a:latin typeface="American Typewriter" panose="02090604020004020304" pitchFamily="18" charset="77"/>
              </a:rPr>
              <a:t>if (</a:t>
            </a:r>
            <a:r>
              <a:rPr lang="fr-FR" dirty="0" err="1">
                <a:latin typeface="American Typewriter" panose="02090604020004020304" pitchFamily="18" charset="77"/>
              </a:rPr>
              <a:t>statement</a:t>
            </a:r>
            <a:r>
              <a:rPr lang="fr-FR" dirty="0">
                <a:latin typeface="American Typewriter" panose="02090604020004020304" pitchFamily="18" charset="77"/>
              </a:rPr>
              <a:t>) {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	// 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} </a:t>
            </a:r>
            <a:r>
              <a:rPr lang="fr-FR" dirty="0" err="1">
                <a:latin typeface="American Typewriter" panose="02090604020004020304" pitchFamily="18" charset="77"/>
              </a:rPr>
              <a:t>else</a:t>
            </a:r>
            <a:r>
              <a:rPr lang="fr-FR" dirty="0">
                <a:latin typeface="American Typewriter" panose="02090604020004020304" pitchFamily="18" charset="77"/>
              </a:rPr>
              <a:t> {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	//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}</a:t>
            </a: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A3997-49E8-3341-A29E-640E1031273A}"/>
              </a:ext>
            </a:extLst>
          </p:cNvPr>
          <p:cNvSpPr txBox="1"/>
          <p:nvPr/>
        </p:nvSpPr>
        <p:spPr>
          <a:xfrm>
            <a:off x="4656294" y="2188027"/>
            <a:ext cx="1835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erican Typewriter" panose="02090604020004020304" pitchFamily="18" charset="77"/>
              </a:rPr>
              <a:t>if (</a:t>
            </a:r>
            <a:r>
              <a:rPr lang="fr-FR" dirty="0" err="1">
                <a:latin typeface="American Typewriter" panose="02090604020004020304" pitchFamily="18" charset="77"/>
              </a:rPr>
              <a:t>statement</a:t>
            </a:r>
            <a:r>
              <a:rPr lang="fr-FR" dirty="0">
                <a:latin typeface="American Typewriter" panose="02090604020004020304" pitchFamily="18" charset="77"/>
              </a:rPr>
              <a:t>) {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	// </a:t>
            </a:r>
          </a:p>
          <a:p>
            <a:r>
              <a:rPr lang="fr-FR" dirty="0">
                <a:latin typeface="American Typewriter" panose="02090604020004020304" pitchFamily="18" charset="77"/>
              </a:rPr>
              <a:t>}</a:t>
            </a: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r>
              <a:rPr lang="fr-FR" dirty="0">
                <a:latin typeface="American Typewriter" panose="02090604020004020304" pitchFamily="18" charset="77"/>
              </a:rPr>
              <a:t>(a == / &lt; / &gt; b)</a:t>
            </a: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endParaRPr lang="fr-FR" dirty="0">
              <a:latin typeface="American Typewriter" panose="02090604020004020304" pitchFamily="18" charset="77"/>
            </a:endParaRPr>
          </a:p>
          <a:p>
            <a:r>
              <a:rPr lang="fr-FR" dirty="0">
                <a:latin typeface="American Typewriter" panose="02090604020004020304" pitchFamily="18" charset="77"/>
              </a:rPr>
              <a:t>(a &amp;&amp; b)</a:t>
            </a:r>
          </a:p>
          <a:p>
            <a:endParaRPr lang="fr-FR" dirty="0">
              <a:latin typeface="American Typewriter" panose="02090604020004020304" pitchFamily="18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763F9-1DDF-634B-BC60-F1CEA605B45C}"/>
              </a:ext>
            </a:extLst>
          </p:cNvPr>
          <p:cNvSpPr txBox="1"/>
          <p:nvPr/>
        </p:nvSpPr>
        <p:spPr>
          <a:xfrm>
            <a:off x="6867426" y="1838758"/>
            <a:ext cx="1835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/>
              <a:t>logic_negate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/>
              <a:t>logic_boolean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/>
              <a:t>logic_null</a:t>
            </a:r>
            <a:endParaRPr lang="fr-FR" dirty="0"/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/>
              <a:t>logic_ternary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62635-CA74-E345-8727-C9F21B0046C3}"/>
              </a:ext>
            </a:extLst>
          </p:cNvPr>
          <p:cNvSpPr txBox="1"/>
          <p:nvPr/>
        </p:nvSpPr>
        <p:spPr>
          <a:xfrm>
            <a:off x="200499" y="2188027"/>
            <a:ext cx="1835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controls_if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controls_ifelse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logic_compare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logic_operation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97C8A-306B-584E-8A9B-5B7BF8A54066}"/>
              </a:ext>
            </a:extLst>
          </p:cNvPr>
          <p:cNvCxnSpPr>
            <a:cxnSpLocks/>
          </p:cNvCxnSpPr>
          <p:nvPr/>
        </p:nvCxnSpPr>
        <p:spPr>
          <a:xfrm>
            <a:off x="6673932" y="1838758"/>
            <a:ext cx="0" cy="470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44</Words>
  <Application>Microsoft Macintosh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Blockly &lt;&gt; StatementType</vt:lpstr>
      <vt:lpstr>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Blockly &lt;&gt; StatementType</dc:title>
  <dc:creator>Microsoft Office User</dc:creator>
  <cp:lastModifiedBy>Microsoft Office User</cp:lastModifiedBy>
  <cp:revision>10</cp:revision>
  <dcterms:created xsi:type="dcterms:W3CDTF">2019-03-22T17:34:36Z</dcterms:created>
  <dcterms:modified xsi:type="dcterms:W3CDTF">2019-03-23T15:14:14Z</dcterms:modified>
</cp:coreProperties>
</file>