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>
        <p:scale>
          <a:sx n="100" d="100"/>
          <a:sy n="100" d="100"/>
        </p:scale>
        <p:origin x="10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4FA-A6E9-3C4E-AFC0-C0870A933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B775-35CE-2E41-91B6-7DE6D87EF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A8076-1D0B-6541-9021-332E21CA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5579-BFDC-784D-9DAA-51412CBAD1F1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47CB3-52E9-0C40-9AC3-1DA430E7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867E0-2220-1D4D-9BD1-B6B03FDF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02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7B8F-36B1-9046-9206-13A6310D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22F9D-AC09-D444-89D5-0CB777CA5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02CA0-AFF9-6D4F-961B-22F84CEE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5579-BFDC-784D-9DAA-51412CBAD1F1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B1B7B-C293-E64F-B0DB-85C5E07F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025C9-86EA-2C4A-88C8-DD0B7DE5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15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82824-8066-5E4F-9D5F-CDADF27D6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1B752-1911-EF47-AA51-8978AC265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E2DE-12BA-FD45-9558-1014CFD4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5579-BFDC-784D-9DAA-51412CBAD1F1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82F67-7557-8A4A-8DC6-A4EF2852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467D-43E6-4D4A-B424-5E2E05CA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83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30E3-B63E-4741-81CA-C90E5740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DFFA-5825-B544-9250-35D2C0BA2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3046-8068-B94C-AAA2-4CE86997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5579-BFDC-784D-9DAA-51412CBAD1F1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1687-950F-9E43-8D82-4472CAFC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573C-F42C-604C-8C70-6618B2E2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22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9264-0264-FE4F-9D04-DCE392C8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E2C27-F08F-A647-8AB0-8FD13D877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C0C35-5A87-0040-B654-206AC395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5579-BFDC-784D-9DAA-51412CBAD1F1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EECAE-D8B8-9F46-96DB-332238F2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5E4BA-6A24-464B-A930-78BA2949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61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5FDA-625B-0648-8109-818E154D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F3DD-6876-6346-A288-0FCD4B833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9768D-56E8-A045-A8C7-D22B107EF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AE457-F78C-6B47-9D23-4831D76E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5579-BFDC-784D-9DAA-51412CBAD1F1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D399C-1DE8-F548-B5FB-8E07F843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37AA8-4BE6-964F-B516-296170BF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45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F67F-6DA6-B548-80CC-1A6B7DD3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7C599-1938-8F4E-87B2-6EB6DB848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2572D-A076-2F4F-B63A-CC29A9EC1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55F2B-A7E8-574B-B01F-F0730B0F3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72315-31F4-404F-936B-4D7343C95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65808-76A3-E54C-B4A5-C5A7EDA5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5579-BFDC-784D-9DAA-51412CBAD1F1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A33EA-1056-204B-A965-C350BAC2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FEE56-728B-4849-98E7-67ABC201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96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3FC5-03B8-814B-831E-3AF8600A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787F0-F30B-6948-BE48-8EACA9CB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5579-BFDC-784D-9DAA-51412CBAD1F1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85243-B7A6-8945-B992-A12D4B87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529DF-29B4-614C-8CF0-A4F171E4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47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3B761-7DD9-3545-A00E-B5EE2C5D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5579-BFDC-784D-9DAA-51412CBAD1F1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B9028-A918-0940-AF43-0D1DEB1F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58B33-08A8-A240-A5B7-FFE7A6B9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18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FB73-90AD-7944-909F-38C3A9C6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E944-F483-C04D-B770-78DE3BD86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F4D58-1331-7341-A5F3-3D77B95B8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CC326-CACD-D541-A9B5-2C12EDF9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5579-BFDC-784D-9DAA-51412CBAD1F1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DF3E-93B7-0142-801F-3CDF9220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ADE22-71F2-AA48-AA4D-940F3D33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1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B7D9-589E-C94D-955E-181FEDD2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7C1FC-488D-6D48-8463-D6F62444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7BF2C-58B8-F14C-A247-43BD5EC65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93294-AF39-D940-A01F-82D4C645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5579-BFDC-784D-9DAA-51412CBAD1F1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6185-9B08-984D-A551-059C9975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5CBE7-7ACC-8A4C-BDE4-F970D773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1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89508-63D1-9E4A-8F95-88010250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AB981-2C65-5B4A-AB9E-6753D27F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F9D8F-7678-284E-B493-36D54F9F9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5579-BFDC-784D-9DAA-51412CBAD1F1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E5389-1948-8E47-AF42-2C6994716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2B9B-3D08-3D4D-93C2-E1639B7DE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2544D-4643-0646-ADC4-ACA56D62D8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67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037A-188A-B54C-8903-17E7600E5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Blockly</a:t>
            </a:r>
            <a:r>
              <a:rPr lang="fr-FR" dirty="0"/>
              <a:t> &lt;&gt; </a:t>
            </a:r>
            <a:r>
              <a:rPr lang="fr-FR" dirty="0" err="1"/>
              <a:t>StatementType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098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268B-1965-E44F-AF9C-6F3683D6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/>
              <a:t>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E1D73-B97E-624C-9783-CA8996869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72" r="32247"/>
          <a:stretch/>
        </p:blipFill>
        <p:spPr>
          <a:xfrm>
            <a:off x="8085911" y="1225689"/>
            <a:ext cx="1913780" cy="4987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67A3C9-8AAC-5E4B-B775-7A5079E919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558"/>
          <a:stretch/>
        </p:blipFill>
        <p:spPr>
          <a:xfrm>
            <a:off x="1578233" y="2220735"/>
            <a:ext cx="2672499" cy="3790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B7AC2F-179C-8B4A-9413-9F58CBD48482}"/>
              </a:ext>
            </a:extLst>
          </p:cNvPr>
          <p:cNvSpPr txBox="1"/>
          <p:nvPr/>
        </p:nvSpPr>
        <p:spPr>
          <a:xfrm>
            <a:off x="9999691" y="1607622"/>
            <a:ext cx="18688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!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 err="1"/>
              <a:t>true</a:t>
            </a:r>
            <a:r>
              <a:rPr lang="fr-FR" sz="2000" dirty="0"/>
              <a:t> / false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 err="1"/>
              <a:t>null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if (</a:t>
            </a:r>
            <a:r>
              <a:rPr lang="fr-FR" sz="2000" dirty="0" err="1"/>
              <a:t>statement</a:t>
            </a:r>
            <a:r>
              <a:rPr lang="fr-FR" sz="2000" dirty="0"/>
              <a:t>) {</a:t>
            </a:r>
          </a:p>
          <a:p>
            <a:r>
              <a:rPr lang="fr-FR" sz="2000" dirty="0"/>
              <a:t>	// </a:t>
            </a:r>
          </a:p>
          <a:p>
            <a:r>
              <a:rPr lang="fr-FR" sz="2000" dirty="0"/>
              <a:t>} </a:t>
            </a:r>
            <a:r>
              <a:rPr lang="fr-FR" sz="2000" dirty="0" err="1"/>
              <a:t>else</a:t>
            </a:r>
            <a:r>
              <a:rPr lang="fr-FR" sz="2000" dirty="0"/>
              <a:t> {</a:t>
            </a:r>
          </a:p>
          <a:p>
            <a:r>
              <a:rPr lang="fr-FR" sz="2000" dirty="0"/>
              <a:t>	//</a:t>
            </a:r>
          </a:p>
          <a:p>
            <a:r>
              <a:rPr lang="fr-FR" sz="2000" dirty="0"/>
              <a:t>}</a:t>
            </a:r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A3997-49E8-3341-A29E-640E1031273A}"/>
              </a:ext>
            </a:extLst>
          </p:cNvPr>
          <p:cNvSpPr txBox="1"/>
          <p:nvPr/>
        </p:nvSpPr>
        <p:spPr>
          <a:xfrm>
            <a:off x="4250732" y="2257151"/>
            <a:ext cx="18352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if (</a:t>
            </a:r>
            <a:r>
              <a:rPr lang="fr-FR" sz="2000" dirty="0" err="1"/>
              <a:t>statement</a:t>
            </a:r>
            <a:r>
              <a:rPr lang="fr-FR" sz="2000" dirty="0"/>
              <a:t>) {</a:t>
            </a:r>
          </a:p>
          <a:p>
            <a:r>
              <a:rPr lang="fr-FR" sz="2000" dirty="0"/>
              <a:t>	// </a:t>
            </a:r>
          </a:p>
          <a:p>
            <a:r>
              <a:rPr lang="fr-FR" sz="2000" dirty="0"/>
              <a:t>}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(a == / &lt; / &gt; b)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(a &amp;&amp; b)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6272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19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Blockly &lt;&gt; StatementType</vt:lpstr>
      <vt:lpstr>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Blockly &lt;&gt; StatementType</dc:title>
  <dc:creator>Microsoft Office User</dc:creator>
  <cp:lastModifiedBy>Microsoft Office User</cp:lastModifiedBy>
  <cp:revision>5</cp:revision>
  <dcterms:created xsi:type="dcterms:W3CDTF">2019-03-22T17:34:36Z</dcterms:created>
  <dcterms:modified xsi:type="dcterms:W3CDTF">2019-03-22T22:00:59Z</dcterms:modified>
</cp:coreProperties>
</file>