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0" r:id="rId1"/>
  </p:sldMasterIdLst>
  <p:notesMasterIdLst>
    <p:notesMasterId r:id="rId23"/>
  </p:notesMasterIdLst>
  <p:sldIdLst>
    <p:sldId id="256" r:id="rId2"/>
    <p:sldId id="257" r:id="rId3"/>
    <p:sldId id="258" r:id="rId4"/>
    <p:sldId id="281" r:id="rId5"/>
    <p:sldId id="280" r:id="rId6"/>
    <p:sldId id="262" r:id="rId7"/>
    <p:sldId id="265" r:id="rId8"/>
    <p:sldId id="266" r:id="rId9"/>
    <p:sldId id="273" r:id="rId10"/>
    <p:sldId id="269" r:id="rId11"/>
    <p:sldId id="270" r:id="rId12"/>
    <p:sldId id="271" r:id="rId13"/>
    <p:sldId id="268" r:id="rId14"/>
    <p:sldId id="267" r:id="rId15"/>
    <p:sldId id="274" r:id="rId16"/>
    <p:sldId id="276" r:id="rId17"/>
    <p:sldId id="275" r:id="rId18"/>
    <p:sldId id="277" r:id="rId19"/>
    <p:sldId id="282" r:id="rId20"/>
    <p:sldId id="283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6A6A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eel Malik" userId="b67aeba2-fb5b-488f-92b8-bbaefc000d81" providerId="ADAL" clId="{475087CD-C8ED-4EDE-90A3-4E03389E5881}"/>
    <pc:docChg chg="undo redo custSel addSld delSld modSld sldOrd">
      <pc:chgData name="Adeel Malik" userId="b67aeba2-fb5b-488f-92b8-bbaefc000d81" providerId="ADAL" clId="{475087CD-C8ED-4EDE-90A3-4E03389E5881}" dt="2018-08-06T18:00:47.424" v="10690" actId="20577"/>
      <pc:docMkLst>
        <pc:docMk/>
      </pc:docMkLst>
      <pc:sldChg chg="modSp">
        <pc:chgData name="Adeel Malik" userId="b67aeba2-fb5b-488f-92b8-bbaefc000d81" providerId="ADAL" clId="{475087CD-C8ED-4EDE-90A3-4E03389E5881}" dt="2018-08-05T01:53:24.151" v="8547" actId="14100"/>
        <pc:sldMkLst>
          <pc:docMk/>
          <pc:sldMk cId="4043065706" sldId="256"/>
        </pc:sldMkLst>
        <pc:spChg chg="mod">
          <ac:chgData name="Adeel Malik" userId="b67aeba2-fb5b-488f-92b8-bbaefc000d81" providerId="ADAL" clId="{475087CD-C8ED-4EDE-90A3-4E03389E5881}" dt="2018-08-05T01:53:24.151" v="8547" actId="14100"/>
          <ac:spMkLst>
            <pc:docMk/>
            <pc:sldMk cId="4043065706" sldId="256"/>
            <ac:spMk id="2" creationId="{8FD5EB94-A7E4-47E7-A68A-E5CF4BB827DD}"/>
          </ac:spMkLst>
        </pc:spChg>
      </pc:sldChg>
      <pc:sldChg chg="modSp">
        <pc:chgData name="Adeel Malik" userId="b67aeba2-fb5b-488f-92b8-bbaefc000d81" providerId="ADAL" clId="{475087CD-C8ED-4EDE-90A3-4E03389E5881}" dt="2018-08-05T01:55:29.924" v="8708" actId="20577"/>
        <pc:sldMkLst>
          <pc:docMk/>
          <pc:sldMk cId="1581962542" sldId="257"/>
        </pc:sldMkLst>
        <pc:spChg chg="mod">
          <ac:chgData name="Adeel Malik" userId="b67aeba2-fb5b-488f-92b8-bbaefc000d81" providerId="ADAL" clId="{475087CD-C8ED-4EDE-90A3-4E03389E5881}" dt="2018-08-04T23:10:19.360" v="1436" actId="20577"/>
          <ac:spMkLst>
            <pc:docMk/>
            <pc:sldMk cId="1581962542" sldId="257"/>
            <ac:spMk id="2" creationId="{AE805046-045F-492C-AD48-BDDD2512B2A0}"/>
          </ac:spMkLst>
        </pc:spChg>
        <pc:spChg chg="mod">
          <ac:chgData name="Adeel Malik" userId="b67aeba2-fb5b-488f-92b8-bbaefc000d81" providerId="ADAL" clId="{475087CD-C8ED-4EDE-90A3-4E03389E5881}" dt="2018-08-05T01:55:29.924" v="8708" actId="20577"/>
          <ac:spMkLst>
            <pc:docMk/>
            <pc:sldMk cId="1581962542" sldId="257"/>
            <ac:spMk id="3" creationId="{37CA919A-D5B3-4088-B6C0-6780A7080FFE}"/>
          </ac:spMkLst>
        </pc:spChg>
        <pc:spChg chg="mod">
          <ac:chgData name="Adeel Malik" userId="b67aeba2-fb5b-488f-92b8-bbaefc000d81" providerId="ADAL" clId="{475087CD-C8ED-4EDE-90A3-4E03389E5881}" dt="2018-08-04T23:28:35.479" v="2254" actId="20577"/>
          <ac:spMkLst>
            <pc:docMk/>
            <pc:sldMk cId="1581962542" sldId="257"/>
            <ac:spMk id="4" creationId="{6982533B-F31F-4FC3-AA24-B137709FF156}"/>
          </ac:spMkLst>
        </pc:spChg>
      </pc:sldChg>
      <pc:sldChg chg="modSp">
        <pc:chgData name="Adeel Malik" userId="b67aeba2-fb5b-488f-92b8-bbaefc000d81" providerId="ADAL" clId="{475087CD-C8ED-4EDE-90A3-4E03389E5881}" dt="2018-08-04T23:28:32.313" v="2253" actId="20577"/>
        <pc:sldMkLst>
          <pc:docMk/>
          <pc:sldMk cId="213524486" sldId="258"/>
        </pc:sldMkLst>
        <pc:spChg chg="mod">
          <ac:chgData name="Adeel Malik" userId="b67aeba2-fb5b-488f-92b8-bbaefc000d81" providerId="ADAL" clId="{475087CD-C8ED-4EDE-90A3-4E03389E5881}" dt="2018-08-04T20:11:21.240" v="500" actId="20577"/>
          <ac:spMkLst>
            <pc:docMk/>
            <pc:sldMk cId="213524486" sldId="258"/>
            <ac:spMk id="2" creationId="{2D8AA532-7D22-44A9-8E93-9683117ADD95}"/>
          </ac:spMkLst>
        </pc:spChg>
        <pc:spChg chg="mod">
          <ac:chgData name="Adeel Malik" userId="b67aeba2-fb5b-488f-92b8-bbaefc000d81" providerId="ADAL" clId="{475087CD-C8ED-4EDE-90A3-4E03389E5881}" dt="2018-08-04T23:13:29.477" v="1442" actId="20577"/>
          <ac:spMkLst>
            <pc:docMk/>
            <pc:sldMk cId="213524486" sldId="258"/>
            <ac:spMk id="3" creationId="{24063146-652A-478E-9E7C-87EE90FC25B4}"/>
          </ac:spMkLst>
        </pc:spChg>
        <pc:spChg chg="mod">
          <ac:chgData name="Adeel Malik" userId="b67aeba2-fb5b-488f-92b8-bbaefc000d81" providerId="ADAL" clId="{475087CD-C8ED-4EDE-90A3-4E03389E5881}" dt="2018-08-04T23:28:32.313" v="2253" actId="20577"/>
          <ac:spMkLst>
            <pc:docMk/>
            <pc:sldMk cId="213524486" sldId="258"/>
            <ac:spMk id="4" creationId="{E6F6CD41-A4C1-4A73-B439-80F891FB65BA}"/>
          </ac:spMkLst>
        </pc:spChg>
      </pc:sldChg>
      <pc:sldChg chg="modSp ord">
        <pc:chgData name="Adeel Malik" userId="b67aeba2-fb5b-488f-92b8-bbaefc000d81" providerId="ADAL" clId="{475087CD-C8ED-4EDE-90A3-4E03389E5881}" dt="2018-08-06T16:44:11.677" v="9996" actId="27636"/>
        <pc:sldMkLst>
          <pc:docMk/>
          <pc:sldMk cId="826961481" sldId="262"/>
        </pc:sldMkLst>
        <pc:spChg chg="mod">
          <ac:chgData name="Adeel Malik" userId="b67aeba2-fb5b-488f-92b8-bbaefc000d81" providerId="ADAL" clId="{475087CD-C8ED-4EDE-90A3-4E03389E5881}" dt="2018-08-06T16:44:08.991" v="9994" actId="20577"/>
          <ac:spMkLst>
            <pc:docMk/>
            <pc:sldMk cId="826961481" sldId="262"/>
            <ac:spMk id="2" creationId="{1A0E3755-724E-4443-ABA5-FA662847DDA1}"/>
          </ac:spMkLst>
        </pc:spChg>
        <pc:spChg chg="mod">
          <ac:chgData name="Adeel Malik" userId="b67aeba2-fb5b-488f-92b8-bbaefc000d81" providerId="ADAL" clId="{475087CD-C8ED-4EDE-90A3-4E03389E5881}" dt="2018-08-06T16:44:11.677" v="9996" actId="27636"/>
          <ac:spMkLst>
            <pc:docMk/>
            <pc:sldMk cId="826961481" sldId="262"/>
            <ac:spMk id="3" creationId="{3EC82681-273F-4C19-BD1D-AE639F70EC3B}"/>
          </ac:spMkLst>
        </pc:spChg>
        <pc:spChg chg="mod">
          <ac:chgData name="Adeel Malik" userId="b67aeba2-fb5b-488f-92b8-bbaefc000d81" providerId="ADAL" clId="{475087CD-C8ED-4EDE-90A3-4E03389E5881}" dt="2018-08-04T23:28:29.135" v="2252" actId="207"/>
          <ac:spMkLst>
            <pc:docMk/>
            <pc:sldMk cId="826961481" sldId="262"/>
            <ac:spMk id="4" creationId="{A5EA72F5-0733-4E46-93FF-89B49FD791A3}"/>
          </ac:spMkLst>
        </pc:spChg>
      </pc:sldChg>
      <pc:sldChg chg="modSp">
        <pc:chgData name="Adeel Malik" userId="b67aeba2-fb5b-488f-92b8-bbaefc000d81" providerId="ADAL" clId="{475087CD-C8ED-4EDE-90A3-4E03389E5881}" dt="2018-08-06T17:45:15.817" v="10512" actId="20577"/>
        <pc:sldMkLst>
          <pc:docMk/>
          <pc:sldMk cId="2069767796" sldId="265"/>
        </pc:sldMkLst>
        <pc:spChg chg="mod">
          <ac:chgData name="Adeel Malik" userId="b67aeba2-fb5b-488f-92b8-bbaefc000d81" providerId="ADAL" clId="{475087CD-C8ED-4EDE-90A3-4E03389E5881}" dt="2018-08-06T17:45:15.817" v="10512" actId="20577"/>
          <ac:spMkLst>
            <pc:docMk/>
            <pc:sldMk cId="2069767796" sldId="265"/>
            <ac:spMk id="2" creationId="{E6ED45EF-9604-4A4D-BEEC-E0893962D412}"/>
          </ac:spMkLst>
        </pc:spChg>
        <pc:spChg chg="mod">
          <ac:chgData name="Adeel Malik" userId="b67aeba2-fb5b-488f-92b8-bbaefc000d81" providerId="ADAL" clId="{475087CD-C8ED-4EDE-90A3-4E03389E5881}" dt="2018-08-05T02:13:45.495" v="9116" actId="20577"/>
          <ac:spMkLst>
            <pc:docMk/>
            <pc:sldMk cId="2069767796" sldId="265"/>
            <ac:spMk id="3" creationId="{030DD0BD-13E1-457A-AFCE-03FEA59EBD37}"/>
          </ac:spMkLst>
        </pc:spChg>
        <pc:spChg chg="mod">
          <ac:chgData name="Adeel Malik" userId="b67aeba2-fb5b-488f-92b8-bbaefc000d81" providerId="ADAL" clId="{475087CD-C8ED-4EDE-90A3-4E03389E5881}" dt="2018-08-04T23:28:26.585" v="2251" actId="20577"/>
          <ac:spMkLst>
            <pc:docMk/>
            <pc:sldMk cId="2069767796" sldId="265"/>
            <ac:spMk id="4" creationId="{AA1018CB-004F-44B9-8157-9B8D940F4E3C}"/>
          </ac:spMkLst>
        </pc:spChg>
      </pc:sldChg>
      <pc:sldChg chg="modSp add">
        <pc:chgData name="Adeel Malik" userId="b67aeba2-fb5b-488f-92b8-bbaefc000d81" providerId="ADAL" clId="{475087CD-C8ED-4EDE-90A3-4E03389E5881}" dt="2018-08-06T17:46:41.017" v="10530" actId="20577"/>
        <pc:sldMkLst>
          <pc:docMk/>
          <pc:sldMk cId="748439049" sldId="266"/>
        </pc:sldMkLst>
        <pc:spChg chg="mod">
          <ac:chgData name="Adeel Malik" userId="b67aeba2-fb5b-488f-92b8-bbaefc000d81" providerId="ADAL" clId="{475087CD-C8ED-4EDE-90A3-4E03389E5881}" dt="2018-08-04T23:36:38.462" v="2500" actId="20577"/>
          <ac:spMkLst>
            <pc:docMk/>
            <pc:sldMk cId="748439049" sldId="266"/>
            <ac:spMk id="2" creationId="{8CA33408-954A-4A77-BF78-642BA9384022}"/>
          </ac:spMkLst>
        </pc:spChg>
        <pc:spChg chg="mod">
          <ac:chgData name="Adeel Malik" userId="b67aeba2-fb5b-488f-92b8-bbaefc000d81" providerId="ADAL" clId="{475087CD-C8ED-4EDE-90A3-4E03389E5881}" dt="2018-08-06T17:46:41.017" v="10530" actId="20577"/>
          <ac:spMkLst>
            <pc:docMk/>
            <pc:sldMk cId="748439049" sldId="266"/>
            <ac:spMk id="3" creationId="{52013D34-6A48-465A-8359-2F308CCA21AC}"/>
          </ac:spMkLst>
        </pc:spChg>
        <pc:spChg chg="mod">
          <ac:chgData name="Adeel Malik" userId="b67aeba2-fb5b-488f-92b8-bbaefc000d81" providerId="ADAL" clId="{475087CD-C8ED-4EDE-90A3-4E03389E5881}" dt="2018-08-04T23:28:05.619" v="2250" actId="20577"/>
          <ac:spMkLst>
            <pc:docMk/>
            <pc:sldMk cId="748439049" sldId="266"/>
            <ac:spMk id="4" creationId="{A569C818-EF85-40CF-8E2A-5EF7BEF8296D}"/>
          </ac:spMkLst>
        </pc:spChg>
      </pc:sldChg>
      <pc:sldChg chg="modSp add">
        <pc:chgData name="Adeel Malik" userId="b67aeba2-fb5b-488f-92b8-bbaefc000d81" providerId="ADAL" clId="{475087CD-C8ED-4EDE-90A3-4E03389E5881}" dt="2018-08-05T00:35:48.868" v="5100" actId="20577"/>
        <pc:sldMkLst>
          <pc:docMk/>
          <pc:sldMk cId="498227611" sldId="267"/>
        </pc:sldMkLst>
        <pc:spChg chg="mod">
          <ac:chgData name="Adeel Malik" userId="b67aeba2-fb5b-488f-92b8-bbaefc000d81" providerId="ADAL" clId="{475087CD-C8ED-4EDE-90A3-4E03389E5881}" dt="2018-08-05T00:00:29.994" v="3451" actId="20577"/>
          <ac:spMkLst>
            <pc:docMk/>
            <pc:sldMk cId="498227611" sldId="267"/>
            <ac:spMk id="2" creationId="{C7F6A3A3-213C-4C3D-B574-0388CF7E6F13}"/>
          </ac:spMkLst>
        </pc:spChg>
        <pc:spChg chg="mod">
          <ac:chgData name="Adeel Malik" userId="b67aeba2-fb5b-488f-92b8-bbaefc000d81" providerId="ADAL" clId="{475087CD-C8ED-4EDE-90A3-4E03389E5881}" dt="2018-08-05T00:35:48.868" v="5100" actId="20577"/>
          <ac:spMkLst>
            <pc:docMk/>
            <pc:sldMk cId="498227611" sldId="267"/>
            <ac:spMk id="3" creationId="{27E0922D-0883-457B-B25E-8C9FCFF5D2C8}"/>
          </ac:spMkLst>
        </pc:spChg>
      </pc:sldChg>
      <pc:sldChg chg="modSp add ord">
        <pc:chgData name="Adeel Malik" userId="b67aeba2-fb5b-488f-92b8-bbaefc000d81" providerId="ADAL" clId="{475087CD-C8ED-4EDE-90A3-4E03389E5881}" dt="2018-08-05T02:06:00.140" v="8867" actId="207"/>
        <pc:sldMkLst>
          <pc:docMk/>
          <pc:sldMk cId="1589599507" sldId="268"/>
        </pc:sldMkLst>
        <pc:spChg chg="mod">
          <ac:chgData name="Adeel Malik" userId="b67aeba2-fb5b-488f-92b8-bbaefc000d81" providerId="ADAL" clId="{475087CD-C8ED-4EDE-90A3-4E03389E5881}" dt="2018-08-05T00:13:39.643" v="4351" actId="20577"/>
          <ac:spMkLst>
            <pc:docMk/>
            <pc:sldMk cId="1589599507" sldId="268"/>
            <ac:spMk id="2" creationId="{A598F30D-BC13-48FE-B01C-E758FB516D90}"/>
          </ac:spMkLst>
        </pc:spChg>
        <pc:spChg chg="mod">
          <ac:chgData name="Adeel Malik" userId="b67aeba2-fb5b-488f-92b8-bbaefc000d81" providerId="ADAL" clId="{475087CD-C8ED-4EDE-90A3-4E03389E5881}" dt="2018-08-05T02:06:00.140" v="8867" actId="207"/>
          <ac:spMkLst>
            <pc:docMk/>
            <pc:sldMk cId="1589599507" sldId="268"/>
            <ac:spMk id="3" creationId="{B89F67EC-DF7E-4CBD-8D1B-657FD97880E7}"/>
          </ac:spMkLst>
        </pc:spChg>
      </pc:sldChg>
      <pc:sldChg chg="addSp delSp modSp add ord">
        <pc:chgData name="Adeel Malik" userId="b67aeba2-fb5b-488f-92b8-bbaefc000d81" providerId="ADAL" clId="{475087CD-C8ED-4EDE-90A3-4E03389E5881}" dt="2018-08-05T02:05:00.342" v="8850" actId="20577"/>
        <pc:sldMkLst>
          <pc:docMk/>
          <pc:sldMk cId="2212162046" sldId="269"/>
        </pc:sldMkLst>
        <pc:spChg chg="mod">
          <ac:chgData name="Adeel Malik" userId="b67aeba2-fb5b-488f-92b8-bbaefc000d81" providerId="ADAL" clId="{475087CD-C8ED-4EDE-90A3-4E03389E5881}" dt="2018-08-05T02:05:00.342" v="8850" actId="20577"/>
          <ac:spMkLst>
            <pc:docMk/>
            <pc:sldMk cId="2212162046" sldId="269"/>
            <ac:spMk id="2" creationId="{A313052E-4890-4B26-917B-A6A19E430FD6}"/>
          </ac:spMkLst>
        </pc:spChg>
        <pc:spChg chg="mod">
          <ac:chgData name="Adeel Malik" userId="b67aeba2-fb5b-488f-92b8-bbaefc000d81" providerId="ADAL" clId="{475087CD-C8ED-4EDE-90A3-4E03389E5881}" dt="2018-08-05T02:00:45.569" v="8781" actId="20577"/>
          <ac:spMkLst>
            <pc:docMk/>
            <pc:sldMk cId="2212162046" sldId="269"/>
            <ac:spMk id="3" creationId="{0A5782EE-C692-41C0-8527-B01AD50F05E4}"/>
          </ac:spMkLst>
        </pc:spChg>
        <pc:spChg chg="add del">
          <ac:chgData name="Adeel Malik" userId="b67aeba2-fb5b-488f-92b8-bbaefc000d81" providerId="ADAL" clId="{475087CD-C8ED-4EDE-90A3-4E03389E5881}" dt="2018-08-04T23:44:11.316" v="3021" actId="20577"/>
          <ac:spMkLst>
            <pc:docMk/>
            <pc:sldMk cId="2212162046" sldId="269"/>
            <ac:spMk id="7" creationId="{7C0F63EC-A4F1-40BA-845B-20E45E7EE785}"/>
          </ac:spMkLst>
        </pc:spChg>
        <pc:spChg chg="add del">
          <ac:chgData name="Adeel Malik" userId="b67aeba2-fb5b-488f-92b8-bbaefc000d81" providerId="ADAL" clId="{475087CD-C8ED-4EDE-90A3-4E03389E5881}" dt="2018-08-04T23:44:19.782" v="3024" actId="478"/>
          <ac:spMkLst>
            <pc:docMk/>
            <pc:sldMk cId="2212162046" sldId="269"/>
            <ac:spMk id="9" creationId="{E1E76CCA-6284-423E-94F8-6CC5C83F5977}"/>
          </ac:spMkLst>
        </pc:spChg>
        <pc:graphicFrameChg chg="add del">
          <ac:chgData name="Adeel Malik" userId="b67aeba2-fb5b-488f-92b8-bbaefc000d81" providerId="ADAL" clId="{475087CD-C8ED-4EDE-90A3-4E03389E5881}" dt="2018-08-04T23:44:11.316" v="3021" actId="20577"/>
          <ac:graphicFrameMkLst>
            <pc:docMk/>
            <pc:sldMk cId="2212162046" sldId="269"/>
            <ac:graphicFrameMk id="6" creationId="{85ED6497-3F3F-4FD4-B4DA-A0934BD17694}"/>
          </ac:graphicFrameMkLst>
        </pc:graphicFrameChg>
        <pc:graphicFrameChg chg="add del">
          <ac:chgData name="Adeel Malik" userId="b67aeba2-fb5b-488f-92b8-bbaefc000d81" providerId="ADAL" clId="{475087CD-C8ED-4EDE-90A3-4E03389E5881}" dt="2018-08-04T23:44:19.782" v="3024" actId="478"/>
          <ac:graphicFrameMkLst>
            <pc:docMk/>
            <pc:sldMk cId="2212162046" sldId="269"/>
            <ac:graphicFrameMk id="8" creationId="{6C65AF70-4BB3-4F9F-A31D-45BC39622250}"/>
          </ac:graphicFrameMkLst>
        </pc:graphicFrameChg>
        <pc:graphicFrameChg chg="add mod modGraphic">
          <ac:chgData name="Adeel Malik" userId="b67aeba2-fb5b-488f-92b8-bbaefc000d81" providerId="ADAL" clId="{475087CD-C8ED-4EDE-90A3-4E03389E5881}" dt="2018-08-04T23:49:19.622" v="3239" actId="1037"/>
          <ac:graphicFrameMkLst>
            <pc:docMk/>
            <pc:sldMk cId="2212162046" sldId="269"/>
            <ac:graphicFrameMk id="10" creationId="{498250A9-622E-4B24-A4CB-060D629EF36B}"/>
          </ac:graphicFrameMkLst>
        </pc:graphicFrameChg>
        <pc:graphicFrameChg chg="add mod modGraphic">
          <ac:chgData name="Adeel Malik" userId="b67aeba2-fb5b-488f-92b8-bbaefc000d81" providerId="ADAL" clId="{475087CD-C8ED-4EDE-90A3-4E03389E5881}" dt="2018-08-04T23:49:07.157" v="3186" actId="1035"/>
          <ac:graphicFrameMkLst>
            <pc:docMk/>
            <pc:sldMk cId="2212162046" sldId="269"/>
            <ac:graphicFrameMk id="11" creationId="{784E7D68-C101-4445-A93A-E8E826A06366}"/>
          </ac:graphicFrameMkLst>
        </pc:graphicFrameChg>
      </pc:sldChg>
      <pc:sldChg chg="modSp add ord">
        <pc:chgData name="Adeel Malik" userId="b67aeba2-fb5b-488f-92b8-bbaefc000d81" providerId="ADAL" clId="{475087CD-C8ED-4EDE-90A3-4E03389E5881}" dt="2018-08-05T02:05:11.712" v="8854" actId="20577"/>
        <pc:sldMkLst>
          <pc:docMk/>
          <pc:sldMk cId="968401119" sldId="270"/>
        </pc:sldMkLst>
        <pc:spChg chg="mod">
          <ac:chgData name="Adeel Malik" userId="b67aeba2-fb5b-488f-92b8-bbaefc000d81" providerId="ADAL" clId="{475087CD-C8ED-4EDE-90A3-4E03389E5881}" dt="2018-08-05T02:05:11.712" v="8854" actId="20577"/>
          <ac:spMkLst>
            <pc:docMk/>
            <pc:sldMk cId="968401119" sldId="270"/>
            <ac:spMk id="2" creationId="{585DFB9C-117D-4BF1-A4E6-B79525CFE72A}"/>
          </ac:spMkLst>
        </pc:spChg>
        <pc:spChg chg="mod">
          <ac:chgData name="Adeel Malik" userId="b67aeba2-fb5b-488f-92b8-bbaefc000d81" providerId="ADAL" clId="{475087CD-C8ED-4EDE-90A3-4E03389E5881}" dt="2018-08-05T02:04:29.938" v="8845" actId="20577"/>
          <ac:spMkLst>
            <pc:docMk/>
            <pc:sldMk cId="968401119" sldId="270"/>
            <ac:spMk id="3" creationId="{BFF28DE5-674A-44D1-90E3-6747BC964271}"/>
          </ac:spMkLst>
        </pc:spChg>
      </pc:sldChg>
      <pc:sldChg chg="addSp delSp modSp add ord">
        <pc:chgData name="Adeel Malik" userId="b67aeba2-fb5b-488f-92b8-bbaefc000d81" providerId="ADAL" clId="{475087CD-C8ED-4EDE-90A3-4E03389E5881}" dt="2018-08-05T02:05:34.873" v="8865" actId="20577"/>
        <pc:sldMkLst>
          <pc:docMk/>
          <pc:sldMk cId="1192766440" sldId="271"/>
        </pc:sldMkLst>
        <pc:spChg chg="mod">
          <ac:chgData name="Adeel Malik" userId="b67aeba2-fb5b-488f-92b8-bbaefc000d81" providerId="ADAL" clId="{475087CD-C8ED-4EDE-90A3-4E03389E5881}" dt="2018-08-05T02:05:34.873" v="8865" actId="20577"/>
          <ac:spMkLst>
            <pc:docMk/>
            <pc:sldMk cId="1192766440" sldId="271"/>
            <ac:spMk id="2" creationId="{00184CE1-880D-42E1-9C94-5A03974F6827}"/>
          </ac:spMkLst>
        </pc:spChg>
        <pc:spChg chg="del">
          <ac:chgData name="Adeel Malik" userId="b67aeba2-fb5b-488f-92b8-bbaefc000d81" providerId="ADAL" clId="{475087CD-C8ED-4EDE-90A3-4E03389E5881}" dt="2018-08-04T23:58:29.437" v="3385" actId="478"/>
          <ac:spMkLst>
            <pc:docMk/>
            <pc:sldMk cId="1192766440" sldId="271"/>
            <ac:spMk id="3" creationId="{066C1E9E-4F0B-48BE-AFD8-194D027FB3E6}"/>
          </ac:spMkLst>
        </pc:spChg>
        <pc:picChg chg="add mod">
          <ac:chgData name="Adeel Malik" userId="b67aeba2-fb5b-488f-92b8-bbaefc000d81" providerId="ADAL" clId="{475087CD-C8ED-4EDE-90A3-4E03389E5881}" dt="2018-08-04T23:58:42.420" v="3389" actId="14100"/>
          <ac:picMkLst>
            <pc:docMk/>
            <pc:sldMk cId="1192766440" sldId="271"/>
            <ac:picMk id="6" creationId="{5E731713-3ACC-4A4B-9C71-D795290FF9EC}"/>
          </ac:picMkLst>
        </pc:picChg>
      </pc:sldChg>
      <pc:sldChg chg="addSp delSp modSp add del">
        <pc:chgData name="Adeel Malik" userId="b67aeba2-fb5b-488f-92b8-bbaefc000d81" providerId="ADAL" clId="{475087CD-C8ED-4EDE-90A3-4E03389E5881}" dt="2018-08-05T02:06:53.519" v="8868" actId="2696"/>
        <pc:sldMkLst>
          <pc:docMk/>
          <pc:sldMk cId="25250303" sldId="272"/>
        </pc:sldMkLst>
        <pc:spChg chg="mod">
          <ac:chgData name="Adeel Malik" userId="b67aeba2-fb5b-488f-92b8-bbaefc000d81" providerId="ADAL" clId="{475087CD-C8ED-4EDE-90A3-4E03389E5881}" dt="2018-08-05T00:38:16.899" v="5140" actId="20577"/>
          <ac:spMkLst>
            <pc:docMk/>
            <pc:sldMk cId="25250303" sldId="272"/>
            <ac:spMk id="2" creationId="{77B24629-D03B-48F0-99D0-C195E825B1AA}"/>
          </ac:spMkLst>
        </pc:spChg>
        <pc:spChg chg="mod">
          <ac:chgData name="Adeel Malik" userId="b67aeba2-fb5b-488f-92b8-bbaefc000d81" providerId="ADAL" clId="{475087CD-C8ED-4EDE-90A3-4E03389E5881}" dt="2018-08-05T00:35:11.776" v="5056" actId="20577"/>
          <ac:spMkLst>
            <pc:docMk/>
            <pc:sldMk cId="25250303" sldId="272"/>
            <ac:spMk id="3" creationId="{C8B095BC-B151-4E79-9C1D-F7FA62B59008}"/>
          </ac:spMkLst>
        </pc:spChg>
        <pc:spChg chg="add del">
          <ac:chgData name="Adeel Malik" userId="b67aeba2-fb5b-488f-92b8-bbaefc000d81" providerId="ADAL" clId="{475087CD-C8ED-4EDE-90A3-4E03389E5881}" dt="2018-08-05T00:24:51.345" v="4551" actId="2696"/>
          <ac:spMkLst>
            <pc:docMk/>
            <pc:sldMk cId="25250303" sldId="272"/>
            <ac:spMk id="6" creationId="{E4DA031C-131F-4584-A124-DA41CCC82040}"/>
          </ac:spMkLst>
        </pc:spChg>
      </pc:sldChg>
      <pc:sldChg chg="modSp add ord">
        <pc:chgData name="Adeel Malik" userId="b67aeba2-fb5b-488f-92b8-bbaefc000d81" providerId="ADAL" clId="{475087CD-C8ED-4EDE-90A3-4E03389E5881}" dt="2018-08-05T01:59:32.638" v="8738" actId="20577"/>
        <pc:sldMkLst>
          <pc:docMk/>
          <pc:sldMk cId="344834071" sldId="273"/>
        </pc:sldMkLst>
        <pc:spChg chg="mod">
          <ac:chgData name="Adeel Malik" userId="b67aeba2-fb5b-488f-92b8-bbaefc000d81" providerId="ADAL" clId="{475087CD-C8ED-4EDE-90A3-4E03389E5881}" dt="2018-08-05T00:01:39.747" v="3454" actId="20577"/>
          <ac:spMkLst>
            <pc:docMk/>
            <pc:sldMk cId="344834071" sldId="273"/>
            <ac:spMk id="2" creationId="{9C30605B-3408-4973-B671-3AEC71BAF9B4}"/>
          </ac:spMkLst>
        </pc:spChg>
        <pc:spChg chg="mod">
          <ac:chgData name="Adeel Malik" userId="b67aeba2-fb5b-488f-92b8-bbaefc000d81" providerId="ADAL" clId="{475087CD-C8ED-4EDE-90A3-4E03389E5881}" dt="2018-08-05T01:59:32.638" v="8738" actId="20577"/>
          <ac:spMkLst>
            <pc:docMk/>
            <pc:sldMk cId="344834071" sldId="273"/>
            <ac:spMk id="3" creationId="{C9571DA4-29E6-4ECE-8ED8-5F9810B85A34}"/>
          </ac:spMkLst>
        </pc:spChg>
      </pc:sldChg>
      <pc:sldChg chg="addSp delSp modSp add">
        <pc:chgData name="Adeel Malik" userId="b67aeba2-fb5b-488f-92b8-bbaefc000d81" providerId="ADAL" clId="{475087CD-C8ED-4EDE-90A3-4E03389E5881}" dt="2018-08-06T17:56:31.227" v="10539"/>
        <pc:sldMkLst>
          <pc:docMk/>
          <pc:sldMk cId="3238500199" sldId="274"/>
        </pc:sldMkLst>
        <pc:spChg chg="mod">
          <ac:chgData name="Adeel Malik" userId="b67aeba2-fb5b-488f-92b8-bbaefc000d81" providerId="ADAL" clId="{475087CD-C8ED-4EDE-90A3-4E03389E5881}" dt="2018-08-05T01:41:52.388" v="8145" actId="20577"/>
          <ac:spMkLst>
            <pc:docMk/>
            <pc:sldMk cId="3238500199" sldId="274"/>
            <ac:spMk id="2" creationId="{5C636395-BE48-4BBB-8C48-ED716407877A}"/>
          </ac:spMkLst>
        </pc:spChg>
        <pc:spChg chg="mod">
          <ac:chgData name="Adeel Malik" userId="b67aeba2-fb5b-488f-92b8-bbaefc000d81" providerId="ADAL" clId="{475087CD-C8ED-4EDE-90A3-4E03389E5881}" dt="2018-08-06T17:56:31.227" v="10539"/>
          <ac:spMkLst>
            <pc:docMk/>
            <pc:sldMk cId="3238500199" sldId="274"/>
            <ac:spMk id="3" creationId="{624EBD82-841C-4EC3-992B-77A672214CBB}"/>
          </ac:spMkLst>
        </pc:spChg>
        <pc:spChg chg="add del">
          <ac:chgData name="Adeel Malik" userId="b67aeba2-fb5b-488f-92b8-bbaefc000d81" providerId="ADAL" clId="{475087CD-C8ED-4EDE-90A3-4E03389E5881}" dt="2018-08-05T00:48:44.998" v="5320" actId="20577"/>
          <ac:spMkLst>
            <pc:docMk/>
            <pc:sldMk cId="3238500199" sldId="274"/>
            <ac:spMk id="6" creationId="{EE05EA22-34A8-4013-9B80-E3D753CF1A4A}"/>
          </ac:spMkLst>
        </pc:spChg>
        <pc:spChg chg="add del">
          <ac:chgData name="Adeel Malik" userId="b67aeba2-fb5b-488f-92b8-bbaefc000d81" providerId="ADAL" clId="{475087CD-C8ED-4EDE-90A3-4E03389E5881}" dt="2018-08-05T00:52:34.280" v="5535" actId="20577"/>
          <ac:spMkLst>
            <pc:docMk/>
            <pc:sldMk cId="3238500199" sldId="274"/>
            <ac:spMk id="7" creationId="{8D32BC84-1188-4431-BB36-4C30E7B56FA8}"/>
          </ac:spMkLst>
        </pc:spChg>
        <pc:spChg chg="add del">
          <ac:chgData name="Adeel Malik" userId="b67aeba2-fb5b-488f-92b8-bbaefc000d81" providerId="ADAL" clId="{475087CD-C8ED-4EDE-90A3-4E03389E5881}" dt="2018-08-05T01:02:43.403" v="6096" actId="20577"/>
          <ac:spMkLst>
            <pc:docMk/>
            <pc:sldMk cId="3238500199" sldId="274"/>
            <ac:spMk id="8" creationId="{BE2921F1-25F0-4CAA-A067-600EEF478F23}"/>
          </ac:spMkLst>
        </pc:spChg>
      </pc:sldChg>
      <pc:sldChg chg="modSp add">
        <pc:chgData name="Adeel Malik" userId="b67aeba2-fb5b-488f-92b8-bbaefc000d81" providerId="ADAL" clId="{475087CD-C8ED-4EDE-90A3-4E03389E5881}" dt="2018-08-06T17:58:04.427" v="10542" actId="20577"/>
        <pc:sldMkLst>
          <pc:docMk/>
          <pc:sldMk cId="2966751155" sldId="275"/>
        </pc:sldMkLst>
        <pc:spChg chg="mod">
          <ac:chgData name="Adeel Malik" userId="b67aeba2-fb5b-488f-92b8-bbaefc000d81" providerId="ADAL" clId="{475087CD-C8ED-4EDE-90A3-4E03389E5881}" dt="2018-08-05T00:39:13.830" v="5160" actId="20577"/>
          <ac:spMkLst>
            <pc:docMk/>
            <pc:sldMk cId="2966751155" sldId="275"/>
            <ac:spMk id="2" creationId="{B7B41A75-A7B6-4221-AB3A-33BBF94E1C43}"/>
          </ac:spMkLst>
        </pc:spChg>
        <pc:spChg chg="mod">
          <ac:chgData name="Adeel Malik" userId="b67aeba2-fb5b-488f-92b8-bbaefc000d81" providerId="ADAL" clId="{475087CD-C8ED-4EDE-90A3-4E03389E5881}" dt="2018-08-06T17:58:04.427" v="10542" actId="20577"/>
          <ac:spMkLst>
            <pc:docMk/>
            <pc:sldMk cId="2966751155" sldId="275"/>
            <ac:spMk id="3" creationId="{9ABC4571-9E93-4908-8FE3-8198A4F6D7AA}"/>
          </ac:spMkLst>
        </pc:spChg>
      </pc:sldChg>
      <pc:sldChg chg="addSp delSp modSp add">
        <pc:chgData name="Adeel Malik" userId="b67aeba2-fb5b-488f-92b8-bbaefc000d81" providerId="ADAL" clId="{475087CD-C8ED-4EDE-90A3-4E03389E5881}" dt="2018-08-06T17:57:19.132" v="10540" actId="948"/>
        <pc:sldMkLst>
          <pc:docMk/>
          <pc:sldMk cId="1266763985" sldId="276"/>
        </pc:sldMkLst>
        <pc:spChg chg="mod">
          <ac:chgData name="Adeel Malik" userId="b67aeba2-fb5b-488f-92b8-bbaefc000d81" providerId="ADAL" clId="{475087CD-C8ED-4EDE-90A3-4E03389E5881}" dt="2018-08-05T01:42:03.477" v="8156" actId="20577"/>
          <ac:spMkLst>
            <pc:docMk/>
            <pc:sldMk cId="1266763985" sldId="276"/>
            <ac:spMk id="2" creationId="{BD42AF24-3150-4E8C-93C5-EDEF1255CEB3}"/>
          </ac:spMkLst>
        </pc:spChg>
        <pc:spChg chg="del mod">
          <ac:chgData name="Adeel Malik" userId="b67aeba2-fb5b-488f-92b8-bbaefc000d81" providerId="ADAL" clId="{475087CD-C8ED-4EDE-90A3-4E03389E5881}" dt="2018-08-05T01:17:07.985" v="6765" actId="478"/>
          <ac:spMkLst>
            <pc:docMk/>
            <pc:sldMk cId="1266763985" sldId="276"/>
            <ac:spMk id="3" creationId="{A5096405-555D-49E8-BA26-D8115C282096}"/>
          </ac:spMkLst>
        </pc:spChg>
        <pc:spChg chg="add del mod">
          <ac:chgData name="Adeel Malik" userId="b67aeba2-fb5b-488f-92b8-bbaefc000d81" providerId="ADAL" clId="{475087CD-C8ED-4EDE-90A3-4E03389E5881}" dt="2018-08-05T01:17:10.332" v="6766" actId="478"/>
          <ac:spMkLst>
            <pc:docMk/>
            <pc:sldMk cId="1266763985" sldId="276"/>
            <ac:spMk id="7" creationId="{342FA72E-4F9C-4659-9832-A84F76551E09}"/>
          </ac:spMkLst>
        </pc:spChg>
        <pc:spChg chg="add mod">
          <ac:chgData name="Adeel Malik" userId="b67aeba2-fb5b-488f-92b8-bbaefc000d81" providerId="ADAL" clId="{475087CD-C8ED-4EDE-90A3-4E03389E5881}" dt="2018-08-06T17:57:19.132" v="10540" actId="948"/>
          <ac:spMkLst>
            <pc:docMk/>
            <pc:sldMk cId="1266763985" sldId="276"/>
            <ac:spMk id="8" creationId="{E1AA92DB-F175-4DF8-B2AA-2E9944EED5F4}"/>
          </ac:spMkLst>
        </pc:spChg>
      </pc:sldChg>
      <pc:sldChg chg="modSp add">
        <pc:chgData name="Adeel Malik" userId="b67aeba2-fb5b-488f-92b8-bbaefc000d81" providerId="ADAL" clId="{475087CD-C8ED-4EDE-90A3-4E03389E5881}" dt="2018-08-06T17:20:58.196" v="10370" actId="20577"/>
        <pc:sldMkLst>
          <pc:docMk/>
          <pc:sldMk cId="1736754990" sldId="277"/>
        </pc:sldMkLst>
        <pc:spChg chg="mod">
          <ac:chgData name="Adeel Malik" userId="b67aeba2-fb5b-488f-92b8-bbaefc000d81" providerId="ADAL" clId="{475087CD-C8ED-4EDE-90A3-4E03389E5881}" dt="2018-08-05T01:33:29.012" v="7593" actId="5793"/>
          <ac:spMkLst>
            <pc:docMk/>
            <pc:sldMk cId="1736754990" sldId="277"/>
            <ac:spMk id="2" creationId="{6CD82E1B-D10B-4F2E-94B5-0BF4ED0186F2}"/>
          </ac:spMkLst>
        </pc:spChg>
        <pc:spChg chg="mod">
          <ac:chgData name="Adeel Malik" userId="b67aeba2-fb5b-488f-92b8-bbaefc000d81" providerId="ADAL" clId="{475087CD-C8ED-4EDE-90A3-4E03389E5881}" dt="2018-08-06T17:20:58.196" v="10370" actId="20577"/>
          <ac:spMkLst>
            <pc:docMk/>
            <pc:sldMk cId="1736754990" sldId="277"/>
            <ac:spMk id="3" creationId="{BBBE7737-468F-4AFB-BC47-C6C3082684BE}"/>
          </ac:spMkLst>
        </pc:spChg>
      </pc:sldChg>
      <pc:sldChg chg="modSp add del">
        <pc:chgData name="Adeel Malik" userId="b67aeba2-fb5b-488f-92b8-bbaefc000d81" providerId="ADAL" clId="{475087CD-C8ED-4EDE-90A3-4E03389E5881}" dt="2018-08-06T16:44:22.418" v="9997" actId="2696"/>
        <pc:sldMkLst>
          <pc:docMk/>
          <pc:sldMk cId="710675655" sldId="278"/>
        </pc:sldMkLst>
        <pc:spChg chg="mod">
          <ac:chgData name="Adeel Malik" userId="b67aeba2-fb5b-488f-92b8-bbaefc000d81" providerId="ADAL" clId="{475087CD-C8ED-4EDE-90A3-4E03389E5881}" dt="2018-08-05T02:08:48.796" v="8938" actId="20577"/>
          <ac:spMkLst>
            <pc:docMk/>
            <pc:sldMk cId="710675655" sldId="278"/>
            <ac:spMk id="2" creationId="{E17C3D7E-E93C-4BBC-8BCF-3D9081981F4A}"/>
          </ac:spMkLst>
        </pc:spChg>
        <pc:spChg chg="mod">
          <ac:chgData name="Adeel Malik" userId="b67aeba2-fb5b-488f-92b8-bbaefc000d81" providerId="ADAL" clId="{475087CD-C8ED-4EDE-90A3-4E03389E5881}" dt="2018-08-05T02:07:32.299" v="8911" actId="5793"/>
          <ac:spMkLst>
            <pc:docMk/>
            <pc:sldMk cId="710675655" sldId="278"/>
            <ac:spMk id="3" creationId="{02AE1991-327F-4468-822A-72FE5D9FD2BA}"/>
          </ac:spMkLst>
        </pc:spChg>
      </pc:sldChg>
      <pc:sldChg chg="addSp delSp modSp add">
        <pc:chgData name="Adeel Malik" userId="b67aeba2-fb5b-488f-92b8-bbaefc000d81" providerId="ADAL" clId="{475087CD-C8ED-4EDE-90A3-4E03389E5881}" dt="2018-08-06T18:00:47.424" v="10690" actId="20577"/>
        <pc:sldMkLst>
          <pc:docMk/>
          <pc:sldMk cId="571892699" sldId="279"/>
        </pc:sldMkLst>
        <pc:spChg chg="mod">
          <ac:chgData name="Adeel Malik" userId="b67aeba2-fb5b-488f-92b8-bbaefc000d81" providerId="ADAL" clId="{475087CD-C8ED-4EDE-90A3-4E03389E5881}" dt="2018-08-05T02:08:26.488" v="8925" actId="20577"/>
          <ac:spMkLst>
            <pc:docMk/>
            <pc:sldMk cId="571892699" sldId="279"/>
            <ac:spMk id="2" creationId="{077EDC13-8C25-4348-84D0-4F73BB96CB98}"/>
          </ac:spMkLst>
        </pc:spChg>
        <pc:spChg chg="add del mod">
          <ac:chgData name="Adeel Malik" userId="b67aeba2-fb5b-488f-92b8-bbaefc000d81" providerId="ADAL" clId="{475087CD-C8ED-4EDE-90A3-4E03389E5881}" dt="2018-08-06T18:00:47.424" v="10690" actId="20577"/>
          <ac:spMkLst>
            <pc:docMk/>
            <pc:sldMk cId="571892699" sldId="279"/>
            <ac:spMk id="3" creationId="{9E5123FD-7806-4B9F-932A-645075D40104}"/>
          </ac:spMkLst>
        </pc:spChg>
      </pc:sldChg>
      <pc:sldChg chg="addSp delSp modSp add ord">
        <pc:chgData name="Adeel Malik" userId="b67aeba2-fb5b-488f-92b8-bbaefc000d81" providerId="ADAL" clId="{475087CD-C8ED-4EDE-90A3-4E03389E5881}" dt="2018-08-06T17:25:54.655" v="10447" actId="20577"/>
        <pc:sldMkLst>
          <pc:docMk/>
          <pc:sldMk cId="1523638218" sldId="280"/>
        </pc:sldMkLst>
        <pc:spChg chg="mod">
          <ac:chgData name="Adeel Malik" userId="b67aeba2-fb5b-488f-92b8-bbaefc000d81" providerId="ADAL" clId="{475087CD-C8ED-4EDE-90A3-4E03389E5881}" dt="2018-08-05T19:48:07.960" v="9875" actId="6549"/>
          <ac:spMkLst>
            <pc:docMk/>
            <pc:sldMk cId="1523638218" sldId="280"/>
            <ac:spMk id="2" creationId="{1A721FEC-4552-4C70-8D0C-9CFB7D25079B}"/>
          </ac:spMkLst>
        </pc:spChg>
        <pc:spChg chg="mod">
          <ac:chgData name="Adeel Malik" userId="b67aeba2-fb5b-488f-92b8-bbaefc000d81" providerId="ADAL" clId="{475087CD-C8ED-4EDE-90A3-4E03389E5881}" dt="2018-08-06T17:25:54.655" v="10447" actId="20577"/>
          <ac:spMkLst>
            <pc:docMk/>
            <pc:sldMk cId="1523638218" sldId="280"/>
            <ac:spMk id="3" creationId="{05197ED5-6D2E-4318-BE2D-FE7503A51F6D}"/>
          </ac:spMkLst>
        </pc:spChg>
        <pc:picChg chg="add del mod">
          <ac:chgData name="Adeel Malik" userId="b67aeba2-fb5b-488f-92b8-bbaefc000d81" providerId="ADAL" clId="{475087CD-C8ED-4EDE-90A3-4E03389E5881}" dt="2018-08-05T19:46:55.403" v="9839" actId="478"/>
          <ac:picMkLst>
            <pc:docMk/>
            <pc:sldMk cId="1523638218" sldId="280"/>
            <ac:picMk id="6" creationId="{72B365AC-01E9-42A7-9869-D0A241C933F6}"/>
          </ac:picMkLst>
        </pc:picChg>
        <pc:picChg chg="add mod ord">
          <ac:chgData name="Adeel Malik" userId="b67aeba2-fb5b-488f-92b8-bbaefc000d81" providerId="ADAL" clId="{475087CD-C8ED-4EDE-90A3-4E03389E5881}" dt="2018-08-05T19:47:47.286" v="9872" actId="1036"/>
          <ac:picMkLst>
            <pc:docMk/>
            <pc:sldMk cId="1523638218" sldId="280"/>
            <ac:picMk id="7" creationId="{1C7F0F76-B171-4694-9052-2E83565181D6}"/>
          </ac:picMkLst>
        </pc:picChg>
      </pc:sldChg>
      <pc:sldChg chg="modSp add del">
        <pc:chgData name="Adeel Malik" userId="b67aeba2-fb5b-488f-92b8-bbaefc000d81" providerId="ADAL" clId="{475087CD-C8ED-4EDE-90A3-4E03389E5881}" dt="2018-08-05T02:27:17.924" v="9167" actId="2696"/>
        <pc:sldMkLst>
          <pc:docMk/>
          <pc:sldMk cId="3337063788" sldId="280"/>
        </pc:sldMkLst>
        <pc:spChg chg="mod">
          <ac:chgData name="Adeel Malik" userId="b67aeba2-fb5b-488f-92b8-bbaefc000d81" providerId="ADAL" clId="{475087CD-C8ED-4EDE-90A3-4E03389E5881}" dt="2018-08-05T02:25:58.450" v="9166" actId="20577"/>
          <ac:spMkLst>
            <pc:docMk/>
            <pc:sldMk cId="3337063788" sldId="280"/>
            <ac:spMk id="2" creationId="{1A721FEC-4552-4C70-8D0C-9CFB7D25079B}"/>
          </ac:spMkLst>
        </pc:spChg>
      </pc:sldChg>
      <pc:sldChg chg="modSp add">
        <pc:chgData name="Adeel Malik" userId="b67aeba2-fb5b-488f-92b8-bbaefc000d81" providerId="ADAL" clId="{475087CD-C8ED-4EDE-90A3-4E03389E5881}" dt="2018-08-06T16:43:59.063" v="9978" actId="313"/>
        <pc:sldMkLst>
          <pc:docMk/>
          <pc:sldMk cId="2976569769" sldId="281"/>
        </pc:sldMkLst>
        <pc:spChg chg="mod">
          <ac:chgData name="Adeel Malik" userId="b67aeba2-fb5b-488f-92b8-bbaefc000d81" providerId="ADAL" clId="{475087CD-C8ED-4EDE-90A3-4E03389E5881}" dt="2018-08-06T16:43:39.907" v="9899" actId="20577"/>
          <ac:spMkLst>
            <pc:docMk/>
            <pc:sldMk cId="2976569769" sldId="281"/>
            <ac:spMk id="2" creationId="{32C657B4-5068-4869-B31E-C3B9C5B93EF1}"/>
          </ac:spMkLst>
        </pc:spChg>
        <pc:spChg chg="mod">
          <ac:chgData name="Adeel Malik" userId="b67aeba2-fb5b-488f-92b8-bbaefc000d81" providerId="ADAL" clId="{475087CD-C8ED-4EDE-90A3-4E03389E5881}" dt="2018-08-06T16:43:59.063" v="9978" actId="313"/>
          <ac:spMkLst>
            <pc:docMk/>
            <pc:sldMk cId="2976569769" sldId="281"/>
            <ac:spMk id="3" creationId="{6F890C08-D024-414E-83C5-F501357D9E81}"/>
          </ac:spMkLst>
        </pc:spChg>
      </pc:sldChg>
      <pc:sldChg chg="modSp add del">
        <pc:chgData name="Adeel Malik" userId="b67aeba2-fb5b-488f-92b8-bbaefc000d81" providerId="ADAL" clId="{475087CD-C8ED-4EDE-90A3-4E03389E5881}" dt="2018-08-05T19:48:11.038" v="9876" actId="2696"/>
        <pc:sldMkLst>
          <pc:docMk/>
          <pc:sldMk cId="3088971664" sldId="281"/>
        </pc:sldMkLst>
        <pc:spChg chg="mod">
          <ac:chgData name="Adeel Malik" userId="b67aeba2-fb5b-488f-92b8-bbaefc000d81" providerId="ADAL" clId="{475087CD-C8ED-4EDE-90A3-4E03389E5881}" dt="2018-08-05T19:45:13.993" v="9810" actId="20577"/>
          <ac:spMkLst>
            <pc:docMk/>
            <pc:sldMk cId="3088971664" sldId="281"/>
            <ac:spMk id="2" creationId="{13113B16-D421-4038-BA06-AA06A09BF2AA}"/>
          </ac:spMkLst>
        </pc:spChg>
      </pc:sldChg>
      <pc:sldChg chg="addSp delSp modSp add">
        <pc:chgData name="Adeel Malik" userId="b67aeba2-fb5b-488f-92b8-bbaefc000d81" providerId="ADAL" clId="{475087CD-C8ED-4EDE-90A3-4E03389E5881}" dt="2018-08-06T17:19:03.351" v="10358" actId="14100"/>
        <pc:sldMkLst>
          <pc:docMk/>
          <pc:sldMk cId="3416051134" sldId="282"/>
        </pc:sldMkLst>
        <pc:spChg chg="mod">
          <ac:chgData name="Adeel Malik" userId="b67aeba2-fb5b-488f-92b8-bbaefc000d81" providerId="ADAL" clId="{475087CD-C8ED-4EDE-90A3-4E03389E5881}" dt="2018-08-06T16:44:49.773" v="10016" actId="20577"/>
          <ac:spMkLst>
            <pc:docMk/>
            <pc:sldMk cId="3416051134" sldId="282"/>
            <ac:spMk id="2" creationId="{5502D2DF-62FE-42A3-8A76-3FAA4A18BA6B}"/>
          </ac:spMkLst>
        </pc:spChg>
        <pc:spChg chg="del mod">
          <ac:chgData name="Adeel Malik" userId="b67aeba2-fb5b-488f-92b8-bbaefc000d81" providerId="ADAL" clId="{475087CD-C8ED-4EDE-90A3-4E03389E5881}" dt="2018-08-06T17:12:02.850" v="10247" actId="478"/>
          <ac:spMkLst>
            <pc:docMk/>
            <pc:sldMk cId="3416051134" sldId="282"/>
            <ac:spMk id="3" creationId="{724EB433-381B-4217-9CF1-AB99B73CF9C5}"/>
          </ac:spMkLst>
        </pc:spChg>
        <pc:spChg chg="mod">
          <ac:chgData name="Adeel Malik" userId="b67aeba2-fb5b-488f-92b8-bbaefc000d81" providerId="ADAL" clId="{475087CD-C8ED-4EDE-90A3-4E03389E5881}" dt="2018-08-06T17:12:33.892" v="10270" actId="1038"/>
          <ac:spMkLst>
            <pc:docMk/>
            <pc:sldMk cId="3416051134" sldId="282"/>
            <ac:spMk id="4" creationId="{8EBD7295-D9F1-4C61-B9A4-BA9EA0921FFB}"/>
          </ac:spMkLst>
        </pc:spChg>
        <pc:spChg chg="add del mod">
          <ac:chgData name="Adeel Malik" userId="b67aeba2-fb5b-488f-92b8-bbaefc000d81" providerId="ADAL" clId="{475087CD-C8ED-4EDE-90A3-4E03389E5881}" dt="2018-08-06T17:12:09.331" v="10249" actId="478"/>
          <ac:spMkLst>
            <pc:docMk/>
            <pc:sldMk cId="3416051134" sldId="282"/>
            <ac:spMk id="6" creationId="{49FA8D99-3AEA-4C7C-A390-B0BFB36EF068}"/>
          </ac:spMkLst>
        </pc:spChg>
        <pc:spChg chg="add mod">
          <ac:chgData name="Adeel Malik" userId="b67aeba2-fb5b-488f-92b8-bbaefc000d81" providerId="ADAL" clId="{475087CD-C8ED-4EDE-90A3-4E03389E5881}" dt="2018-08-06T17:12:20.699" v="10250" actId="1076"/>
          <ac:spMkLst>
            <pc:docMk/>
            <pc:sldMk cId="3416051134" sldId="282"/>
            <ac:spMk id="7" creationId="{865699F1-2516-4BB6-AE8B-E3D38FCD7834}"/>
          </ac:spMkLst>
        </pc:spChg>
        <pc:spChg chg="add del mod">
          <ac:chgData name="Adeel Malik" userId="b67aeba2-fb5b-488f-92b8-bbaefc000d81" providerId="ADAL" clId="{475087CD-C8ED-4EDE-90A3-4E03389E5881}" dt="2018-08-06T17:12:05.112" v="10248" actId="478"/>
          <ac:spMkLst>
            <pc:docMk/>
            <pc:sldMk cId="3416051134" sldId="282"/>
            <ac:spMk id="9" creationId="{5E01C03F-529A-45F9-BB64-97376AEE63CE}"/>
          </ac:spMkLst>
        </pc:spChg>
        <pc:graphicFrameChg chg="add del">
          <ac:chgData name="Adeel Malik" userId="b67aeba2-fb5b-488f-92b8-bbaefc000d81" providerId="ADAL" clId="{475087CD-C8ED-4EDE-90A3-4E03389E5881}" dt="2018-08-06T17:12:53.415" v="10272" actId="14100"/>
          <ac:graphicFrameMkLst>
            <pc:docMk/>
            <pc:sldMk cId="3416051134" sldId="282"/>
            <ac:graphicFrameMk id="10" creationId="{F57D5DF5-F3C6-486E-BE4F-D4A16EB42642}"/>
          </ac:graphicFrameMkLst>
        </pc:graphicFrameChg>
        <pc:graphicFrameChg chg="add mod modGraphic">
          <ac:chgData name="Adeel Malik" userId="b67aeba2-fb5b-488f-92b8-bbaefc000d81" providerId="ADAL" clId="{475087CD-C8ED-4EDE-90A3-4E03389E5881}" dt="2018-08-06T17:19:03.351" v="10358" actId="14100"/>
          <ac:graphicFrameMkLst>
            <pc:docMk/>
            <pc:sldMk cId="3416051134" sldId="282"/>
            <ac:graphicFrameMk id="11" creationId="{5713DCBA-D641-45DA-9E88-6E850D9C1114}"/>
          </ac:graphicFrameMkLst>
        </pc:graphicFrameChg>
      </pc:sldChg>
      <pc:sldChg chg="addSp delSp modSp add">
        <pc:chgData name="Adeel Malik" userId="b67aeba2-fb5b-488f-92b8-bbaefc000d81" providerId="ADAL" clId="{475087CD-C8ED-4EDE-90A3-4E03389E5881}" dt="2018-08-06T17:20:07.492" v="10369" actId="14734"/>
        <pc:sldMkLst>
          <pc:docMk/>
          <pc:sldMk cId="1109102538" sldId="283"/>
        </pc:sldMkLst>
        <pc:spChg chg="mod">
          <ac:chgData name="Adeel Malik" userId="b67aeba2-fb5b-488f-92b8-bbaefc000d81" providerId="ADAL" clId="{475087CD-C8ED-4EDE-90A3-4E03389E5881}" dt="2018-08-06T17:19:15.456" v="10359" actId="14734"/>
          <ac:spMkLst>
            <pc:docMk/>
            <pc:sldMk cId="1109102538" sldId="283"/>
            <ac:spMk id="2" creationId="{E47EB78A-CD38-41F0-8BE4-0B22A773B8F7}"/>
          </ac:spMkLst>
        </pc:spChg>
        <pc:spChg chg="del">
          <ac:chgData name="Adeel Malik" userId="b67aeba2-fb5b-488f-92b8-bbaefc000d81" providerId="ADAL" clId="{475087CD-C8ED-4EDE-90A3-4E03389E5881}" dt="2018-08-06T17:16:54.560" v="10324" actId="478"/>
          <ac:spMkLst>
            <pc:docMk/>
            <pc:sldMk cId="1109102538" sldId="283"/>
            <ac:spMk id="3" creationId="{3AF3E0A3-1A96-45A2-887C-68B04D9EB626}"/>
          </ac:spMkLst>
        </pc:spChg>
        <pc:graphicFrameChg chg="add mod modGraphic">
          <ac:chgData name="Adeel Malik" userId="b67aeba2-fb5b-488f-92b8-bbaefc000d81" providerId="ADAL" clId="{475087CD-C8ED-4EDE-90A3-4E03389E5881}" dt="2018-08-06T17:20:07.492" v="10369" actId="14734"/>
          <ac:graphicFrameMkLst>
            <pc:docMk/>
            <pc:sldMk cId="1109102538" sldId="283"/>
            <ac:graphicFrameMk id="6" creationId="{9A6BB2B5-8828-4D45-BDCF-C762CD7CA88A}"/>
          </ac:graphicFrameMkLst>
        </pc:graphicFrameChg>
      </pc:sldChg>
    </pc:docChg>
  </pc:docChgLst>
  <pc:docChgLst>
    <pc:chgData name="Adeel Malik" userId="b67aeba2-fb5b-488f-92b8-bbaefc000d81" providerId="ADAL" clId="{CE18896B-3216-4219-9F4A-CA446E87E65B}"/>
    <pc:docChg chg="undo redo custSel addSld delSld modSld sldOrd">
      <pc:chgData name="Adeel Malik" userId="b67aeba2-fb5b-488f-92b8-bbaefc000d81" providerId="ADAL" clId="{CE18896B-3216-4219-9F4A-CA446E87E65B}" dt="2018-08-01T21:42:00.413" v="3499" actId="20577"/>
      <pc:docMkLst>
        <pc:docMk/>
      </pc:docMkLst>
      <pc:sldChg chg="delSp modSp">
        <pc:chgData name="Adeel Malik" userId="b67aeba2-fb5b-488f-92b8-bbaefc000d81" providerId="ADAL" clId="{CE18896B-3216-4219-9F4A-CA446E87E65B}" dt="2018-07-24T20:02:58.211" v="221" actId="478"/>
        <pc:sldMkLst>
          <pc:docMk/>
          <pc:sldMk cId="4043065706" sldId="256"/>
        </pc:sldMkLst>
        <pc:spChg chg="del mod">
          <ac:chgData name="Adeel Malik" userId="b67aeba2-fb5b-488f-92b8-bbaefc000d81" providerId="ADAL" clId="{CE18896B-3216-4219-9F4A-CA446E87E65B}" dt="2018-07-24T20:01:45.781" v="220" actId="478"/>
          <ac:spMkLst>
            <pc:docMk/>
            <pc:sldMk cId="4043065706" sldId="256"/>
            <ac:spMk id="4" creationId="{15271100-B167-4A34-BF2A-B89AC10DD34A}"/>
          </ac:spMkLst>
        </pc:spChg>
        <pc:spChg chg="del">
          <ac:chgData name="Adeel Malik" userId="b67aeba2-fb5b-488f-92b8-bbaefc000d81" providerId="ADAL" clId="{CE18896B-3216-4219-9F4A-CA446E87E65B}" dt="2018-07-24T20:02:58.211" v="221" actId="478"/>
          <ac:spMkLst>
            <pc:docMk/>
            <pc:sldMk cId="4043065706" sldId="256"/>
            <ac:spMk id="6" creationId="{FDB3EEF7-88A0-410D-9F77-97072FCBFB05}"/>
          </ac:spMkLst>
        </pc:spChg>
      </pc:sldChg>
      <pc:sldChg chg="modSp">
        <pc:chgData name="Adeel Malik" userId="b67aeba2-fb5b-488f-92b8-bbaefc000d81" providerId="ADAL" clId="{CE18896B-3216-4219-9F4A-CA446E87E65B}" dt="2018-07-24T19:59:31.769" v="95" actId="20577"/>
        <pc:sldMkLst>
          <pc:docMk/>
          <pc:sldMk cId="1581962542" sldId="257"/>
        </pc:sldMkLst>
        <pc:spChg chg="mod">
          <ac:chgData name="Adeel Malik" userId="b67aeba2-fb5b-488f-92b8-bbaefc000d81" providerId="ADAL" clId="{CE18896B-3216-4219-9F4A-CA446E87E65B}" dt="2018-07-24T19:59:31.769" v="95" actId="20577"/>
          <ac:spMkLst>
            <pc:docMk/>
            <pc:sldMk cId="1581962542" sldId="257"/>
            <ac:spMk id="3" creationId="{37CA919A-D5B3-4088-B6C0-6780A7080FFE}"/>
          </ac:spMkLst>
        </pc:spChg>
      </pc:sldChg>
      <pc:sldChg chg="modSp add">
        <pc:chgData name="Adeel Malik" userId="b67aeba2-fb5b-488f-92b8-bbaefc000d81" providerId="ADAL" clId="{CE18896B-3216-4219-9F4A-CA446E87E65B}" dt="2018-07-24T19:59:49.536" v="111" actId="478"/>
        <pc:sldMkLst>
          <pc:docMk/>
          <pc:sldMk cId="213524486" sldId="258"/>
        </pc:sldMkLst>
        <pc:spChg chg="mod">
          <ac:chgData name="Adeel Malik" userId="b67aeba2-fb5b-488f-92b8-bbaefc000d81" providerId="ADAL" clId="{CE18896B-3216-4219-9F4A-CA446E87E65B}" dt="2018-07-24T19:59:42.042" v="109" actId="20577"/>
          <ac:spMkLst>
            <pc:docMk/>
            <pc:sldMk cId="213524486" sldId="258"/>
            <ac:spMk id="2" creationId="{2D8AA532-7D22-44A9-8E93-9683117ADD95}"/>
          </ac:spMkLst>
        </pc:spChg>
        <pc:spChg chg="mod">
          <ac:chgData name="Adeel Malik" userId="b67aeba2-fb5b-488f-92b8-bbaefc000d81" providerId="ADAL" clId="{CE18896B-3216-4219-9F4A-CA446E87E65B}" dt="2018-07-24T19:59:49.536" v="111" actId="478"/>
          <ac:spMkLst>
            <pc:docMk/>
            <pc:sldMk cId="213524486" sldId="258"/>
            <ac:spMk id="3" creationId="{24063146-652A-478E-9E7C-87EE90FC25B4}"/>
          </ac:spMkLst>
        </pc:spChg>
      </pc:sldChg>
      <pc:sldChg chg="modSp add">
        <pc:chgData name="Adeel Malik" userId="b67aeba2-fb5b-488f-92b8-bbaefc000d81" providerId="ADAL" clId="{CE18896B-3216-4219-9F4A-CA446E87E65B}" dt="2018-08-01T21:24:39.041" v="3478" actId="20577"/>
        <pc:sldMkLst>
          <pc:docMk/>
          <pc:sldMk cId="826961481" sldId="262"/>
        </pc:sldMkLst>
        <pc:spChg chg="mod">
          <ac:chgData name="Adeel Malik" userId="b67aeba2-fb5b-488f-92b8-bbaefc000d81" providerId="ADAL" clId="{CE18896B-3216-4219-9F4A-CA446E87E65B}" dt="2018-08-01T14:40:53.931" v="1161" actId="20577"/>
          <ac:spMkLst>
            <pc:docMk/>
            <pc:sldMk cId="826961481" sldId="262"/>
            <ac:spMk id="2" creationId="{1A0E3755-724E-4443-ABA5-FA662847DDA1}"/>
          </ac:spMkLst>
        </pc:spChg>
        <pc:spChg chg="mod">
          <ac:chgData name="Adeel Malik" userId="b67aeba2-fb5b-488f-92b8-bbaefc000d81" providerId="ADAL" clId="{CE18896B-3216-4219-9F4A-CA446E87E65B}" dt="2018-08-01T21:24:39.041" v="3478" actId="20577"/>
          <ac:spMkLst>
            <pc:docMk/>
            <pc:sldMk cId="826961481" sldId="262"/>
            <ac:spMk id="3" creationId="{3EC82681-273F-4C19-BD1D-AE639F70EC3B}"/>
          </ac:spMkLst>
        </pc:spChg>
      </pc:sldChg>
      <pc:sldChg chg="modSp add ord">
        <pc:chgData name="Adeel Malik" userId="b67aeba2-fb5b-488f-92b8-bbaefc000d81" providerId="ADAL" clId="{CE18896B-3216-4219-9F4A-CA446E87E65B}" dt="2018-08-01T21:42:00.413" v="3499" actId="20577"/>
        <pc:sldMkLst>
          <pc:docMk/>
          <pc:sldMk cId="2069767796" sldId="265"/>
        </pc:sldMkLst>
        <pc:spChg chg="mod">
          <ac:chgData name="Adeel Malik" userId="b67aeba2-fb5b-488f-92b8-bbaefc000d81" providerId="ADAL" clId="{CE18896B-3216-4219-9F4A-CA446E87E65B}" dt="2018-08-01T21:23:33.849" v="3475" actId="20577"/>
          <ac:spMkLst>
            <pc:docMk/>
            <pc:sldMk cId="2069767796" sldId="265"/>
            <ac:spMk id="2" creationId="{E6ED45EF-9604-4A4D-BEEC-E0893962D412}"/>
          </ac:spMkLst>
        </pc:spChg>
        <pc:spChg chg="mod">
          <ac:chgData name="Adeel Malik" userId="b67aeba2-fb5b-488f-92b8-bbaefc000d81" providerId="ADAL" clId="{CE18896B-3216-4219-9F4A-CA446E87E65B}" dt="2018-08-01T21:42:00.413" v="3499" actId="20577"/>
          <ac:spMkLst>
            <pc:docMk/>
            <pc:sldMk cId="2069767796" sldId="265"/>
            <ac:spMk id="3" creationId="{030DD0BD-13E1-457A-AFCE-03FEA59EBD3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AC053-9E52-47F7-8BBD-041D42DD1198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496904-993B-48B5-8606-3BC84CF39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64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if you want a simple offline only app you can use SQLite but if you want to build a distributed data app go with firebase.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496904-993B-48B5-8606-3BC84CF393A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51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675E-D6DF-40A2-97F0-E6DE78AB2918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4330/5390 – Mobile Application Development – Firebase Project – Adeel Malik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685D-E933-4359-A3D5-6D4787036C1A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4330/5390 – Mobile Application Development – Firebase Project – Adeel Malik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D0268-384A-4D41-9FD5-DF0DF2D72230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4330/5390 – Mobile Application Development – Firebase Project – Adeel Malik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40C2-EBCC-4C9E-9B1E-0DA778F06F77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4330/5390 – Mobile Application Development – Firebase Project – Adeel Malik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1AC5-572F-4ED2-A61B-7B58DA1931C7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4330/5390 – Mobile Application Development – Firebase Project – Adeel Malik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4EA08-7E2C-4F5B-877B-473529F02807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4330/5390 – Mobile Application Development – Firebase Project – Adeel Malik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8E65-1CDA-465A-A53E-32206D8633BE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4330/5390 – Mobile Application Development – Firebase Project – Adeel Malik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B8E4-7507-4FE7-98BC-8A06AAD61EEE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4330/5390 – Mobile Application Development – Firebase Project – Adeel Malik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D06B-1A8E-4968-892A-D320BDE86347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4330/5390 – Mobile Application Development – Firebase Project – Adeel Malik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2F40-3281-4BCF-92F2-A44FE38424BA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4330/5390 – Mobile Application Development – Firebase Project – Adeel Malik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134E8-A9BE-4E23-9853-97A7D96C88E0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/>
              <a:t>CS 4330/5390 – Mobile Application Development – Firebase Project – Adeel Malik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EBDD72B-DABC-4B3B-BBF2-993CFCF9DC83}" type="datetime1">
              <a:rPr lang="en-US" smtClean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CS 4330/5390 – Mobile Application Development – Firebase Project – Adeel Malik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5EB94-A7E4-47E7-A68A-E5CF4BB82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7" y="1298448"/>
            <a:ext cx="7468845" cy="3255264"/>
          </a:xfrm>
        </p:spPr>
        <p:txBody>
          <a:bodyPr/>
          <a:lstStyle/>
          <a:p>
            <a:r>
              <a:rPr lang="en-US" dirty="0"/>
              <a:t>Firebase – Price Watcher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92CA9-867B-493C-90E8-BD67981E46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Adeel Malik</a:t>
            </a:r>
          </a:p>
        </p:txBody>
      </p:sp>
    </p:spTree>
    <p:extLst>
      <p:ext uri="{BB962C8B-B14F-4D97-AF65-F5344CB8AC3E}">
        <p14:creationId xmlns:p14="http://schemas.microsoft.com/office/powerpoint/2010/main" val="4043065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052E-4890-4B26-917B-A6A19E430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 Database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782EE-C692-41C0-8527-B01AD50F0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1690" y="864108"/>
            <a:ext cx="8203842" cy="51206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Table structure in SQLite database – Table name (items)</a:t>
            </a:r>
          </a:p>
          <a:p>
            <a:pPr marL="0" indent="0">
              <a:buNone/>
            </a:pPr>
            <a:r>
              <a:rPr lang="en-US" dirty="0"/>
              <a:t>					   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Unique ID for each item   					    Auto generated by SQLite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the data is stored in the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4159B7-AFB4-424F-A2C9-BF26CC7C0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4330/5390 – Mobile Application Development – Firebase Project – Adeel Malik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3D46EF-B670-43AC-ABC0-4F213C540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98250A9-622E-4B24-A4CB-060D629EF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705838"/>
              </p:ext>
            </p:extLst>
          </p:nvPr>
        </p:nvGraphicFramePr>
        <p:xfrm>
          <a:off x="3545732" y="1353651"/>
          <a:ext cx="4696578" cy="16172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9998">
                  <a:extLst>
                    <a:ext uri="{9D8B030D-6E8A-4147-A177-3AD203B41FA5}">
                      <a16:colId xmlns:a16="http://schemas.microsoft.com/office/drawing/2014/main" val="1493490515"/>
                    </a:ext>
                  </a:extLst>
                </a:gridCol>
                <a:gridCol w="3446580">
                  <a:extLst>
                    <a:ext uri="{9D8B030D-6E8A-4147-A177-3AD203B41FA5}">
                      <a16:colId xmlns:a16="http://schemas.microsoft.com/office/drawing/2014/main" val="1611576940"/>
                    </a:ext>
                  </a:extLst>
                </a:gridCol>
              </a:tblGrid>
              <a:tr h="3528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AutoIncrement</a:t>
                      </a:r>
                      <a:r>
                        <a:rPr lang="en-US" sz="1800" dirty="0">
                          <a:effectLst/>
                        </a:rPr>
                        <a:t> (Primary Key)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6296851"/>
                  </a:ext>
                </a:extLst>
              </a:tr>
              <a:tr h="3161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ItemName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String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9683734"/>
                  </a:ext>
                </a:extLst>
              </a:tr>
              <a:tr h="3161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URL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String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5323814"/>
                  </a:ext>
                </a:extLst>
              </a:tr>
              <a:tr h="3161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Price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REAL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9516675"/>
                  </a:ext>
                </a:extLst>
              </a:tr>
              <a:tr h="3161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Change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String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500011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84E7D68-C101-4445-A93A-E8E826A06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262160"/>
              </p:ext>
            </p:extLst>
          </p:nvPr>
        </p:nvGraphicFramePr>
        <p:xfrm>
          <a:off x="3541689" y="3937522"/>
          <a:ext cx="8203840" cy="16172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9460">
                  <a:extLst>
                    <a:ext uri="{9D8B030D-6E8A-4147-A177-3AD203B41FA5}">
                      <a16:colId xmlns:a16="http://schemas.microsoft.com/office/drawing/2014/main" val="4098000997"/>
                    </a:ext>
                  </a:extLst>
                </a:gridCol>
                <a:gridCol w="1628797">
                  <a:extLst>
                    <a:ext uri="{9D8B030D-6E8A-4147-A177-3AD203B41FA5}">
                      <a16:colId xmlns:a16="http://schemas.microsoft.com/office/drawing/2014/main" val="4245197495"/>
                    </a:ext>
                  </a:extLst>
                </a:gridCol>
                <a:gridCol w="3253688">
                  <a:extLst>
                    <a:ext uri="{9D8B030D-6E8A-4147-A177-3AD203B41FA5}">
                      <a16:colId xmlns:a16="http://schemas.microsoft.com/office/drawing/2014/main" val="3503865821"/>
                    </a:ext>
                  </a:extLst>
                </a:gridCol>
                <a:gridCol w="907141">
                  <a:extLst>
                    <a:ext uri="{9D8B030D-6E8A-4147-A177-3AD203B41FA5}">
                      <a16:colId xmlns:a16="http://schemas.microsoft.com/office/drawing/2014/main" val="1487153637"/>
                    </a:ext>
                  </a:extLst>
                </a:gridCol>
                <a:gridCol w="1914754">
                  <a:extLst>
                    <a:ext uri="{9D8B030D-6E8A-4147-A177-3AD203B41FA5}">
                      <a16:colId xmlns:a16="http://schemas.microsoft.com/office/drawing/2014/main" val="2407936791"/>
                    </a:ext>
                  </a:extLst>
                </a:gridCol>
              </a:tblGrid>
              <a:tr h="4043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7" marR="6306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ItemName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7" marR="6306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URL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7" marR="6306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Price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7" marR="6306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Change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7" marR="63067" marT="0" marB="0"/>
                </a:tc>
                <a:extLst>
                  <a:ext uri="{0D108BD9-81ED-4DB2-BD59-A6C34878D82A}">
                    <a16:rowId xmlns:a16="http://schemas.microsoft.com/office/drawing/2014/main" val="1108631155"/>
                  </a:ext>
                </a:extLst>
              </a:tr>
              <a:tr h="4043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7" marR="6306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UTEP Test Item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7" marR="6306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http://www.cs.utep.edu/</a:t>
                      </a:r>
                      <a:r>
                        <a:rPr lang="en-US" sz="1800" dirty="0" err="1">
                          <a:effectLst/>
                        </a:rPr>
                        <a:t>cheon</a:t>
                      </a:r>
                      <a:r>
                        <a:rPr lang="en-US" sz="1800" dirty="0">
                          <a:effectLst/>
                        </a:rPr>
                        <a:t>/...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7" marR="6306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303.17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7" marR="6306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Price dropped 30%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7" marR="63067" marT="0" marB="0"/>
                </a:tc>
                <a:extLst>
                  <a:ext uri="{0D108BD9-81ED-4DB2-BD59-A6C34878D82A}">
                    <a16:rowId xmlns:a16="http://schemas.microsoft.com/office/drawing/2014/main" val="3882130094"/>
                  </a:ext>
                </a:extLst>
              </a:tr>
              <a:tr h="4043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7" marR="6306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Amazon Item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7" marR="6306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https://www.amazon.com/</a:t>
                      </a:r>
                      <a:r>
                        <a:rPr lang="en-US" sz="1800" dirty="0" err="1">
                          <a:effectLst/>
                        </a:rPr>
                        <a:t>dp</a:t>
                      </a:r>
                      <a:r>
                        <a:rPr lang="en-US" sz="1800" dirty="0">
                          <a:effectLst/>
                        </a:rPr>
                        <a:t>/...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7" marR="6306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329.99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7" marR="6306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Newly Added Item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7" marR="63067" marT="0" marB="0"/>
                </a:tc>
                <a:extLst>
                  <a:ext uri="{0D108BD9-81ED-4DB2-BD59-A6C34878D82A}">
                    <a16:rowId xmlns:a16="http://schemas.microsoft.com/office/drawing/2014/main" val="2948296999"/>
                  </a:ext>
                </a:extLst>
              </a:tr>
              <a:tr h="4043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7" marR="6306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Walmart Item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7" marR="6306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https://www.walmart.com/</a:t>
                      </a:r>
                      <a:r>
                        <a:rPr lang="en-US" sz="1800" dirty="0" err="1">
                          <a:effectLst/>
                        </a:rPr>
                        <a:t>ip</a:t>
                      </a:r>
                      <a:r>
                        <a:rPr lang="en-US" sz="1800" dirty="0">
                          <a:effectLst/>
                        </a:rPr>
                        <a:t>/...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7" marR="6306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46.52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7" marR="6306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Newly Added item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67" marR="63067" marT="0" marB="0"/>
                </a:tc>
                <a:extLst>
                  <a:ext uri="{0D108BD9-81ED-4DB2-BD59-A6C34878D82A}">
                    <a16:rowId xmlns:a16="http://schemas.microsoft.com/office/drawing/2014/main" val="2796007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162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DFB9C-117D-4BF1-A4E6-B79525CFE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Database Structure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8DE5-674A-44D1-90E3-6747BC964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85" y="136525"/>
            <a:ext cx="8100811" cy="658495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/>
              <a:t>Firebase stores the same data in JSON tree structure</a:t>
            </a:r>
            <a:endParaRPr lang="en-US" sz="19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/>
              <a:t>	Items:{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/>
              <a:t>		Item_id_1:{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>
                <a:solidFill>
                  <a:srgbClr val="FF0000"/>
                </a:solidFill>
              </a:rPr>
              <a:t>			</a:t>
            </a:r>
            <a:r>
              <a:rPr lang="en-US" sz="1900" dirty="0" err="1">
                <a:solidFill>
                  <a:srgbClr val="FF0000"/>
                </a:solidFill>
              </a:rPr>
              <a:t>ItemID</a:t>
            </a:r>
            <a:r>
              <a:rPr lang="en-US" sz="1900" dirty="0">
                <a:solidFill>
                  <a:srgbClr val="FF0000"/>
                </a:solidFill>
              </a:rPr>
              <a:t>: 1	   </a:t>
            </a:r>
            <a:r>
              <a:rPr lang="en-US" sz="1900" dirty="0">
                <a:solidFill>
                  <a:srgbClr val="FF0000"/>
                </a:solidFill>
                <a:sym typeface="Wingdings" panose="05000000000000000000" pitchFamily="2" charset="2"/>
              </a:rPr>
              <a:t> has to be unique (manually generated)</a:t>
            </a:r>
            <a:endParaRPr lang="en-US" sz="19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/>
              <a:t>			</a:t>
            </a:r>
            <a:r>
              <a:rPr lang="en-US" sz="1900" dirty="0" err="1"/>
              <a:t>ItemName</a:t>
            </a:r>
            <a:r>
              <a:rPr lang="en-US" sz="1900" dirty="0"/>
              <a:t>: "UTEP Test Item 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/>
              <a:t>			URL: "http://www.cs.utep.edu/</a:t>
            </a:r>
            <a:r>
              <a:rPr lang="en-US" sz="1900" dirty="0" err="1"/>
              <a:t>cheon</a:t>
            </a:r>
            <a:r>
              <a:rPr lang="en-US" sz="1900" dirty="0"/>
              <a:t>/..."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/>
              <a:t>			Price: 303.17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/>
              <a:t>			Change: "Price dropped 30%"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/>
              <a:t>		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/>
              <a:t>		Item_id_2:{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>
                <a:solidFill>
                  <a:srgbClr val="FF0000"/>
                </a:solidFill>
              </a:rPr>
              <a:t>			</a:t>
            </a:r>
            <a:r>
              <a:rPr lang="en-US" sz="1900" dirty="0" err="1">
                <a:solidFill>
                  <a:srgbClr val="FF0000"/>
                </a:solidFill>
              </a:rPr>
              <a:t>ItemID</a:t>
            </a:r>
            <a:r>
              <a:rPr lang="en-US" sz="1900" dirty="0">
                <a:solidFill>
                  <a:srgbClr val="FF0000"/>
                </a:solidFill>
              </a:rPr>
              <a:t>: 2   </a:t>
            </a:r>
            <a:r>
              <a:rPr lang="en-US" sz="1900" dirty="0">
                <a:solidFill>
                  <a:srgbClr val="FF0000"/>
                </a:solidFill>
                <a:sym typeface="Wingdings" panose="05000000000000000000" pitchFamily="2" charset="2"/>
              </a:rPr>
              <a:t> has to be unique (manually generated)</a:t>
            </a:r>
            <a:endParaRPr lang="en-US" sz="19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/>
              <a:t>			</a:t>
            </a:r>
            <a:r>
              <a:rPr lang="en-US" sz="1900" dirty="0" err="1"/>
              <a:t>ItemName</a:t>
            </a:r>
            <a:r>
              <a:rPr lang="en-US" sz="1900" dirty="0"/>
              <a:t>: " Amazon Item 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/>
              <a:t>			URL: " https://www.amazon.com/</a:t>
            </a:r>
            <a:r>
              <a:rPr lang="en-US" sz="1900" dirty="0" err="1"/>
              <a:t>dp</a:t>
            </a:r>
            <a:r>
              <a:rPr lang="en-US" sz="1900" dirty="0"/>
              <a:t>/..."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/>
              <a:t>			Price: 329.99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/>
              <a:t>			Change: " Newly Added Item 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/>
              <a:t>		}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/>
              <a:t>	}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/>
              <a:t>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Firebase provides a function to generate unique ID:  </a:t>
            </a:r>
            <a:r>
              <a:rPr lang="en-US" sz="1600" dirty="0" err="1">
                <a:solidFill>
                  <a:srgbClr val="FF0000"/>
                </a:solidFill>
              </a:rPr>
              <a:t>FbDbRef.push</a:t>
            </a:r>
            <a:r>
              <a:rPr lang="en-US" sz="1600" dirty="0">
                <a:solidFill>
                  <a:srgbClr val="FF0000"/>
                </a:solidFill>
              </a:rPr>
              <a:t>().</a:t>
            </a:r>
            <a:r>
              <a:rPr lang="en-US" sz="1600" dirty="0" err="1">
                <a:solidFill>
                  <a:srgbClr val="FF0000"/>
                </a:solidFill>
              </a:rPr>
              <a:t>getKey</a:t>
            </a:r>
            <a:r>
              <a:rPr lang="en-US" sz="1600" dirty="0">
                <a:solidFill>
                  <a:srgbClr val="FF0000"/>
                </a:solidFill>
              </a:rPr>
              <a:t>()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9F6947-201E-4935-9DAE-92AFFE119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 4330/5390 – Mobile Application Development – Firebase Project – Adeel Malik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6A2F44-C2CC-44E0-AA93-A7C8AF30F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401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4CE1-880D-42E1-9C94-5A03974F6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Database Console 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79AF9-E4C2-4788-BFD0-929BF9D95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4330/5390 – Mobile Application Development – Firebase Project – Adeel Malik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6601E6-69C2-4A22-BF0A-E65EA0869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731713-3ACC-4A4B-9C71-D795290FF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186" y="476745"/>
            <a:ext cx="6103692" cy="587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766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F30D-BC13-48FE-B01C-E758FB516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Rules</a:t>
            </a:r>
            <a:br>
              <a:rPr lang="en-US" dirty="0"/>
            </a:br>
            <a:r>
              <a:rPr lang="en-US" dirty="0"/>
              <a:t>(Firebase)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F67EC-DF7E-4CBD-8D1B-657FD9788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// These rules allow anyone read or write access to your database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"rules": {</a:t>
            </a:r>
          </a:p>
          <a:p>
            <a:pPr marL="0" indent="0">
              <a:buNone/>
            </a:pPr>
            <a:r>
              <a:rPr lang="en-US" dirty="0"/>
              <a:t>		".read": true,</a:t>
            </a:r>
          </a:p>
          <a:p>
            <a:pPr marL="0" indent="0">
              <a:buNone/>
            </a:pPr>
            <a:r>
              <a:rPr lang="en-US" dirty="0"/>
              <a:t>		".write": true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600" dirty="0"/>
              <a:t>Rules can be customized, enabling only authenticated users can read/write specific database items. </a:t>
            </a:r>
            <a:r>
              <a:rPr lang="en-US" sz="1600" b="1" dirty="0"/>
              <a:t>More information on setting up rules can be found at: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https://firebase.google.com/docs/database/security/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https://angularfirebase.com/lessons/understanding-firebase-database-rules-by-example/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C6193F-0781-4CDC-B55E-03EBC75F3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4330/5390 – Mobile Application Development – Firebase Project – Adeel Malik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B784A3-CF0E-4555-B358-C47F5E471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599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6A3A3-213C-4C3D-B574-0388CF7E6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Step 3 – Adding Database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0922D-0883-457B-B25E-8C9FCFF5D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Second requirement is Realtime Database, lets see how…</a:t>
            </a:r>
          </a:p>
          <a:p>
            <a:pPr marL="0" indent="0">
              <a:buNone/>
            </a:pPr>
            <a:endParaRPr lang="en-US" dirty="0"/>
          </a:p>
          <a:p>
            <a:pPr marL="914400" indent="-4572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dirty="0">
                <a:solidFill>
                  <a:srgbClr val="FF0000"/>
                </a:solidFill>
              </a:rPr>
              <a:t>Tools -&gt; Firebase </a:t>
            </a:r>
            <a:r>
              <a:rPr lang="en-US" dirty="0"/>
              <a:t>– A menu on the right side will open for firebase options that you can add. </a:t>
            </a:r>
          </a:p>
          <a:p>
            <a:pPr marL="914400" indent="-4572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dirty="0">
                <a:solidFill>
                  <a:srgbClr val="FF0000"/>
                </a:solidFill>
              </a:rPr>
              <a:t>Realtime Database - &gt; Save and retrieve data </a:t>
            </a:r>
            <a:r>
              <a:rPr lang="en-US" dirty="0">
                <a:solidFill>
                  <a:srgbClr val="6A6A6A"/>
                </a:solidFill>
              </a:rPr>
              <a:t>– if you are already connected, click </a:t>
            </a:r>
            <a:r>
              <a:rPr lang="en-US" dirty="0">
                <a:solidFill>
                  <a:srgbClr val="FF0000"/>
                </a:solidFill>
              </a:rPr>
              <a:t>Add the Realtime Database to your app</a:t>
            </a:r>
            <a:r>
              <a:rPr lang="en-US" dirty="0">
                <a:solidFill>
                  <a:srgbClr val="6A6A6A"/>
                </a:solidFill>
              </a:rPr>
              <a:t> and </a:t>
            </a:r>
            <a:r>
              <a:rPr lang="en-US" dirty="0">
                <a:solidFill>
                  <a:srgbClr val="FF0000"/>
                </a:solidFill>
              </a:rPr>
              <a:t>accept changes</a:t>
            </a:r>
            <a:r>
              <a:rPr lang="en-US" dirty="0">
                <a:solidFill>
                  <a:srgbClr val="6A6A6A"/>
                </a:solidFill>
              </a:rPr>
              <a:t>. </a:t>
            </a:r>
          </a:p>
          <a:p>
            <a:pPr marL="914400" indent="-4572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dirty="0">
                <a:solidFill>
                  <a:srgbClr val="6A6A6A"/>
                </a:solidFill>
              </a:rPr>
              <a:t>Section 3 talks about Database Rules. In case of this project, I have kept the minimum security, allowing everyone to read and write.</a:t>
            </a:r>
          </a:p>
          <a:p>
            <a:pPr marL="914400" indent="-4572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dirty="0">
                <a:solidFill>
                  <a:srgbClr val="6A6A6A"/>
                </a:solidFill>
              </a:rPr>
              <a:t>Section 4 and 5 talks about how you can read and write to the database.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ADE9AC-381C-48A4-ADB8-D3CBBF130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4330/5390 – Mobile Application Development – Firebase Project – Adeel Malik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EA42FA-2E0E-489B-B14D-3CFF883FE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227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36395-BE48-4BBB-8C48-ED7164078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/ Problems/ Lessons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EBD82-841C-4EC3-992B-77A672214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4569" y="759854"/>
            <a:ext cx="8216721" cy="5280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/>
              <a:t>1. Gradle terms and dependencies issue:</a:t>
            </a:r>
            <a:r>
              <a:rPr lang="en-US" sz="1800" dirty="0"/>
              <a:t>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Terms have been changed e.g. “</a:t>
            </a:r>
            <a:r>
              <a:rPr lang="en-US" sz="1800" b="1" dirty="0"/>
              <a:t>compile</a:t>
            </a:r>
            <a:r>
              <a:rPr lang="en-US" sz="1800" dirty="0"/>
              <a:t>” to “</a:t>
            </a:r>
            <a:r>
              <a:rPr lang="en-US" sz="1800" b="1" dirty="0"/>
              <a:t>implementation</a:t>
            </a:r>
            <a:r>
              <a:rPr lang="en-US" sz="1800" dirty="0"/>
              <a:t>”, “</a:t>
            </a:r>
            <a:r>
              <a:rPr lang="en-US" sz="1800" b="1" dirty="0" err="1"/>
              <a:t>testCompile</a:t>
            </a:r>
            <a:r>
              <a:rPr lang="en-US" sz="1800" dirty="0"/>
              <a:t>” to “</a:t>
            </a:r>
            <a:r>
              <a:rPr lang="en-US" sz="1800" b="1" dirty="0" err="1"/>
              <a:t>testImplementation</a:t>
            </a:r>
            <a:r>
              <a:rPr lang="en-US" sz="1800" dirty="0"/>
              <a:t>” and getting the right version of dependencies that are compatible with each other and my project was a big issue. In case of my project, I have specified, Android tools to 3.1.3, Google play services to 4.0.1 and firebase to 10.0.1.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/>
              <a:t>2. App to database communication issue: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After database setup, you need to enable “</a:t>
            </a:r>
            <a:r>
              <a:rPr lang="en-US" sz="1800" b="1" dirty="0"/>
              <a:t>Identity Toolkit API </a:t>
            </a:r>
            <a:r>
              <a:rPr lang="en-US" sz="1600" dirty="0"/>
              <a:t>(</a:t>
            </a:r>
            <a:r>
              <a:rPr lang="en-US" sz="1800" dirty="0"/>
              <a:t>client-side libraries</a:t>
            </a:r>
            <a:r>
              <a:rPr lang="en-US" sz="1600" dirty="0"/>
              <a:t>)</a:t>
            </a:r>
            <a:r>
              <a:rPr lang="en-US" sz="1800" dirty="0"/>
              <a:t>” without this, your app will not be able to communicate with the database. To enable this, you need to go to the following link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https://console.developers.google.com/apis/library/identitytoolkit.googleapis.com/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/>
              <a:t>3. App always signed in: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If you do not add the logout code manually on the right places of your app, your app skips login once closed and re-opened.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Sign out code:	</a:t>
            </a:r>
            <a:r>
              <a:rPr lang="en-US" sz="1600" dirty="0" err="1"/>
              <a:t>FirebaseAuth.getInstance</a:t>
            </a:r>
            <a:r>
              <a:rPr lang="en-US" sz="1600" dirty="0"/>
              <a:t>().</a:t>
            </a:r>
            <a:r>
              <a:rPr lang="en-US" sz="1600" dirty="0" err="1"/>
              <a:t>signOut</a:t>
            </a:r>
            <a:r>
              <a:rPr lang="en-US" sz="1600" dirty="0"/>
              <a:t>();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6B6680-6A48-439F-8A1D-615A2670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4330/5390 – Mobile Application Development – Firebase Project – Adeel Malik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C7DE67-8EE4-4406-B440-2AAC74C8B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500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2AF24-3150-4E8C-93C5-EDEF1255C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/ Problems / Lessons  continued…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312BB7-7333-481C-99BE-A3B931B85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4330/5390 – Mobile Application Development – Firebase Project – Adeel Malik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61933C-2CB2-4E68-B3F2-304BC66C2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AA92DB-F175-4DF8-B2AA-2E9944EED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4569" y="759854"/>
            <a:ext cx="8216721" cy="5280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/>
              <a:t>4. Database Options under Firebase:</a:t>
            </a:r>
            <a:endParaRPr lang="en-US" sz="18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Firebase provides two options under Database section on web console “</a:t>
            </a:r>
            <a:r>
              <a:rPr lang="en-US" sz="1800" b="1" dirty="0"/>
              <a:t>Cloud Firestone</a:t>
            </a:r>
            <a:r>
              <a:rPr lang="en-US" sz="1800" dirty="0"/>
              <a:t>” and “</a:t>
            </a:r>
            <a:r>
              <a:rPr lang="en-US" sz="1800" b="1" dirty="0"/>
              <a:t>Realtime Database</a:t>
            </a:r>
            <a:r>
              <a:rPr lang="en-US" sz="1800" dirty="0"/>
              <a:t>”. By default Cloud Firestone is selected, change it to Realtime Database. Rules and data storage structure is different for Cloud Firestone.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/>
              <a:t>5. Firebase project limit on portal: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After creating a test project on firebase web portal, if you need to change project settings, go ahead and change the setup inside project configuration. Do not delete the project and create a new one. There is a limit on the free account, even if you delete the project, you can not add new ones after I think 10 projects. </a:t>
            </a:r>
            <a:endParaRPr lang="en-US" sz="16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/>
              <a:t>7. Additional consoles related to your Android/Firebase activities: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1" dirty="0"/>
              <a:t>APIs</a:t>
            </a:r>
            <a:r>
              <a:rPr lang="en-US" sz="1500" dirty="0"/>
              <a:t>: https://console.developers.google.com/apis/dashboard?project=fir-project-a74ff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1" dirty="0"/>
              <a:t>Google Cloud Platform</a:t>
            </a:r>
            <a:r>
              <a:rPr lang="en-US" sz="1500" dirty="0"/>
              <a:t>: https://console.cloud.google.com/home?project=fir-project-a74ff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1" dirty="0"/>
              <a:t>Firebase</a:t>
            </a:r>
            <a:r>
              <a:rPr lang="en-US" sz="1500" dirty="0"/>
              <a:t>: https://console.firebase.google.com/project/fir-project-a74ff/</a:t>
            </a:r>
          </a:p>
        </p:txBody>
      </p:sp>
    </p:spTree>
    <p:extLst>
      <p:ext uri="{BB962C8B-B14F-4D97-AF65-F5344CB8AC3E}">
        <p14:creationId xmlns:p14="http://schemas.microsoft.com/office/powerpoint/2010/main" val="1266763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41A75-A7B6-4221-AB3A-33BBF94E1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C4571-9E93-4908-8FE3-8198A4F6D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3054" y="631065"/>
            <a:ext cx="8178083" cy="57252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Add, Update and Delete is as simple as 1, 2, 3 (minimum setup)</a:t>
            </a:r>
          </a:p>
          <a:p>
            <a:r>
              <a:rPr lang="en-US" dirty="0"/>
              <a:t>Add new item</a:t>
            </a:r>
          </a:p>
          <a:p>
            <a:pPr lvl="1"/>
            <a:r>
              <a:rPr lang="en-US" sz="1600" dirty="0" err="1"/>
              <a:t>DatabaseReference</a:t>
            </a:r>
            <a:r>
              <a:rPr lang="en-US" sz="1600" dirty="0"/>
              <a:t> </a:t>
            </a:r>
            <a:r>
              <a:rPr lang="en-US" sz="1600" dirty="0" err="1"/>
              <a:t>FBdbR</a:t>
            </a:r>
            <a:r>
              <a:rPr lang="en-US" sz="1600" dirty="0"/>
              <a:t>; 				       //Database Ref.</a:t>
            </a:r>
          </a:p>
          <a:p>
            <a:pPr lvl="1"/>
            <a:r>
              <a:rPr lang="en-US" sz="1600" dirty="0" err="1"/>
              <a:t>FBdbR</a:t>
            </a:r>
            <a:r>
              <a:rPr lang="en-US" sz="1600" dirty="0"/>
              <a:t> = </a:t>
            </a:r>
            <a:r>
              <a:rPr lang="en-US" sz="1600" dirty="0" err="1"/>
              <a:t>FirebaseDatabase.getInstance</a:t>
            </a:r>
            <a:r>
              <a:rPr lang="en-US" sz="1600" dirty="0"/>
              <a:t>().</a:t>
            </a:r>
            <a:r>
              <a:rPr lang="en-US" sz="1600" dirty="0" err="1"/>
              <a:t>getReference</a:t>
            </a:r>
            <a:r>
              <a:rPr lang="en-US" sz="1600" dirty="0"/>
              <a:t>("items"); 	               //Table Ref.</a:t>
            </a:r>
          </a:p>
          <a:p>
            <a:pPr lvl="1"/>
            <a:r>
              <a:rPr lang="en-US" sz="1600" dirty="0" err="1"/>
              <a:t>ItemID</a:t>
            </a:r>
            <a:r>
              <a:rPr lang="en-US" sz="1600" dirty="0"/>
              <a:t> = </a:t>
            </a:r>
            <a:r>
              <a:rPr lang="en-US" sz="1600" dirty="0" err="1"/>
              <a:t>FBdbR.push</a:t>
            </a:r>
            <a:r>
              <a:rPr lang="en-US" sz="1600" dirty="0"/>
              <a:t>().</a:t>
            </a:r>
            <a:r>
              <a:rPr lang="en-US" sz="1600" dirty="0" err="1"/>
              <a:t>getKey</a:t>
            </a:r>
            <a:r>
              <a:rPr lang="en-US" sz="1600" dirty="0"/>
              <a:t>(); 			                  //Generate unique ID</a:t>
            </a:r>
          </a:p>
          <a:p>
            <a:pPr lvl="1"/>
            <a:r>
              <a:rPr lang="en-US" sz="1600" dirty="0"/>
              <a:t>Item i = new Item(</a:t>
            </a:r>
            <a:r>
              <a:rPr lang="en-US" sz="1600" dirty="0" err="1"/>
              <a:t>ItemID</a:t>
            </a:r>
            <a:r>
              <a:rPr lang="en-US" sz="1600" dirty="0"/>
              <a:t>, item, </a:t>
            </a:r>
            <a:r>
              <a:rPr lang="en-US" sz="1600" dirty="0" err="1"/>
              <a:t>url</a:t>
            </a:r>
            <a:r>
              <a:rPr lang="en-US" sz="1600" dirty="0"/>
              <a:t>, </a:t>
            </a:r>
            <a:r>
              <a:rPr lang="en-US" sz="1600" dirty="0" err="1"/>
              <a:t>currentPrice</a:t>
            </a:r>
            <a:r>
              <a:rPr lang="en-US" sz="1600" dirty="0"/>
              <a:t>, "Newly Added item");         //</a:t>
            </a:r>
            <a:r>
              <a:rPr lang="en-US" sz="1600" dirty="0" err="1"/>
              <a:t>Obj</a:t>
            </a:r>
            <a:r>
              <a:rPr lang="en-US" sz="1600" dirty="0"/>
              <a:t> to add</a:t>
            </a:r>
          </a:p>
          <a:p>
            <a:pPr lvl="1"/>
            <a:r>
              <a:rPr lang="en-US" sz="1600" dirty="0" err="1"/>
              <a:t>FBdbR.child</a:t>
            </a:r>
            <a:r>
              <a:rPr lang="en-US" sz="1600" dirty="0"/>
              <a:t>(</a:t>
            </a:r>
            <a:r>
              <a:rPr lang="en-US" sz="1600" dirty="0" err="1"/>
              <a:t>ItemID</a:t>
            </a:r>
            <a:r>
              <a:rPr lang="en-US" sz="1600" dirty="0"/>
              <a:t>).</a:t>
            </a:r>
            <a:r>
              <a:rPr lang="en-US" sz="1600" dirty="0" err="1">
                <a:solidFill>
                  <a:srgbClr val="FF0000"/>
                </a:solidFill>
              </a:rPr>
              <a:t>setValue</a:t>
            </a:r>
            <a:r>
              <a:rPr lang="en-US" sz="1600" dirty="0">
                <a:solidFill>
                  <a:srgbClr val="FF0000"/>
                </a:solidFill>
              </a:rPr>
              <a:t>(i)</a:t>
            </a:r>
            <a:r>
              <a:rPr lang="en-US" sz="1600" dirty="0"/>
              <a:t>; 				             //Insert in </a:t>
            </a:r>
            <a:r>
              <a:rPr lang="en-US" sz="1600" dirty="0" err="1"/>
              <a:t>db</a:t>
            </a:r>
            <a:endParaRPr lang="en-US" sz="1600" dirty="0"/>
          </a:p>
          <a:p>
            <a:endParaRPr lang="en-US" sz="500" dirty="0"/>
          </a:p>
          <a:p>
            <a:r>
              <a:rPr lang="en-US" dirty="0"/>
              <a:t>Update an existing item</a:t>
            </a:r>
          </a:p>
          <a:p>
            <a:pPr lvl="1"/>
            <a:r>
              <a:rPr lang="en-US" sz="1600" dirty="0" err="1"/>
              <a:t>FBdbR.child</a:t>
            </a:r>
            <a:r>
              <a:rPr lang="en-US" sz="1600" dirty="0"/>
              <a:t>(</a:t>
            </a:r>
            <a:r>
              <a:rPr lang="en-US" sz="1600" dirty="0" err="1"/>
              <a:t>ItemID</a:t>
            </a:r>
            <a:r>
              <a:rPr lang="en-US" sz="1600" dirty="0"/>
              <a:t>).</a:t>
            </a:r>
            <a:r>
              <a:rPr lang="en-US" sz="1600" dirty="0" err="1">
                <a:solidFill>
                  <a:srgbClr val="FF0000"/>
                </a:solidFill>
              </a:rPr>
              <a:t>setValue</a:t>
            </a:r>
            <a:r>
              <a:rPr lang="en-US" sz="1600" dirty="0">
                <a:solidFill>
                  <a:srgbClr val="FF0000"/>
                </a:solidFill>
              </a:rPr>
              <a:t>(i)</a:t>
            </a:r>
            <a:r>
              <a:rPr lang="en-US" sz="1600" dirty="0"/>
              <a:t>;			                          //same as adding</a:t>
            </a:r>
          </a:p>
          <a:p>
            <a:pPr lvl="1"/>
            <a:r>
              <a:rPr lang="en-US" sz="1600" dirty="0"/>
              <a:t>//If new id is not provided, existing item is updated/overwritten.</a:t>
            </a:r>
          </a:p>
          <a:p>
            <a:endParaRPr lang="en-US" sz="500" dirty="0"/>
          </a:p>
          <a:p>
            <a:r>
              <a:rPr lang="en-US" dirty="0"/>
              <a:t>Delete item</a:t>
            </a:r>
          </a:p>
          <a:p>
            <a:pPr lvl="1"/>
            <a:r>
              <a:rPr lang="en-US" sz="1600" dirty="0"/>
              <a:t>//In case of deletion, we need to reference particular child node in the table</a:t>
            </a:r>
          </a:p>
          <a:p>
            <a:pPr lvl="1"/>
            <a:r>
              <a:rPr lang="en-US" sz="1600" dirty="0" err="1"/>
              <a:t>FBdbR</a:t>
            </a:r>
            <a:r>
              <a:rPr lang="en-US" sz="1600" dirty="0"/>
              <a:t> = </a:t>
            </a:r>
            <a:r>
              <a:rPr lang="en-US" sz="1600" dirty="0" err="1"/>
              <a:t>FirebaseDatabase.getInstance</a:t>
            </a:r>
            <a:r>
              <a:rPr lang="en-US" sz="1600" dirty="0"/>
              <a:t>().</a:t>
            </a:r>
            <a:r>
              <a:rPr lang="en-US" sz="1600" dirty="0" err="1"/>
              <a:t>getReference</a:t>
            </a:r>
            <a:r>
              <a:rPr lang="en-US" sz="1600" dirty="0"/>
              <a:t>("items")</a:t>
            </a:r>
            <a:r>
              <a:rPr lang="en-US" sz="1600" dirty="0">
                <a:solidFill>
                  <a:srgbClr val="FF0000"/>
                </a:solidFill>
              </a:rPr>
              <a:t>.child(</a:t>
            </a:r>
            <a:r>
              <a:rPr lang="en-US" sz="1600" dirty="0" err="1">
                <a:solidFill>
                  <a:srgbClr val="FF0000"/>
                </a:solidFill>
              </a:rPr>
              <a:t>itemId</a:t>
            </a:r>
            <a:r>
              <a:rPr lang="en-US" sz="1600" dirty="0">
                <a:solidFill>
                  <a:srgbClr val="FF0000"/>
                </a:solidFill>
              </a:rPr>
              <a:t>)</a:t>
            </a:r>
            <a:r>
              <a:rPr lang="en-US" sz="1600" dirty="0"/>
              <a:t>; </a:t>
            </a:r>
          </a:p>
          <a:p>
            <a:pPr lvl="1"/>
            <a:r>
              <a:rPr lang="en-US" sz="1600" dirty="0" err="1"/>
              <a:t>FBdbR.</a:t>
            </a:r>
            <a:r>
              <a:rPr lang="en-US" sz="1600" dirty="0" err="1">
                <a:solidFill>
                  <a:srgbClr val="FF0000"/>
                </a:solidFill>
              </a:rPr>
              <a:t>removeValue</a:t>
            </a:r>
            <a:r>
              <a:rPr lang="en-US" sz="1600" dirty="0">
                <a:solidFill>
                  <a:srgbClr val="FF0000"/>
                </a:solidFill>
              </a:rPr>
              <a:t>()</a:t>
            </a:r>
            <a:r>
              <a:rPr lang="en-US" sz="1600" dirty="0"/>
              <a:t>;	//Remove node from db.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05945-28D4-4A3B-B811-FBC39804B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4330/5390 – Mobile Application Development – Firebase Project – Adeel Malik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CA4351-6778-4B35-BD0C-9E7B4F767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751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82E1B-D10B-4F2E-94B5-0BF4ED018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E7737-468F-4AFB-BC47-C6C308268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Platforms supported by Firebase are Android, iOS, Web, C++ and Unity. </a:t>
            </a:r>
            <a:r>
              <a:rPr lang="en-US" sz="1600" dirty="0"/>
              <a:t>More info about platforms: https://firebase.google.com/docs/</a:t>
            </a:r>
            <a:endParaRPr lang="en-US" dirty="0"/>
          </a:p>
          <a:p>
            <a:r>
              <a:rPr lang="en-US" dirty="0"/>
              <a:t>Data is stored on the cloud that can be accessed from any other devices after login. Do not worry about app data. </a:t>
            </a:r>
          </a:p>
          <a:p>
            <a:r>
              <a:rPr lang="en-US" dirty="0"/>
              <a:t>Security can be customized from minimum to maximum as per the requirements. </a:t>
            </a:r>
          </a:p>
          <a:p>
            <a:r>
              <a:rPr lang="en-US" dirty="0"/>
              <a:t>In case of SQLite, data is offline and it can be viewed however, for Firebase, active internet is a must.</a:t>
            </a:r>
          </a:p>
          <a:p>
            <a:r>
              <a:rPr lang="en-US" dirty="0"/>
              <a:t>Data retrieval time is good but depending on your internet connection, retrieval can be slower. </a:t>
            </a:r>
          </a:p>
          <a:p>
            <a:r>
              <a:rPr lang="en-US" dirty="0"/>
              <a:t>Matching dependencies can be a problem. Every firebase service requires added dependencies to your project.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B2A2EA-E38C-4FAF-A7DF-936BBFCA6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4330/5390 – Mobile Application Development – Firebase Project – Adeel Malik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7799AE-1E4A-4309-A0AF-019A95C8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754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2D2DF-62FE-42A3-8A76-3FAA4A18B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 vs Firebase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BD7295-D9F1-4C61-B9A4-BA9EA0921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92034" y="6538911"/>
            <a:ext cx="5911517" cy="365125"/>
          </a:xfrm>
        </p:spPr>
        <p:txBody>
          <a:bodyPr/>
          <a:lstStyle/>
          <a:p>
            <a:r>
              <a:rPr lang="en-US" dirty="0"/>
              <a:t>CS 4330/5390 – Mobile Application Development – Firebase Project – Adeel Malik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0CC4F5-F592-42DB-A12D-D0658690E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865699F1-2516-4BB6-AE8B-E3D38FCD7834}"/>
              </a:ext>
            </a:extLst>
          </p:cNvPr>
          <p:cNvSpPr txBox="1">
            <a:spLocks/>
          </p:cNvSpPr>
          <p:nvPr/>
        </p:nvSpPr>
        <p:spPr>
          <a:xfrm>
            <a:off x="26938" y="6538912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Ref: https://db-engines.com/en/system/Firebase+Realtime+Database%3BSQLite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713DCBA-D641-45DA-9E88-6E850D9C1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62210"/>
              </p:ext>
            </p:extLst>
          </p:nvPr>
        </p:nvGraphicFramePr>
        <p:xfrm>
          <a:off x="3449782" y="737457"/>
          <a:ext cx="8395854" cy="53739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87328">
                  <a:extLst>
                    <a:ext uri="{9D8B030D-6E8A-4147-A177-3AD203B41FA5}">
                      <a16:colId xmlns:a16="http://schemas.microsoft.com/office/drawing/2014/main" val="142102077"/>
                    </a:ext>
                  </a:extLst>
                </a:gridCol>
                <a:gridCol w="3979879">
                  <a:extLst>
                    <a:ext uri="{9D8B030D-6E8A-4147-A177-3AD203B41FA5}">
                      <a16:colId xmlns:a16="http://schemas.microsoft.com/office/drawing/2014/main" val="1381801275"/>
                    </a:ext>
                  </a:extLst>
                </a:gridCol>
                <a:gridCol w="2728647">
                  <a:extLst>
                    <a:ext uri="{9D8B030D-6E8A-4147-A177-3AD203B41FA5}">
                      <a16:colId xmlns:a16="http://schemas.microsoft.com/office/drawing/2014/main" val="3248517015"/>
                    </a:ext>
                  </a:extLst>
                </a:gridCol>
              </a:tblGrid>
              <a:tr h="3319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Name</a:t>
                      </a:r>
                      <a:endParaRPr lang="en-US" sz="16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76200" marR="15240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Firebase Realtime Database</a:t>
                      </a:r>
                      <a:endParaRPr lang="en-US" sz="16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76200" marR="15240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SQLite</a:t>
                      </a:r>
                      <a:endParaRPr lang="en-US" sz="16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76200" marR="152400" marT="30480" marB="30480"/>
                </a:tc>
                <a:extLst>
                  <a:ext uri="{0D108BD9-81ED-4DB2-BD59-A6C34878D82A}">
                    <a16:rowId xmlns:a16="http://schemas.microsoft.com/office/drawing/2014/main" val="1138469810"/>
                  </a:ext>
                </a:extLst>
              </a:tr>
              <a:tr h="12197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Description</a:t>
                      </a:r>
                      <a:endParaRPr lang="en-US" sz="16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76200" marR="15240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Cloud-hosted real-time document store. NoSQL database. iOS, Android, and JavaScript clients share one Realtime Database instance and automatically receive updates with the newest data.</a:t>
                      </a:r>
                      <a:endParaRPr lang="en-US" sz="16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76200" marR="15240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local database on Android device with SQL interface. Widely used in-process RDBMS</a:t>
                      </a:r>
                      <a:endParaRPr lang="en-US" sz="16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76200" marR="152400" marT="30480" marB="30480"/>
                </a:tc>
                <a:extLst>
                  <a:ext uri="{0D108BD9-81ED-4DB2-BD59-A6C34878D82A}">
                    <a16:rowId xmlns:a16="http://schemas.microsoft.com/office/drawing/2014/main" val="1828116460"/>
                  </a:ext>
                </a:extLst>
              </a:tr>
              <a:tr h="2636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Primary database model</a:t>
                      </a:r>
                      <a:endParaRPr lang="en-US" sz="16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76200" marR="15240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Document store</a:t>
                      </a:r>
                      <a:endParaRPr lang="en-US" sz="16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76200" marR="15240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Relational DBMS</a:t>
                      </a:r>
                      <a:endParaRPr lang="en-US" sz="16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76200" marR="152400" marT="30480" marB="30480"/>
                </a:tc>
                <a:extLst>
                  <a:ext uri="{0D108BD9-81ED-4DB2-BD59-A6C34878D82A}">
                    <a16:rowId xmlns:a16="http://schemas.microsoft.com/office/drawing/2014/main" val="4206188259"/>
                  </a:ext>
                </a:extLst>
              </a:tr>
              <a:tr h="1258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Developer</a:t>
                      </a:r>
                      <a:endParaRPr lang="en-US" sz="16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76200" marR="15240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Google</a:t>
                      </a:r>
                      <a:endParaRPr lang="en-US" sz="16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76200" marR="15240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Dwayne Richard Hipp</a:t>
                      </a:r>
                      <a:endParaRPr lang="en-US" sz="16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76200" marR="152400" marT="30480" marB="30480"/>
                </a:tc>
                <a:extLst>
                  <a:ext uri="{0D108BD9-81ED-4DB2-BD59-A6C34878D82A}">
                    <a16:rowId xmlns:a16="http://schemas.microsoft.com/office/drawing/2014/main" val="1733786635"/>
                  </a:ext>
                </a:extLst>
              </a:tr>
              <a:tr h="1896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Initial release</a:t>
                      </a:r>
                      <a:endParaRPr lang="en-US" sz="16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76200" marR="15240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April, 2012</a:t>
                      </a:r>
                      <a:endParaRPr lang="en-US" sz="16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76200" marR="15240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2000</a:t>
                      </a:r>
                      <a:endParaRPr lang="en-US" sz="16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76200" marR="152400" marT="30480" marB="30480"/>
                </a:tc>
                <a:extLst>
                  <a:ext uri="{0D108BD9-81ED-4DB2-BD59-A6C34878D82A}">
                    <a16:rowId xmlns:a16="http://schemas.microsoft.com/office/drawing/2014/main" val="2040408554"/>
                  </a:ext>
                </a:extLst>
              </a:tr>
              <a:tr h="4197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License </a:t>
                      </a:r>
                      <a:endParaRPr lang="en-US" sz="16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76200" marR="15240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Commercial, comfortable for rapid development third-party service.</a:t>
                      </a:r>
                      <a:endParaRPr lang="en-US" sz="16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76200" marR="15240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Open Source, independent,  absolutely free.</a:t>
                      </a:r>
                      <a:endParaRPr lang="en-US" sz="16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76200" marR="152400" marT="30480" marB="30480"/>
                </a:tc>
                <a:extLst>
                  <a:ext uri="{0D108BD9-81ED-4DB2-BD59-A6C34878D82A}">
                    <a16:rowId xmlns:a16="http://schemas.microsoft.com/office/drawing/2014/main" val="2190864498"/>
                  </a:ext>
                </a:extLst>
              </a:tr>
              <a:tr h="11786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Cloud-based </a:t>
                      </a:r>
                      <a:endParaRPr lang="en-US" sz="16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76200" marR="15240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Yes. A distributed database and it gives real-time streaming support which means a continual input, process and output of data.</a:t>
                      </a:r>
                      <a:endParaRPr lang="en-US" sz="16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76200" marR="15240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No. Not a distributed database where if you want to share data between multiple users you can’t do it with SQLite.</a:t>
                      </a:r>
                      <a:endParaRPr lang="en-US" sz="16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76200" marR="152400" marT="30480" marB="30480"/>
                </a:tc>
                <a:extLst>
                  <a:ext uri="{0D108BD9-81ED-4DB2-BD59-A6C34878D82A}">
                    <a16:rowId xmlns:a16="http://schemas.microsoft.com/office/drawing/2014/main" val="132314697"/>
                  </a:ext>
                </a:extLst>
              </a:tr>
              <a:tr h="3777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Server operating systems</a:t>
                      </a:r>
                      <a:endParaRPr lang="en-US" sz="16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76200" marR="15240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hosted</a:t>
                      </a:r>
                      <a:endParaRPr lang="en-US" sz="16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76200" marR="15240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server-less</a:t>
                      </a:r>
                      <a:endParaRPr lang="en-US" sz="16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76200" marR="152400" marT="30480" marB="30480"/>
                </a:tc>
                <a:extLst>
                  <a:ext uri="{0D108BD9-81ED-4DB2-BD59-A6C34878D82A}">
                    <a16:rowId xmlns:a16="http://schemas.microsoft.com/office/drawing/2014/main" val="1648101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051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05046-045F-492C-AD48-BDDD2512B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A919A-D5B3-4088-B6C0-6780A7080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project is basically an upgrade of homework 3. Instead of using SQLite, Firebase is used as backend service and user authentication as an additional requirement.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Requirements</a:t>
            </a:r>
            <a:r>
              <a:rPr lang="en-US" dirty="0"/>
              <a:t>:</a:t>
            </a:r>
          </a:p>
          <a:p>
            <a:pPr lvl="0"/>
            <a:r>
              <a:rPr lang="en-US" dirty="0"/>
              <a:t>User authentication using Firebase Authentication.</a:t>
            </a:r>
          </a:p>
          <a:p>
            <a:pPr lvl="1"/>
            <a:r>
              <a:rPr lang="en-US" dirty="0"/>
              <a:t>Registered user login</a:t>
            </a:r>
          </a:p>
          <a:p>
            <a:pPr lvl="1"/>
            <a:r>
              <a:rPr lang="en-US" dirty="0"/>
              <a:t>New user signup </a:t>
            </a:r>
          </a:p>
          <a:p>
            <a:pPr lvl="1"/>
            <a:r>
              <a:rPr lang="en-US" dirty="0"/>
              <a:t>Forget password request</a:t>
            </a:r>
          </a:p>
          <a:p>
            <a:pPr marL="0" indent="0">
              <a:buNone/>
            </a:pPr>
            <a:endParaRPr lang="en-US" dirty="0"/>
          </a:p>
          <a:p>
            <a:pPr lvl="0"/>
            <a:r>
              <a:rPr lang="en-US" dirty="0"/>
              <a:t>Store data on Firebase Realtime Database instead of SQLite.</a:t>
            </a:r>
          </a:p>
          <a:p>
            <a:pPr lvl="1"/>
            <a:r>
              <a:rPr lang="en-US" dirty="0"/>
              <a:t>Add / Update / Delete item records.</a:t>
            </a:r>
          </a:p>
          <a:p>
            <a:pPr marL="50292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82533B-F31F-4FC3-AA24-B137709FF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 4330/5390 – Mobile Application Development – Firebase Project – Adeel Malik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4BC7A9-0226-4024-8B0F-D6E9BF754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962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EB78A-CD38-41F0-8BE4-0B22A773B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 vs Firebase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4BA8F6-AD0E-440C-A01F-A61FA2D64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4330/5390 – Mobile Application Development – Firebase Project – Adeel Malik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E06AC8-ED0D-4114-95F6-5DB9CCBCC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A6BB2B5-8828-4D45-BDCF-C762CD7CA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309580"/>
              </p:ext>
            </p:extLst>
          </p:nvPr>
        </p:nvGraphicFramePr>
        <p:xfrm>
          <a:off x="3446245" y="775855"/>
          <a:ext cx="8371682" cy="53201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3632">
                  <a:extLst>
                    <a:ext uri="{9D8B030D-6E8A-4147-A177-3AD203B41FA5}">
                      <a16:colId xmlns:a16="http://schemas.microsoft.com/office/drawing/2014/main" val="161970095"/>
                    </a:ext>
                  </a:extLst>
                </a:gridCol>
                <a:gridCol w="2283890">
                  <a:extLst>
                    <a:ext uri="{9D8B030D-6E8A-4147-A177-3AD203B41FA5}">
                      <a16:colId xmlns:a16="http://schemas.microsoft.com/office/drawing/2014/main" val="1495802274"/>
                    </a:ext>
                  </a:extLst>
                </a:gridCol>
                <a:gridCol w="4414160">
                  <a:extLst>
                    <a:ext uri="{9D8B030D-6E8A-4147-A177-3AD203B41FA5}">
                      <a16:colId xmlns:a16="http://schemas.microsoft.com/office/drawing/2014/main" val="1256212198"/>
                    </a:ext>
                  </a:extLst>
                </a:gridCol>
              </a:tblGrid>
              <a:tr h="5911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Name</a:t>
                      </a:r>
                      <a:endParaRPr lang="en-US" sz="16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76200" marR="15240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Firebase Realtime Database</a:t>
                      </a:r>
                      <a:endParaRPr lang="en-US" sz="16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76200" marR="15240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SQLite</a:t>
                      </a:r>
                      <a:endParaRPr lang="en-US" sz="16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76200" marR="152400" marT="30480" marB="30480"/>
                </a:tc>
                <a:extLst>
                  <a:ext uri="{0D108BD9-81ED-4DB2-BD59-A6C34878D82A}">
                    <a16:rowId xmlns:a16="http://schemas.microsoft.com/office/drawing/2014/main" val="4224245852"/>
                  </a:ext>
                </a:extLst>
              </a:tr>
              <a:tr h="3210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Data scheme</a:t>
                      </a:r>
                      <a:endParaRPr lang="en-US" sz="16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76200" marR="15240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schema-free</a:t>
                      </a:r>
                      <a:endParaRPr lang="en-US" sz="16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76200" marR="15240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yes </a:t>
                      </a:r>
                      <a:endParaRPr lang="en-US" sz="16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76200" marR="152400" marT="30480" marB="30480"/>
                </a:tc>
                <a:extLst>
                  <a:ext uri="{0D108BD9-81ED-4DB2-BD59-A6C34878D82A}">
                    <a16:rowId xmlns:a16="http://schemas.microsoft.com/office/drawing/2014/main" val="2132560483"/>
                  </a:ext>
                </a:extLst>
              </a:tr>
              <a:tr h="3210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SQL </a:t>
                      </a:r>
                      <a:endParaRPr lang="en-US" sz="16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76200" marR="15240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no</a:t>
                      </a:r>
                      <a:endParaRPr lang="en-US" sz="16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76200" marR="15240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yes </a:t>
                      </a:r>
                      <a:endParaRPr lang="en-US" sz="16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76200" marR="152400" marT="30480" marB="30480"/>
                </a:tc>
                <a:extLst>
                  <a:ext uri="{0D108BD9-81ED-4DB2-BD59-A6C34878D82A}">
                    <a16:rowId xmlns:a16="http://schemas.microsoft.com/office/drawing/2014/main" val="1871544528"/>
                  </a:ext>
                </a:extLst>
              </a:tr>
              <a:tr h="11311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APIs and other access methods</a:t>
                      </a:r>
                      <a:endParaRPr lang="en-US" sz="16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76200" marR="15240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Android</a:t>
                      </a:r>
                      <a:br>
                        <a:rPr lang="en-US" sz="160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</a:br>
                      <a:r>
                        <a:rPr lang="en-US" sz="160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iOS</a:t>
                      </a:r>
                      <a:br>
                        <a:rPr lang="en-US" sz="160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</a:br>
                      <a:r>
                        <a:rPr lang="en-US" sz="160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JavaScript API</a:t>
                      </a:r>
                      <a:br>
                        <a:rPr lang="en-US" sz="160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</a:br>
                      <a:r>
                        <a:rPr lang="en-US" sz="160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RESTful HTTP API</a:t>
                      </a:r>
                      <a:endParaRPr lang="en-US" sz="16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76200" marR="15240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ADO.NET </a:t>
                      </a:r>
                      <a:br>
                        <a:rPr lang="en-US" sz="160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</a:br>
                      <a:r>
                        <a:rPr lang="en-US" sz="160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JDBC </a:t>
                      </a:r>
                      <a:br>
                        <a:rPr lang="en-US" sz="160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</a:br>
                      <a:r>
                        <a:rPr lang="en-US" sz="160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ODBC </a:t>
                      </a:r>
                      <a:endParaRPr lang="en-US" sz="16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76200" marR="152400" marT="30480" marB="30480"/>
                </a:tc>
                <a:extLst>
                  <a:ext uri="{0D108BD9-81ED-4DB2-BD59-A6C34878D82A}">
                    <a16:rowId xmlns:a16="http://schemas.microsoft.com/office/drawing/2014/main" val="2700452653"/>
                  </a:ext>
                </a:extLst>
              </a:tr>
              <a:tr h="14012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Supported programming languages</a:t>
                      </a:r>
                      <a:endParaRPr lang="en-US" sz="16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76200" marR="15240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Java</a:t>
                      </a:r>
                      <a:br>
                        <a:rPr lang="en-US" sz="160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</a:br>
                      <a:r>
                        <a:rPr lang="en-US" sz="160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JavaScript</a:t>
                      </a:r>
                      <a:br>
                        <a:rPr lang="en-US" sz="160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</a:br>
                      <a:r>
                        <a:rPr lang="en-US" sz="160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Objective-C</a:t>
                      </a:r>
                      <a:endParaRPr lang="en-US" sz="16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76200" marR="15240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Actionscript</a:t>
                      </a:r>
                      <a:r>
                        <a:rPr lang="en-US" sz="160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, Ada, Basic, C, C#, C++, D</a:t>
                      </a:r>
                      <a:br>
                        <a:rPr lang="en-US" sz="160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</a:br>
                      <a:r>
                        <a:rPr lang="en-US" sz="160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Delphi, Forth, Fortran, Haskell, Java, JavaScript, Lisp</a:t>
                      </a:r>
                      <a:br>
                        <a:rPr lang="en-US" sz="160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</a:br>
                      <a:r>
                        <a:rPr lang="en-US" sz="160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Lua, </a:t>
                      </a:r>
                      <a:r>
                        <a:rPr lang="en-US" sz="1600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MatLab</a:t>
                      </a:r>
                      <a:r>
                        <a:rPr lang="en-US" sz="160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, Objective-C, </a:t>
                      </a:r>
                      <a:r>
                        <a:rPr lang="en-US" sz="1600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OCaml</a:t>
                      </a:r>
                      <a:br>
                        <a:rPr lang="en-US" sz="160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</a:br>
                      <a:r>
                        <a:rPr lang="en-US" sz="160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Perl, PHP, PL/SQL, Python, R, Ruby, Scala, Scheme, Smalltalk, </a:t>
                      </a:r>
                      <a:r>
                        <a:rPr lang="en-US" sz="1600" dirty="0" err="1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Tcl</a:t>
                      </a:r>
                      <a:endParaRPr lang="en-US" sz="16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76200" marR="152400" marT="30480" marB="30480"/>
                </a:tc>
                <a:extLst>
                  <a:ext uri="{0D108BD9-81ED-4DB2-BD59-A6C34878D82A}">
                    <a16:rowId xmlns:a16="http://schemas.microsoft.com/office/drawing/2014/main" val="1571278949"/>
                  </a:ext>
                </a:extLst>
              </a:tr>
              <a:tr h="5911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Server-side scripts </a:t>
                      </a:r>
                      <a:endParaRPr lang="en-US" sz="16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76200" marR="15240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limited functionality with using 'rules'</a:t>
                      </a:r>
                      <a:endParaRPr lang="en-US" sz="16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76200" marR="15240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no</a:t>
                      </a:r>
                      <a:endParaRPr lang="en-US" sz="16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76200" marR="152400" marT="30480" marB="30480"/>
                </a:tc>
                <a:extLst>
                  <a:ext uri="{0D108BD9-81ED-4DB2-BD59-A6C34878D82A}">
                    <a16:rowId xmlns:a16="http://schemas.microsoft.com/office/drawing/2014/main" val="2578445717"/>
                  </a:ext>
                </a:extLst>
              </a:tr>
              <a:tr h="3210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Foreign keys </a:t>
                      </a:r>
                      <a:endParaRPr lang="en-US" sz="16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76200" marR="15240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no</a:t>
                      </a:r>
                      <a:endParaRPr lang="en-US" sz="16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76200" marR="15240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yes</a:t>
                      </a:r>
                      <a:endParaRPr lang="en-US" sz="16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76200" marR="152400" marT="30480" marB="30480"/>
                </a:tc>
                <a:extLst>
                  <a:ext uri="{0D108BD9-81ED-4DB2-BD59-A6C34878D82A}">
                    <a16:rowId xmlns:a16="http://schemas.microsoft.com/office/drawing/2014/main" val="2789808039"/>
                  </a:ext>
                </a:extLst>
              </a:tr>
              <a:tr h="3210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Concurrency </a:t>
                      </a:r>
                      <a:endParaRPr lang="en-US" sz="16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76200" marR="15240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yes</a:t>
                      </a:r>
                      <a:endParaRPr lang="en-US" sz="16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76200" marR="15240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yes </a:t>
                      </a:r>
                      <a:endParaRPr lang="en-US" sz="16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76200" marR="152400" marT="30480" marB="30480"/>
                </a:tc>
                <a:extLst>
                  <a:ext uri="{0D108BD9-81ED-4DB2-BD59-A6C34878D82A}">
                    <a16:rowId xmlns:a16="http://schemas.microsoft.com/office/drawing/2014/main" val="1385638885"/>
                  </a:ext>
                </a:extLst>
              </a:tr>
              <a:tr h="3210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Durability </a:t>
                      </a:r>
                      <a:endParaRPr lang="en-US" sz="16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76200" marR="15240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yes</a:t>
                      </a:r>
                      <a:endParaRPr lang="en-US" sz="160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76200" marR="152400" marT="30480" marB="304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yes</a:t>
                      </a:r>
                      <a:endParaRPr lang="en-US" sz="1600" dirty="0">
                        <a:effectLst/>
                        <a:latin typeface="Calibri Light" panose="020F0302020204030204" pitchFamily="34" charset="0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76200" marR="152400" marT="30480" marB="30480"/>
                </a:tc>
                <a:extLst>
                  <a:ext uri="{0D108BD9-81ED-4DB2-BD59-A6C34878D82A}">
                    <a16:rowId xmlns:a16="http://schemas.microsoft.com/office/drawing/2014/main" val="2857275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9102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EDC13-8C25-4348-84D0-4F73BB96C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123FD-7806-4B9F-932A-645075D40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we use Firebase or SQLite?</a:t>
            </a:r>
          </a:p>
          <a:p>
            <a:pPr lvl="1"/>
            <a:r>
              <a:rPr lang="en-US" dirty="0"/>
              <a:t>It really depends on your app requirements…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502920" lvl="1" indent="0">
              <a:buNone/>
            </a:pPr>
            <a:endParaRPr lang="en-US" dirty="0"/>
          </a:p>
          <a:p>
            <a:r>
              <a:rPr lang="en-US" dirty="0"/>
              <a:t>Any other questions?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9EB071-F2D0-40C3-810A-A1B7C46E9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4330/5390 – Mobile Application Development – Firebase Project – Adeel Malik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3500A3-C310-466F-BC01-9D995C34C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892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AA532-7D22-44A9-8E93-9683117AD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63146-652A-478E-9E7C-87EE90FC2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learn something new that we have not covered in class and share the findings with all of you.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6CD41-A4C1-4A73-B439-80F891FB6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 4330/5390 – Mobile Application Development – Firebase Project – Adeel Malik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85C37C-427B-4126-AFE8-AB129F7C5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24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657B4-5068-4869-B31E-C3B9C5B93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90C08-D024-414E-83C5-F501357D9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see the app first and then we will talk about how it’s done…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4A632D-392B-482E-9F16-61E05EBB0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4330/5390 – Mobile Application Development – Firebase Project – Adeel Malik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08FB98-8B40-4860-B84B-F4892F7BE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569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1FEC-4552-4C70-8D0C-9CFB7D250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97ED5-6D2E-4318-BE2D-FE7503A51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1539" y="864108"/>
            <a:ext cx="8358388" cy="5120640"/>
          </a:xfrm>
        </p:spPr>
        <p:txBody>
          <a:bodyPr/>
          <a:lstStyle/>
          <a:p>
            <a:pPr algn="just"/>
            <a:r>
              <a:rPr lang="en-US" dirty="0"/>
              <a:t>In case of SQLite, a database helper class is used to perform database operations along with </a:t>
            </a:r>
            <a:r>
              <a:rPr lang="en-US" dirty="0" err="1"/>
              <a:t>SimpleCursorAdapter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In case of Firebase, we do not need any </a:t>
            </a:r>
            <a:r>
              <a:rPr lang="en-US" dirty="0" err="1"/>
              <a:t>DatabaseHelper</a:t>
            </a:r>
            <a:r>
              <a:rPr lang="en-US" dirty="0"/>
              <a:t> class, but we do need one adapter. </a:t>
            </a:r>
          </a:p>
          <a:p>
            <a:pPr algn="just"/>
            <a:r>
              <a:rPr lang="en-US" dirty="0"/>
              <a:t>The UML design (</a:t>
            </a:r>
            <a:r>
              <a:rPr lang="en-US" i="1" dirty="0"/>
              <a:t>without Activities to save space</a:t>
            </a:r>
            <a:r>
              <a:rPr lang="en-US" dirty="0"/>
              <a:t>):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EFD9A-7E14-4879-AE86-CE34D772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4330/5390 – Mobile Application Development – Firebase Project – Adeel Malik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043EB-B29A-4681-8573-30112D0EB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7F0F76-B171-4694-9052-2E83565181D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51539" y="2775731"/>
            <a:ext cx="8358388" cy="326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638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E3755-724E-4443-ABA5-FA662847D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Firebase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82681-273F-4C19-BD1D-AE639F70E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Firebase is a “Backend-as-a-Service”  —  BaaS  —  is a comprehensive next-generation app-development platform on Google Cloud. 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b="1" dirty="0"/>
              <a:t>Main features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Real-time Database</a:t>
            </a:r>
            <a:r>
              <a:rPr lang="en-US" dirty="0"/>
              <a:t>, File storage, </a:t>
            </a:r>
            <a:r>
              <a:rPr lang="en-US" dirty="0">
                <a:solidFill>
                  <a:srgbClr val="FF0000"/>
                </a:solidFill>
              </a:rPr>
              <a:t>Authentication </a:t>
            </a:r>
            <a:r>
              <a:rPr lang="en-US" dirty="0"/>
              <a:t>and Hosting.  Users connect directly to firebase to store and retrieve app data.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b="1" dirty="0"/>
              <a:t>Testing</a:t>
            </a:r>
            <a:r>
              <a:rPr lang="en-US" dirty="0"/>
              <a:t>: </a:t>
            </a:r>
            <a:r>
              <a:rPr lang="en-US" dirty="0" err="1"/>
              <a:t>Crashlytics</a:t>
            </a:r>
            <a:r>
              <a:rPr lang="en-US" dirty="0"/>
              <a:t> (real-time crash reporting), Performance Monitoring and  Test Lab (test apps on devices).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b="1" dirty="0"/>
              <a:t>Additional features</a:t>
            </a:r>
            <a:r>
              <a:rPr lang="en-US" dirty="0"/>
              <a:t>: Google Analytics(app analytics, events), Cloud Messaging(targeted messaging/notifications), Remote Config (app modifications), Dynamic Links(switching users from web to app ) and App Indexing (autocompleting fields).</a:t>
            </a:r>
            <a:endParaRPr lang="en-US" sz="1000" dirty="0"/>
          </a:p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</a:rPr>
              <a:t>More information can be found on the following link: https://firebase.google.com/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EA72F5-0733-4E46-93FF-89B49FD79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 4330/5390 – Mobile Application Development – Firebase Project – Adeel Malik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380FF-E661-410B-9199-793923F39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961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D45EF-9604-4A4D-BEEC-E0893962D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Step 1 – Connect your project to Firebase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DD0BD-13E1-457A-AFCE-03FEA59EB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88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There are 2 ways to add firebase to your project: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Add your project to firebase console from the web (Manually) </a:t>
            </a:r>
            <a:r>
              <a:rPr lang="en-US" sz="1600" dirty="0">
                <a:solidFill>
                  <a:srgbClr val="FF0000"/>
                </a:solidFill>
              </a:rPr>
              <a:t>https://console.firebase.google.com</a:t>
            </a:r>
            <a:r>
              <a:rPr lang="en-US" sz="1600" dirty="0"/>
              <a:t>  -  login with your Google ID.                        You have already seen how to do this in the last presentation</a:t>
            </a:r>
          </a:p>
          <a:p>
            <a:pPr marL="457200" indent="-457200">
              <a:buAutoNum type="arabicPeriod"/>
            </a:pPr>
            <a:endParaRPr lang="en-US" sz="16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dirty="0"/>
              <a:t>Connect to firebase from Android Studio (Automatically)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  click </a:t>
            </a:r>
            <a:r>
              <a:rPr lang="en-US" sz="1800" dirty="0">
                <a:solidFill>
                  <a:srgbClr val="FF0000"/>
                </a:solidFill>
              </a:rPr>
              <a:t>tools</a:t>
            </a:r>
            <a:r>
              <a:rPr lang="en-US" sz="1800" dirty="0"/>
              <a:t> menu and </a:t>
            </a:r>
            <a:r>
              <a:rPr lang="en-US" sz="1800" dirty="0">
                <a:solidFill>
                  <a:srgbClr val="FF0000"/>
                </a:solidFill>
              </a:rPr>
              <a:t>Firebase</a:t>
            </a:r>
            <a:r>
              <a:rPr lang="en-US" sz="1800" dirty="0"/>
              <a:t> option.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    Lets see how that can be done…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More information can be found on: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</a:rPr>
              <a:t>https://firebase.google.com/docs/android/setup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1018CB-004F-44B9-8157-9B8D940F4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 4330/5390 – Mobile Application Development – Firebase Project – Adeel Malik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9FC94C-6A95-441F-8788-5DC78C6EE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767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33408-954A-4A77-BF78-642BA9384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Step 2 – Adding User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13D34-6A48-465A-8359-2F308CCA2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our case, first requirement is Authentication, lets see how…</a:t>
            </a:r>
          </a:p>
          <a:p>
            <a:pPr marL="0" indent="0">
              <a:buNone/>
            </a:pPr>
            <a:endParaRPr lang="en-US" dirty="0"/>
          </a:p>
          <a:p>
            <a:pPr marL="914400" indent="-4572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dirty="0">
                <a:solidFill>
                  <a:srgbClr val="FF0000"/>
                </a:solidFill>
              </a:rPr>
              <a:t>Tools -&gt; Firebase </a:t>
            </a:r>
            <a:r>
              <a:rPr lang="en-US" dirty="0"/>
              <a:t>– A menu on the right side will open for firebase options that you can add. </a:t>
            </a:r>
          </a:p>
          <a:p>
            <a:pPr marL="914400" indent="-4572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dirty="0">
                <a:solidFill>
                  <a:srgbClr val="FF0000"/>
                </a:solidFill>
              </a:rPr>
              <a:t>Authentication - &gt; Email and password authentication </a:t>
            </a:r>
            <a:r>
              <a:rPr lang="en-US" dirty="0">
                <a:solidFill>
                  <a:srgbClr val="6A6A6A"/>
                </a:solidFill>
              </a:rPr>
              <a:t>– if you are already connected, click </a:t>
            </a:r>
            <a:r>
              <a:rPr lang="en-US" dirty="0">
                <a:solidFill>
                  <a:srgbClr val="FF0000"/>
                </a:solidFill>
              </a:rPr>
              <a:t>Add firebase to your app</a:t>
            </a:r>
            <a:r>
              <a:rPr lang="en-US" dirty="0">
                <a:solidFill>
                  <a:srgbClr val="6A6A6A"/>
                </a:solidFill>
              </a:rPr>
              <a:t> and </a:t>
            </a:r>
            <a:r>
              <a:rPr lang="en-US" dirty="0">
                <a:solidFill>
                  <a:srgbClr val="FF0000"/>
                </a:solidFill>
              </a:rPr>
              <a:t>accept changes</a:t>
            </a:r>
            <a:r>
              <a:rPr lang="en-US" dirty="0">
                <a:solidFill>
                  <a:srgbClr val="6A6A6A"/>
                </a:solidFill>
              </a:rPr>
              <a:t>. </a:t>
            </a:r>
          </a:p>
          <a:p>
            <a:pPr marL="914400" indent="-4572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dirty="0">
                <a:solidFill>
                  <a:srgbClr val="6A6A6A"/>
                </a:solidFill>
              </a:rPr>
              <a:t>Section 3 – 6 will provide you the code you need in order to perform the authentication functions. </a:t>
            </a:r>
          </a:p>
          <a:p>
            <a:pPr marL="914400" indent="-4572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endParaRPr lang="en-US" dirty="0">
              <a:solidFill>
                <a:srgbClr val="6A6A6A"/>
              </a:solidFill>
            </a:endParaRPr>
          </a:p>
          <a:p>
            <a:pPr marL="45720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800" dirty="0">
                <a:solidFill>
                  <a:srgbClr val="6A6A6A"/>
                </a:solidFill>
              </a:rPr>
              <a:t>Requirements User login, sing up and password reset request are covered in this step.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69C818-EF85-40CF-8E2A-5EF7BEF8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 4330/5390 – Mobile Application Development – Firebase Project – Adeel Malik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3B1EC0-3AC1-4E73-A092-2C047A10E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439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0605B-3408-4973-B671-3AEC71BA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Step 3 – Adding Database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71DA4-29E6-4ECE-8ED8-5F9810B85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To add database to your project, there are 2 things to do: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Database Structure –                                                                                  </a:t>
            </a:r>
            <a:r>
              <a:rPr lang="en-US" sz="1800" dirty="0"/>
              <a:t>How your data will be structured. </a:t>
            </a:r>
            <a:endParaRPr lang="en-US" sz="1600" dirty="0"/>
          </a:p>
          <a:p>
            <a:pPr marL="457200" indent="-457200">
              <a:buAutoNum type="arabicPeriod"/>
            </a:pPr>
            <a:endParaRPr lang="en-US" sz="16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dirty="0"/>
              <a:t>Database Rules –                   </a:t>
            </a:r>
            <a:r>
              <a:rPr lang="en-US" sz="1800" dirty="0"/>
              <a:t>                                                                                   </a:t>
            </a:r>
            <a:r>
              <a:rPr lang="en-US" sz="1800" dirty="0">
                <a:solidFill>
                  <a:srgbClr val="6A6A6A"/>
                </a:solidFill>
              </a:rPr>
              <a:t>This is basically the access levels and security options that you can configure for your database from the firebase console, in order to determine h</a:t>
            </a:r>
            <a:r>
              <a:rPr lang="en-US" sz="1800" dirty="0"/>
              <a:t>ow your data will be accessed, read/write operations.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Lets see 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4817A-013F-4BAD-9C44-E625B1F1B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4330/5390 – Mobile Application Development – Firebase Project – Adeel Malik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46DF91-AD10-4BA7-AC97-8A09D936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3407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1804</TotalTime>
  <Words>1667</Words>
  <Application>Microsoft Office PowerPoint</Application>
  <PresentationFormat>Widescreen</PresentationFormat>
  <Paragraphs>296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Calibri</vt:lpstr>
      <vt:lpstr>Calibri Light</vt:lpstr>
      <vt:lpstr>Corbel</vt:lpstr>
      <vt:lpstr>Times New Roman</vt:lpstr>
      <vt:lpstr>Wingdings</vt:lpstr>
      <vt:lpstr>Wingdings 2</vt:lpstr>
      <vt:lpstr>Frame</vt:lpstr>
      <vt:lpstr>Firebase – Price Watcher</vt:lpstr>
      <vt:lpstr>Project Proposal</vt:lpstr>
      <vt:lpstr>Why this project?</vt:lpstr>
      <vt:lpstr>Demo</vt:lpstr>
      <vt:lpstr>Design Changes</vt:lpstr>
      <vt:lpstr>What is Firebase</vt:lpstr>
      <vt:lpstr>Solution  Step 1 – Connect your project to Firebase</vt:lpstr>
      <vt:lpstr>Solution  Step 2 – Adding User Authentication</vt:lpstr>
      <vt:lpstr>Solution  Step 3 – Adding Database Operations</vt:lpstr>
      <vt:lpstr>SQLite Database Structure</vt:lpstr>
      <vt:lpstr>Firebase Database Structure </vt:lpstr>
      <vt:lpstr>Firebase Database Console view</vt:lpstr>
      <vt:lpstr>Database Rules (Firebase)</vt:lpstr>
      <vt:lpstr>Solution  Step 3 – Adding Database Operations</vt:lpstr>
      <vt:lpstr>Issues / Problems/ Lessons </vt:lpstr>
      <vt:lpstr>Issues / Problems / Lessons  continued…</vt:lpstr>
      <vt:lpstr>Findings</vt:lpstr>
      <vt:lpstr>Findings continued…</vt:lpstr>
      <vt:lpstr>SQLite vs Firebase</vt:lpstr>
      <vt:lpstr>SQLite vs Firebase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Fitness Tracker</dc:title>
  <dc:creator>Adeel Malik</dc:creator>
  <cp:lastModifiedBy>Adeel Malik</cp:lastModifiedBy>
  <cp:revision>16</cp:revision>
  <dcterms:created xsi:type="dcterms:W3CDTF">2018-07-24T19:53:58Z</dcterms:created>
  <dcterms:modified xsi:type="dcterms:W3CDTF">2018-08-06T18:00:50Z</dcterms:modified>
</cp:coreProperties>
</file>