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42E5B-404F-4B54-A650-5AB4C1C52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ECE72A-490A-4BBC-A554-65DB83907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56180-9472-469E-91BC-2B74E1B2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022-01CD-4DA5-AFF7-EFA2A594800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AD65A-B331-4E46-97D2-37C9A913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5D30A-7980-41B2-A38F-EDF2602A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924-FAA4-406C-8705-B341D622F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0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D00AF-497D-49F2-903C-73B1D1C2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FCFEE4-CF3B-4397-8A84-26F6C339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EC025-0A85-4DC3-86C6-BF964C24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022-01CD-4DA5-AFF7-EFA2A594800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BDF72-B378-4E86-A483-8AC19123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71A0F-825E-49AB-B5D0-D20704ED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924-FAA4-406C-8705-B341D622F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4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7D0775-6B51-4E07-BCDC-DE9C2E32A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C99DEC-027A-44A5-A4E5-21FD00BD4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0EC95-5597-4A9A-B3F4-302D12AF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022-01CD-4DA5-AFF7-EFA2A594800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23532-2EC8-4389-AB65-ACC16407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6E3F4-B716-4565-8B66-A7EF618C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924-FAA4-406C-8705-B341D622F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74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078F4-4BFE-464E-BC42-254AB291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2248C-3F20-4F7E-BAB1-C9DD4A54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88A61-FDA3-4E0F-AEA7-2159ED74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022-01CD-4DA5-AFF7-EFA2A594800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BF1FA-F125-490F-A58B-F623D87D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917DE-D54F-41B6-A5BD-51B82CAA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924-FAA4-406C-8705-B341D622F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1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A633E-7990-4EAB-8AE3-0A6A03B8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F81647-2F30-4280-AD2A-B6E8CCB71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F3B61-7E9A-442C-A59A-DFDF893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022-01CD-4DA5-AFF7-EFA2A594800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B6A52-8F3C-420F-960D-C33D53F5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EA83F-DE65-4198-B299-78A16E9C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924-FAA4-406C-8705-B341D622F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46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1D032-6232-46C7-A375-4A9AF185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28578-C031-4780-825D-D45339D50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2EE361-14D9-4E36-8BF2-61DE74EE4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E5DF0-7CA0-4D5F-8D6A-BE6131D1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022-01CD-4DA5-AFF7-EFA2A594800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43984-6D38-40BC-8284-530DE858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1EDFB5-D9D5-45F6-9E65-72DE2B00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924-FAA4-406C-8705-B341D622F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3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EA3A2-2F58-431F-ADFD-09B8551F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1BD0F-74AB-47F4-BB3A-FDE8D4835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7F3B34-10FC-49E4-885A-184473FB2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1E0910-DD4A-4099-9547-6829CC294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822F4F-94A6-4C4F-9613-84C6095DF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8C4542-B8F1-4BB6-B47A-41D27448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022-01CD-4DA5-AFF7-EFA2A594800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8C4D59-C171-4296-8780-A6F3826A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7E5BE2-57B2-4FA3-8B21-59E6BC33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924-FAA4-406C-8705-B341D622F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95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82C78-3009-49A3-817E-C18655B4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3D6180-BDC2-43DF-BABA-2F4E6C0C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022-01CD-4DA5-AFF7-EFA2A594800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0503D8-0F2C-45C3-A25B-8CD08B45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E4B474-2B6F-4E1C-BC99-3DD632E7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924-FAA4-406C-8705-B341D622F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39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04DD00-62D7-4E66-AD0E-13147E4D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022-01CD-4DA5-AFF7-EFA2A594800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588E29-CDD1-4C62-A7F7-6E935EA7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3B550D-298F-46E8-BB70-538717E5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924-FAA4-406C-8705-B341D622F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28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4C4C4-64CF-43C6-8EE8-53357970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491E6-D369-4313-BF1C-ABB4F7E93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32C855-F92F-422C-B8CA-8E906F978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569A49-1246-484B-A448-EDEC49D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022-01CD-4DA5-AFF7-EFA2A594800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7F4A8-6400-446A-AA8A-245D7707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FCD3F-1805-4CDE-B7B7-45F337DD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924-FAA4-406C-8705-B341D622F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83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A7F5F-165E-40B6-8057-AF526239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953C3F-CB8D-444B-AC44-9D0947C1A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E208E8-72F0-40BE-B34E-526276E6F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C4EF8B-B30D-4B87-B7F1-B8E24D08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022-01CD-4DA5-AFF7-EFA2A594800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7C716-F749-47E1-8FDB-84A5362D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D8B5A8-31DA-42D5-B7F2-7CB85A9C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924-FAA4-406C-8705-B341D622F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2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75A0A0-66FD-4695-BAB2-9536AAC1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282D4-172F-4241-A368-78610012C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80913-DDA3-4544-B89C-D068FAAE9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83022-01CD-4DA5-AFF7-EFA2A594800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5C07A-E399-40B5-8C24-7A93B43BB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393C1-CB01-4BD2-9FE6-E6ACFB43D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58924-FAA4-406C-8705-B341D622F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5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AD7A82-BF51-4610-8193-A7835D4AB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40" r="79676"/>
          <a:stretch/>
        </p:blipFill>
        <p:spPr>
          <a:xfrm>
            <a:off x="926229" y="997527"/>
            <a:ext cx="3966713" cy="54511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CE69170-F05B-4B4E-81E2-3FD9660FAD18}"/>
              </a:ext>
            </a:extLst>
          </p:cNvPr>
          <p:cNvSpPr txBox="1"/>
          <p:nvPr/>
        </p:nvSpPr>
        <p:spPr>
          <a:xfrm>
            <a:off x="2078181" y="14870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版本管理文件夹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7233C0-09DE-4386-8140-1B1269A44448}"/>
              </a:ext>
            </a:extLst>
          </p:cNvPr>
          <p:cNvSpPr txBox="1"/>
          <p:nvPr/>
        </p:nvSpPr>
        <p:spPr>
          <a:xfrm>
            <a:off x="3362036" y="2336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日志文件夹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B7BD84-2D7E-4A80-BD15-C1CF20BA8677}"/>
              </a:ext>
            </a:extLst>
          </p:cNvPr>
          <p:cNvSpPr txBox="1"/>
          <p:nvPr/>
        </p:nvSpPr>
        <p:spPr>
          <a:xfrm>
            <a:off x="4285673" y="309418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保存每个分支的日志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378E7D-54C2-4BBE-B8F0-47E946D14381}"/>
              </a:ext>
            </a:extLst>
          </p:cNvPr>
          <p:cNvSpPr txBox="1"/>
          <p:nvPr/>
        </p:nvSpPr>
        <p:spPr>
          <a:xfrm>
            <a:off x="4285673" y="3723102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保存</a:t>
            </a:r>
            <a:r>
              <a:rPr lang="en-US" altLang="zh-CN" dirty="0"/>
              <a:t>HEAD</a:t>
            </a:r>
            <a:r>
              <a:rPr lang="zh-CN" altLang="en-US" dirty="0"/>
              <a:t>指针的日志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A76CA4-CEDC-40D5-915C-0039A7563FE6}"/>
              </a:ext>
            </a:extLst>
          </p:cNvPr>
          <p:cNvSpPr txBox="1"/>
          <p:nvPr/>
        </p:nvSpPr>
        <p:spPr>
          <a:xfrm>
            <a:off x="4031450" y="4456970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保存</a:t>
            </a:r>
            <a:r>
              <a:rPr lang="en-US" altLang="zh-CN" dirty="0"/>
              <a:t>key-value Object</a:t>
            </a:r>
            <a:r>
              <a:rPr lang="zh-CN" altLang="en-US" dirty="0"/>
              <a:t>类型文件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48D407-BC24-43D9-895A-A1633F0EB226}"/>
              </a:ext>
            </a:extLst>
          </p:cNvPr>
          <p:cNvSpPr txBox="1"/>
          <p:nvPr/>
        </p:nvSpPr>
        <p:spPr>
          <a:xfrm>
            <a:off x="3500582" y="53016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保存分支头指针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6E366A-E688-48C8-9501-64E38EE323F8}"/>
              </a:ext>
            </a:extLst>
          </p:cNvPr>
          <p:cNvSpPr txBox="1"/>
          <p:nvPr/>
        </p:nvSpPr>
        <p:spPr>
          <a:xfrm>
            <a:off x="3603010" y="586047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保存当前处于哪个分支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34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E081E6-EE34-46F8-BF51-66DCD72C4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91"/>
          <a:stretch/>
        </p:blipFill>
        <p:spPr>
          <a:xfrm>
            <a:off x="272056" y="3197583"/>
            <a:ext cx="3728948" cy="30585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704A42-C467-4BB9-B6FA-6FA6655F5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726" y="2877704"/>
            <a:ext cx="3930211" cy="32460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2EE379D-BF88-433E-95B8-238084C8D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01" y="1155842"/>
            <a:ext cx="9949173" cy="7653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2C9122-FEB8-408E-8E75-4E6709F0C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13" y="3429000"/>
            <a:ext cx="4028494" cy="26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0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F2B413A-ECDE-4A23-A0AF-198A229D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83" y="628073"/>
            <a:ext cx="9307763" cy="4351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A76E3E2-FD9B-4BBB-9C3F-6AA045779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30" y="1869280"/>
            <a:ext cx="3723194" cy="46793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E8B6615-F023-4A6C-870F-3278DCA13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83" y="1502785"/>
            <a:ext cx="5191125" cy="2609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BB4733-4446-4B57-AB54-517CE261E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337" y="4329256"/>
            <a:ext cx="47053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156568-0E38-4960-ADAD-8C0C6C5E1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013" y="1952118"/>
            <a:ext cx="3391768" cy="16958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225D1EC-2DAA-4BF1-B038-F60BE3869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87" y="667471"/>
            <a:ext cx="10226822" cy="5240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474E9F3-F379-4FE3-95B6-02E6F33DC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534" y="1841859"/>
            <a:ext cx="3145392" cy="1806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26B7DE-3506-4A08-94CF-DBA294B20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9233" y="3876675"/>
            <a:ext cx="47244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0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6532CA-B550-40DF-B5A6-EA11AE71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64" y="1124960"/>
            <a:ext cx="10215194" cy="192304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01E3395-C887-46D1-B8D9-BC2D10808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64" y="3883401"/>
            <a:ext cx="11381601" cy="9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7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9591AB0-1579-4CB4-A448-7E27F31BD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370" y="2697018"/>
            <a:ext cx="3628534" cy="31056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868C384-D3DE-4E6C-9453-6303B5738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80" y="973138"/>
            <a:ext cx="9035790" cy="61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18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516B92-2215-40C5-82AA-8CEAA02F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81" y="1893309"/>
            <a:ext cx="9799837" cy="20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22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958F735-6956-4645-BA15-1BB16A9AB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53" y="705134"/>
            <a:ext cx="9430343" cy="73400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1A1B892-BB02-48FE-8507-A0655F2C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570" y="3611812"/>
            <a:ext cx="4525988" cy="28347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4355D5-FC8B-4D2D-9113-7DBBCC976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653" y="2404535"/>
            <a:ext cx="9933117" cy="4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29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D492FA3-E0FA-41DF-B6B7-5475E7ACC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22" y="1017587"/>
            <a:ext cx="8200625" cy="35544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51F8DE-930D-45D1-9818-F1F59A170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41" t="72195"/>
          <a:stretch/>
        </p:blipFill>
        <p:spPr>
          <a:xfrm>
            <a:off x="852907" y="1708728"/>
            <a:ext cx="6475156" cy="9882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8FD9C90-AE64-4CFC-86B1-F43B444C3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71" y="1810182"/>
            <a:ext cx="8181274" cy="5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4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A5A376-AAE7-46B5-80A4-9025FC178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14" y="1033895"/>
            <a:ext cx="9425350" cy="9893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F7A6C9-37F4-4371-B5C4-F229C09C4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4" y="2690811"/>
            <a:ext cx="9434759" cy="287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0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8CF016-5F35-4CEA-9C9A-7B019599E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01" y="501216"/>
            <a:ext cx="10138407" cy="15584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5285A21-E639-4F31-B425-01DEE4F43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134" y="2731366"/>
            <a:ext cx="3763114" cy="31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2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CE315F-05DD-4BF8-8E66-4936F704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277"/>
            <a:ext cx="12192000" cy="66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45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75E9E89-18D2-47F3-A30B-8CB356DE8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34" r="50000" b="39981"/>
          <a:stretch/>
        </p:blipFill>
        <p:spPr>
          <a:xfrm>
            <a:off x="19246" y="346364"/>
            <a:ext cx="12153508" cy="651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963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A93B19-D234-4DDB-8A11-7E68E5D49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75" r="48258"/>
          <a:stretch/>
        </p:blipFill>
        <p:spPr>
          <a:xfrm>
            <a:off x="498763" y="-178685"/>
            <a:ext cx="10769601" cy="703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870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D81CAC-1999-4C48-A113-8724C572D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95" t="36278" r="1060" b="12327"/>
          <a:stretch/>
        </p:blipFill>
        <p:spPr>
          <a:xfrm>
            <a:off x="932873" y="249727"/>
            <a:ext cx="10917381" cy="646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3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B1C515-38DF-4C57-9148-B30676484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49" b="64839"/>
          <a:stretch/>
        </p:blipFill>
        <p:spPr>
          <a:xfrm>
            <a:off x="31593" y="1286058"/>
            <a:ext cx="12128814" cy="369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8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7229F4-6194-4146-8D51-FCACE914F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69" y="581891"/>
            <a:ext cx="10058952" cy="36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1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179863-B9E0-4119-BC19-99B71E884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82" y="1573500"/>
            <a:ext cx="65627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9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A06980-F790-4D45-BA32-14CD6E941D71}"/>
              </a:ext>
            </a:extLst>
          </p:cNvPr>
          <p:cNvSpPr/>
          <p:nvPr/>
        </p:nvSpPr>
        <p:spPr>
          <a:xfrm>
            <a:off x="189345" y="134067"/>
            <a:ext cx="11813310" cy="658986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Usage: Version Control System [options] [command] [command options]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Options: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--help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read help document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Default: false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altLang="zh-CN" sz="1400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initialize the repository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Default: false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Commands: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Record changes to the repository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Usage: commit [options]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Options: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400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-m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add message for each commit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Create branch and show branch information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Usage: branch [options]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Options: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400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-a, --all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show all the branches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Default: false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400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-c, --current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show the current branch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Default: false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400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-n, --new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create new branch with branch name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400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-s, --switch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create and switch to the new branch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Default: false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between branches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Usage: switch branch name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rename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Rename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Usage: rename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rename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to history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Usage: reset [options]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Options: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400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-HARD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choose the reset mode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Default: false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400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-c, --commit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reset to the specific commit history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400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-t, --times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reset to the specific times of commit history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Default: 0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Read logs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Usage: log [options]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Options: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400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-a, --all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read the log of all branches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Default: false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400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-c, --current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read the log of current branch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Default: false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22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311</Words>
  <Application>Microsoft Office PowerPoint</Application>
  <PresentationFormat>宽屏</PresentationFormat>
  <Paragraphs>64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敖海航</dc:creator>
  <cp:lastModifiedBy>敖海航</cp:lastModifiedBy>
  <cp:revision>5</cp:revision>
  <dcterms:created xsi:type="dcterms:W3CDTF">2021-01-06T03:42:45Z</dcterms:created>
  <dcterms:modified xsi:type="dcterms:W3CDTF">2021-01-06T04:19:01Z</dcterms:modified>
</cp:coreProperties>
</file>