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tags/tag12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7" r:id="rId1"/>
  </p:sldMasterIdLst>
  <p:notesMasterIdLst>
    <p:notesMasterId r:id="rId38"/>
  </p:notesMasterIdLst>
  <p:handoutMasterIdLst>
    <p:handoutMasterId r:id="rId39"/>
  </p:handoutMasterIdLst>
  <p:sldIdLst>
    <p:sldId id="3975" r:id="rId2"/>
    <p:sldId id="3976" r:id="rId3"/>
    <p:sldId id="3977" r:id="rId4"/>
    <p:sldId id="3982" r:id="rId5"/>
    <p:sldId id="3984" r:id="rId6"/>
    <p:sldId id="3987" r:id="rId7"/>
    <p:sldId id="3993" r:id="rId8"/>
    <p:sldId id="3978" r:id="rId9"/>
    <p:sldId id="257" r:id="rId10"/>
    <p:sldId id="259" r:id="rId11"/>
    <p:sldId id="260" r:id="rId12"/>
    <p:sldId id="256" r:id="rId13"/>
    <p:sldId id="277" r:id="rId14"/>
    <p:sldId id="3996" r:id="rId15"/>
    <p:sldId id="261" r:id="rId16"/>
    <p:sldId id="3997" r:id="rId17"/>
    <p:sldId id="4000" r:id="rId18"/>
    <p:sldId id="3999" r:id="rId19"/>
    <p:sldId id="3998" r:id="rId20"/>
    <p:sldId id="262" r:id="rId21"/>
    <p:sldId id="3979" r:id="rId22"/>
    <p:sldId id="263" r:id="rId23"/>
    <p:sldId id="264" r:id="rId24"/>
    <p:sldId id="265" r:id="rId25"/>
    <p:sldId id="266" r:id="rId26"/>
    <p:sldId id="267" r:id="rId27"/>
    <p:sldId id="268" r:id="rId28"/>
    <p:sldId id="269" r:id="rId29"/>
    <p:sldId id="270" r:id="rId30"/>
    <p:sldId id="271" r:id="rId31"/>
    <p:sldId id="272" r:id="rId32"/>
    <p:sldId id="273" r:id="rId33"/>
    <p:sldId id="274" r:id="rId34"/>
    <p:sldId id="275" r:id="rId35"/>
    <p:sldId id="276" r:id="rId36"/>
    <p:sldId id="3995" r:id="rId37"/>
  </p:sldIdLst>
  <p:sldSz cx="12858750" cy="7232650"/>
  <p:notesSz cx="6858000" cy="9144000"/>
  <p:custDataLst>
    <p:tags r:id="rId40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497" userDrawn="1">
          <p15:clr>
            <a:srgbClr val="A4A3A4"/>
          </p15:clr>
        </p15:guide>
        <p15:guide id="7" pos="69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5CBA46"/>
    <a:srgbClr val="005490"/>
    <a:srgbClr val="57CE95"/>
    <a:srgbClr val="0B97F1"/>
    <a:srgbClr val="341801"/>
    <a:srgbClr val="682F03"/>
    <a:srgbClr val="F08200"/>
    <a:srgbClr val="E91E21"/>
    <a:srgbClr val="01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8" autoAdjust="0"/>
    <p:restoredTop sz="95256" autoAdjust="0"/>
  </p:normalViewPr>
  <p:slideViewPr>
    <p:cSldViewPr>
      <p:cViewPr varScale="1">
        <p:scale>
          <a:sx n="79" d="100"/>
          <a:sy n="79" d="100"/>
        </p:scale>
        <p:origin x="422" y="62"/>
      </p:cViewPr>
      <p:guideLst>
        <p:guide orient="horz" pos="328"/>
        <p:guide pos="4050"/>
        <p:guide pos="557"/>
        <p:guide orient="horz" pos="4183"/>
        <p:guide pos="7497"/>
        <p:guide pos="6908"/>
      </p:guideLst>
    </p:cSldViewPr>
  </p:slideViewPr>
  <p:outlineViewPr>
    <p:cViewPr>
      <p:scale>
        <a:sx n="100" d="100"/>
        <a:sy n="100" d="100"/>
      </p:scale>
      <p:origin x="0" y="-205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>
                <a:latin typeface="印品黑体" panose="00000500000000000000" pitchFamily="2" charset="-122"/>
              </a:rPr>
              <a:t>2021/1/10</a:t>
            </a:fld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>
                <a:latin typeface="印品黑体" panose="00000500000000000000" pitchFamily="2" charset="-122"/>
              </a:rPr>
              <a:t>‹#›</a:t>
            </a:fld>
            <a:endParaRPr lang="zh-CN" altLang="en-US" dirty="0">
              <a:latin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6660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印品黑体" panose="00000500000000000000" pitchFamily="2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印品黑体" panose="00000500000000000000" pitchFamily="2" charset="-122"/>
              </a:defRPr>
            </a:lvl1pPr>
          </a:lstStyle>
          <a:p>
            <a:pPr>
              <a:defRPr/>
            </a:pPr>
            <a:fld id="{06024D97-E667-405D-B634-E583E2108D71}" type="datetimeFigureOut">
              <a:rPr lang="zh-CN" altLang="en-US" smtClean="0"/>
              <a:pPr>
                <a:defRPr/>
              </a:pPr>
              <a:t>2021/1/10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第二级</a:t>
            </a:r>
          </a:p>
          <a:p>
            <a:pPr lvl="2"/>
            <a:r>
              <a:rPr lang="zh-CN" altLang="en-US" noProof="0" dirty="0"/>
              <a:t>第三级</a:t>
            </a:r>
          </a:p>
          <a:p>
            <a:pPr lvl="3"/>
            <a:r>
              <a:rPr lang="zh-CN" altLang="en-US" noProof="0" dirty="0"/>
              <a:t>第四级</a:t>
            </a:r>
          </a:p>
          <a:p>
            <a:pPr lvl="4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印品黑体" panose="00000500000000000000" pitchFamily="2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印品黑体" panose="00000500000000000000" pitchFamily="2" charset="-122"/>
              </a:defRPr>
            </a:lvl1pPr>
          </a:lstStyle>
          <a:p>
            <a:fld id="{418F03C3-53C1-4F10-8DAF-D1F318E96C6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印品黑体" panose="00000500000000000000" pitchFamily="2" charset="-122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印品黑体" panose="00000500000000000000" pitchFamily="2" charset="-122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印品黑体" panose="00000500000000000000" pitchFamily="2" charset="-122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印品黑体" panose="00000500000000000000" pitchFamily="2" charset="-122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印品黑体" panose="00000500000000000000" pitchFamily="2" charset="-122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038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02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826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966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7846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903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9243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2414082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2046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226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288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7244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078F4-4BFE-464E-BC42-254AB2910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22248C-3F20-4F7E-BAB1-C9DD4A54E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788A61-FDA3-4E0F-AEA7-2159ED741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83022-01CD-4DA5-AFF7-EFA2A5948003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DBF1FA-F125-490F-A58B-F623D87DD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D917DE-D54F-41B6-A5BD-51B82CAAC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8924-FAA4-406C-8705-B341D622F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006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D42E5B-404F-4B54-A650-5AB4C1C52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7344" y="1183677"/>
            <a:ext cx="9644063" cy="2518034"/>
          </a:xfrm>
        </p:spPr>
        <p:txBody>
          <a:bodyPr anchor="b"/>
          <a:lstStyle>
            <a:lvl1pPr algn="ctr">
              <a:defRPr sz="6328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ECE72A-490A-4BBC-A554-65DB839074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7344" y="3798816"/>
            <a:ext cx="9644063" cy="1746216"/>
          </a:xfrm>
        </p:spPr>
        <p:txBody>
          <a:bodyPr/>
          <a:lstStyle>
            <a:lvl1pPr marL="0" indent="0" algn="ctr">
              <a:buNone/>
              <a:defRPr sz="2531"/>
            </a:lvl1pPr>
            <a:lvl2pPr marL="482163" indent="0" algn="ctr">
              <a:buNone/>
              <a:defRPr sz="2109"/>
            </a:lvl2pPr>
            <a:lvl3pPr marL="964326" indent="0" algn="ctr">
              <a:buNone/>
              <a:defRPr sz="1898"/>
            </a:lvl3pPr>
            <a:lvl4pPr marL="1446489" indent="0" algn="ctr">
              <a:buNone/>
              <a:defRPr sz="1687"/>
            </a:lvl4pPr>
            <a:lvl5pPr marL="1928652" indent="0" algn="ctr">
              <a:buNone/>
              <a:defRPr sz="1687"/>
            </a:lvl5pPr>
            <a:lvl6pPr marL="2410816" indent="0" algn="ctr">
              <a:buNone/>
              <a:defRPr sz="1687"/>
            </a:lvl6pPr>
            <a:lvl7pPr marL="2892979" indent="0" algn="ctr">
              <a:buNone/>
              <a:defRPr sz="1687"/>
            </a:lvl7pPr>
            <a:lvl8pPr marL="3375142" indent="0" algn="ctr">
              <a:buNone/>
              <a:defRPr sz="1687"/>
            </a:lvl8pPr>
            <a:lvl9pPr marL="3857305" indent="0" algn="ctr">
              <a:buNone/>
              <a:defRPr sz="1687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B56180-9472-469E-91BC-2B74E1B2A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83022-01CD-4DA5-AFF7-EFA2A5948003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4AD65A-B331-4E46-97D2-37C9A9137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45D30A-7980-41B2-A38F-EDF2602A4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8924-FAA4-406C-8705-B341D622F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212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印品黑体" panose="00000500000000000000" pitchFamily="2" charset="-122"/>
              </a:defRPr>
            </a:lvl1pPr>
          </a:lstStyle>
          <a:p>
            <a:fld id="{32BF82D2-7A68-459D-A996-9BDDA2518FA4}" type="datetimeFigureOut">
              <a:rPr lang="zh-CN" altLang="en-US" smtClean="0"/>
              <a:pPr/>
              <a:t>2021/1/10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印品黑体" panose="00000500000000000000" pitchFamily="2" charset="-122"/>
              </a:defRPr>
            </a:lvl1pPr>
          </a:lstStyle>
          <a:p>
            <a:fld id="{3E01EE5D-26FB-46D5-A381-ECFB35BF1D3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5056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14" r:id="rId2"/>
    <p:sldLayoutId id="2147483715" r:id="rId3"/>
    <p:sldLayoutId id="214748371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印品黑体" panose="00000500000000000000" pitchFamily="2" charset="-12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印品黑体" panose="00000500000000000000" pitchFamily="2" charset="-12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印品黑体" panose="00000500000000000000" pitchFamily="2" charset="-12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印品黑体" panose="00000500000000000000" pitchFamily="2" charset="-12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印品黑体" panose="00000500000000000000" pitchFamily="2" charset="-12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印品黑体" panose="00000500000000000000" pitchFamily="2" charset="-12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10" Type="http://schemas.openxmlformats.org/officeDocument/2006/relationships/notesSlide" Target="../notesSlides/notesSlide2.xml"/><Relationship Id="rId4" Type="http://schemas.openxmlformats.org/officeDocument/2006/relationships/tags" Target="../tags/tag5.xml"/><Relationship Id="rId9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5781304" y="4"/>
            <a:ext cx="7077446" cy="7232651"/>
          </a:xfrm>
          <a:custGeom>
            <a:avLst/>
            <a:gdLst>
              <a:gd name="connsiteX0" fmla="*/ 1446530 w 7232650"/>
              <a:gd name="connsiteY0" fmla="*/ 0 h 7232651"/>
              <a:gd name="connsiteX1" fmla="*/ 7232650 w 7232650"/>
              <a:gd name="connsiteY1" fmla="*/ 0 h 7232651"/>
              <a:gd name="connsiteX2" fmla="*/ 7232650 w 7232650"/>
              <a:gd name="connsiteY2" fmla="*/ 7232651 h 7232651"/>
              <a:gd name="connsiteX3" fmla="*/ 0 w 7232650"/>
              <a:gd name="connsiteY3" fmla="*/ 7232651 h 7232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2650" h="7232651">
                <a:moveTo>
                  <a:pt x="1446530" y="0"/>
                </a:moveTo>
                <a:lnTo>
                  <a:pt x="7232650" y="0"/>
                </a:lnTo>
                <a:lnTo>
                  <a:pt x="7232650" y="7232651"/>
                </a:lnTo>
                <a:lnTo>
                  <a:pt x="0" y="7232651"/>
                </a:lnTo>
                <a:close/>
              </a:path>
            </a:pathLst>
          </a:custGeom>
          <a:blipFill dpi="0"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3" name="矩形 259"/>
          <p:cNvSpPr>
            <a:spLocks noChangeArrowheads="1"/>
          </p:cNvSpPr>
          <p:nvPr/>
        </p:nvSpPr>
        <p:spPr bwMode="auto">
          <a:xfrm>
            <a:off x="842467" y="2555255"/>
            <a:ext cx="684076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4800" b="1" cap="all" dirty="0">
                <a:solidFill>
                  <a:schemeClr val="accent2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Arial" panose="020B0604020202020204" pitchFamily="34" charset="0"/>
              </a:rPr>
              <a:t>JAVA</a:t>
            </a:r>
            <a:r>
              <a:rPr lang="zh-CN" altLang="en-US" sz="4800" b="1" cap="all" dirty="0">
                <a:solidFill>
                  <a:schemeClr val="accent2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Arial" panose="020B0604020202020204" pitchFamily="34" charset="0"/>
              </a:rPr>
              <a:t>小组作业汇报</a:t>
            </a:r>
            <a:endParaRPr lang="zh-CN" altLang="en-US" sz="3600" cap="all" dirty="0">
              <a:solidFill>
                <a:schemeClr val="accent1"/>
              </a:solidFill>
              <a:latin typeface="印品黑体" panose="00000500000000000000" pitchFamily="2" charset="-122"/>
              <a:ea typeface="印品黑体" panose="000005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5" name="矩形 259"/>
          <p:cNvSpPr>
            <a:spLocks noChangeArrowheads="1"/>
          </p:cNvSpPr>
          <p:nvPr/>
        </p:nvSpPr>
        <p:spPr bwMode="auto">
          <a:xfrm>
            <a:off x="842468" y="3288608"/>
            <a:ext cx="285060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dist">
              <a:buNone/>
            </a:pPr>
            <a:r>
              <a:rPr lang="zh-CN" altLang="en-US" sz="2800" dirty="0">
                <a:solidFill>
                  <a:schemeClr val="accent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Arial" panose="020B0604020202020204" pitchFamily="34" charset="0"/>
              </a:rPr>
              <a:t>版本管理系统</a:t>
            </a:r>
            <a:endParaRPr lang="en-US" altLang="zh-CN" sz="2800" dirty="0">
              <a:solidFill>
                <a:schemeClr val="accent1"/>
              </a:solidFill>
              <a:latin typeface="印品黑体" panose="00000500000000000000" pitchFamily="2" charset="-122"/>
              <a:ea typeface="印品黑体" panose="000005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6" name="矩形 259"/>
          <p:cNvSpPr>
            <a:spLocks noChangeArrowheads="1"/>
          </p:cNvSpPr>
          <p:nvPr/>
        </p:nvSpPr>
        <p:spPr bwMode="auto">
          <a:xfrm>
            <a:off x="842466" y="4555382"/>
            <a:ext cx="5042321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800" dirty="0">
                <a:solidFill>
                  <a:schemeClr val="accent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Arial" panose="020B0604020202020204" pitchFamily="34" charset="0"/>
              </a:rPr>
              <a:t>十七组</a:t>
            </a:r>
            <a:endParaRPr lang="en-US" altLang="zh-CN" sz="1800" dirty="0">
              <a:solidFill>
                <a:schemeClr val="accent1"/>
              </a:solidFill>
              <a:latin typeface="印品黑体" panose="00000500000000000000" pitchFamily="2" charset="-122"/>
              <a:ea typeface="印品黑体" panose="00000500000000000000" pitchFamily="2" charset="-122"/>
              <a:cs typeface="Arial" panose="020B0604020202020204" pitchFamily="34" charset="0"/>
            </a:endParaRPr>
          </a:p>
          <a:p>
            <a:pPr>
              <a:buNone/>
            </a:pPr>
            <a:r>
              <a:rPr lang="zh-CN" altLang="en-US" sz="1800" dirty="0">
                <a:solidFill>
                  <a:schemeClr val="accent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Arial" panose="020B0604020202020204" pitchFamily="34" charset="0"/>
              </a:rPr>
              <a:t>敖海航  刘海云  赵晓浩</a:t>
            </a:r>
          </a:p>
        </p:txBody>
      </p:sp>
    </p:spTree>
    <p:extLst>
      <p:ext uri="{BB962C8B-B14F-4D97-AF65-F5344CB8AC3E}">
        <p14:creationId xmlns:p14="http://schemas.microsoft.com/office/powerpoint/2010/main" val="1386919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75E9E89-18D2-47F3-A30B-8CB356DE86B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650" y="365286"/>
            <a:ext cx="12817450" cy="686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596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7A93B19-D234-4DDB-8A11-7E68E5D49D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6364" y="-188446"/>
            <a:ext cx="11357940" cy="742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887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8AD7A82-BF51-4610-8193-A7835D4ABFF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440" r="79676"/>
          <a:stretch/>
        </p:blipFill>
        <p:spPr>
          <a:xfrm>
            <a:off x="2180903" y="952029"/>
            <a:ext cx="4183413" cy="574894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CE69170-F05B-4B4E-81E2-3FD9660FAD18}"/>
              </a:ext>
            </a:extLst>
          </p:cNvPr>
          <p:cNvSpPr txBox="1"/>
          <p:nvPr/>
        </p:nvSpPr>
        <p:spPr>
          <a:xfrm>
            <a:off x="3395786" y="146829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版本管理文件夹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C7233C0-09DE-4386-8140-1B1269A44448}"/>
              </a:ext>
            </a:extLst>
          </p:cNvPr>
          <p:cNvSpPr txBox="1"/>
          <p:nvPr/>
        </p:nvSpPr>
        <p:spPr>
          <a:xfrm>
            <a:off x="4749776" y="236446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日志文件夹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2B7BD84-2D7E-4A80-BD15-C1CF20BA8677}"/>
              </a:ext>
            </a:extLst>
          </p:cNvPr>
          <p:cNvSpPr txBox="1"/>
          <p:nvPr/>
        </p:nvSpPr>
        <p:spPr>
          <a:xfrm>
            <a:off x="5723872" y="316322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保存每个分支的日志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4378E7D-54C2-4BBE-B8F0-47E946D14381}"/>
              </a:ext>
            </a:extLst>
          </p:cNvPr>
          <p:cNvSpPr txBox="1"/>
          <p:nvPr/>
        </p:nvSpPr>
        <p:spPr>
          <a:xfrm>
            <a:off x="5723872" y="3826501"/>
            <a:ext cx="2444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保存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指针的日志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FA76CA4-CEDC-40D5-915C-0039A7563FE6}"/>
              </a:ext>
            </a:extLst>
          </p:cNvPr>
          <p:cNvSpPr txBox="1"/>
          <p:nvPr/>
        </p:nvSpPr>
        <p:spPr>
          <a:xfrm>
            <a:off x="5455761" y="4600460"/>
            <a:ext cx="342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保存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key-value Object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类型文件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848D407-BC24-43D9-895A-A1633F0EB226}"/>
              </a:ext>
            </a:extLst>
          </p:cNvPr>
          <p:cNvSpPr txBox="1"/>
          <p:nvPr/>
        </p:nvSpPr>
        <p:spPr>
          <a:xfrm>
            <a:off x="4895892" y="549130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保存分支头指针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56E366A-E688-48C8-9501-64E38EE323F8}"/>
              </a:ext>
            </a:extLst>
          </p:cNvPr>
          <p:cNvSpPr txBox="1"/>
          <p:nvPr/>
        </p:nvSpPr>
        <p:spPr>
          <a:xfrm>
            <a:off x="5003915" y="6080636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保存当前处于哪个分支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094C5964-2FF5-4A26-A04C-B9B2D1090F4A}"/>
              </a:ext>
            </a:extLst>
          </p:cNvPr>
          <p:cNvSpPr txBox="1"/>
          <p:nvPr/>
        </p:nvSpPr>
        <p:spPr>
          <a:xfrm>
            <a:off x="583817" y="360989"/>
            <a:ext cx="3685318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latin typeface="印品黑体" panose="00000500000000000000" pitchFamily="2" charset="-122"/>
                <a:ea typeface="印品黑体" panose="00000500000000000000" pitchFamily="2" charset="-122"/>
                <a:sym typeface="Arial" panose="020B0604020202020204" pitchFamily="34" charset="0"/>
              </a:rPr>
              <a:t>文件夹设置</a:t>
            </a:r>
            <a:endParaRPr lang="en-US" altLang="zh-CN" sz="3200" dirty="0">
              <a:latin typeface="印品黑体" panose="00000500000000000000" pitchFamily="2" charset="-122"/>
              <a:ea typeface="印品黑体" panose="00000500000000000000" pitchFamily="2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44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8AD7A82-BF51-4610-8193-A7835D4ABFF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440" r="79676"/>
          <a:stretch/>
        </p:blipFill>
        <p:spPr>
          <a:xfrm>
            <a:off x="304631" y="1052022"/>
            <a:ext cx="4183413" cy="574894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CE69170-F05B-4B4E-81E2-3FD9660FAD18}"/>
              </a:ext>
            </a:extLst>
          </p:cNvPr>
          <p:cNvSpPr txBox="1"/>
          <p:nvPr/>
        </p:nvSpPr>
        <p:spPr>
          <a:xfrm>
            <a:off x="1519514" y="156829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版本管理文件夹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C7233C0-09DE-4386-8140-1B1269A44448}"/>
              </a:ext>
            </a:extLst>
          </p:cNvPr>
          <p:cNvSpPr txBox="1"/>
          <p:nvPr/>
        </p:nvSpPr>
        <p:spPr>
          <a:xfrm>
            <a:off x="2873504" y="246445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日志文件夹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2B7BD84-2D7E-4A80-BD15-C1CF20BA8677}"/>
              </a:ext>
            </a:extLst>
          </p:cNvPr>
          <p:cNvSpPr txBox="1"/>
          <p:nvPr/>
        </p:nvSpPr>
        <p:spPr>
          <a:xfrm>
            <a:off x="3847600" y="326321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保存每个分支的日志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4378E7D-54C2-4BBE-B8F0-47E946D14381}"/>
              </a:ext>
            </a:extLst>
          </p:cNvPr>
          <p:cNvSpPr txBox="1"/>
          <p:nvPr/>
        </p:nvSpPr>
        <p:spPr>
          <a:xfrm>
            <a:off x="3847600" y="3926494"/>
            <a:ext cx="2330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保存</a:t>
            </a:r>
            <a:r>
              <a:rPr lang="en-US" altLang="zh-CN" dirty="0"/>
              <a:t>HEAD</a:t>
            </a:r>
            <a:r>
              <a:rPr lang="zh-CN" altLang="en-US" dirty="0"/>
              <a:t>指针的日志</a:t>
            </a:r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FA76CA4-CEDC-40D5-915C-0039A7563FE6}"/>
              </a:ext>
            </a:extLst>
          </p:cNvPr>
          <p:cNvSpPr txBox="1"/>
          <p:nvPr/>
        </p:nvSpPr>
        <p:spPr>
          <a:xfrm>
            <a:off x="3579489" y="4700453"/>
            <a:ext cx="3128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保存</a:t>
            </a:r>
            <a:r>
              <a:rPr lang="en-US" altLang="zh-CN" dirty="0"/>
              <a:t>key-value Object</a:t>
            </a:r>
            <a:r>
              <a:rPr lang="zh-CN" altLang="en-US" dirty="0"/>
              <a:t>类型文件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848D407-BC24-43D9-895A-A1633F0EB226}"/>
              </a:ext>
            </a:extLst>
          </p:cNvPr>
          <p:cNvSpPr txBox="1"/>
          <p:nvPr/>
        </p:nvSpPr>
        <p:spPr>
          <a:xfrm>
            <a:off x="3019620" y="559130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保存分支头指针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56E366A-E688-48C8-9501-64E38EE323F8}"/>
              </a:ext>
            </a:extLst>
          </p:cNvPr>
          <p:cNvSpPr txBox="1"/>
          <p:nvPr/>
        </p:nvSpPr>
        <p:spPr>
          <a:xfrm>
            <a:off x="3127643" y="618062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保存当前处于哪个分支</a:t>
            </a: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0259A5E-7E24-41D5-A5A6-DC9C6A4CC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3624" y="2877779"/>
            <a:ext cx="5078205" cy="20012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398CFE7-3435-4A95-A840-E7F5143433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5759" y="5172930"/>
            <a:ext cx="3474740" cy="181036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F36F1C9-4A74-43E1-BCA7-D6C40A6CA5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5894" y="5198585"/>
            <a:ext cx="3993553" cy="161464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2F7E4C7-83B7-42CC-B903-366BBBB538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1234" y="785960"/>
            <a:ext cx="2988881" cy="164952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348EC63-798B-4E16-A62D-5B82D579E6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60784" y="463253"/>
            <a:ext cx="3028664" cy="2244456"/>
          </a:xfrm>
          <a:prstGeom prst="rect">
            <a:avLst/>
          </a:prstGeom>
        </p:spPr>
      </p:pic>
      <p:sp>
        <p:nvSpPr>
          <p:cNvPr id="15" name="TextBox 8">
            <a:extLst>
              <a:ext uri="{FF2B5EF4-FFF2-40B4-BE49-F238E27FC236}">
                <a16:creationId xmlns:a16="http://schemas.microsoft.com/office/drawing/2014/main" id="{12E84CD9-7935-4A88-9699-A5C6D0454BE9}"/>
              </a:ext>
            </a:extLst>
          </p:cNvPr>
          <p:cNvSpPr txBox="1"/>
          <p:nvPr/>
        </p:nvSpPr>
        <p:spPr>
          <a:xfrm>
            <a:off x="583817" y="360989"/>
            <a:ext cx="3685318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latin typeface="印品黑体" panose="00000500000000000000" pitchFamily="2" charset="-122"/>
                <a:ea typeface="印品黑体" panose="00000500000000000000" pitchFamily="2" charset="-122"/>
                <a:sym typeface="Arial" panose="020B0604020202020204" pitchFamily="34" charset="0"/>
              </a:rPr>
              <a:t>文件夹设置</a:t>
            </a:r>
            <a:endParaRPr lang="en-US" altLang="zh-CN" sz="3200" dirty="0">
              <a:latin typeface="印品黑体" panose="00000500000000000000" pitchFamily="2" charset="-122"/>
              <a:ea typeface="印品黑体" panose="00000500000000000000" pitchFamily="2" charset="-122"/>
              <a:sym typeface="Arial" panose="020B0604020202020204" pitchFamily="34" charset="0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9857A6D-97D4-4B56-96DD-4A0A27A7EECB}"/>
              </a:ext>
            </a:extLst>
          </p:cNvPr>
          <p:cNvCxnSpPr/>
          <p:nvPr/>
        </p:nvCxnSpPr>
        <p:spPr>
          <a:xfrm flipH="1">
            <a:off x="7480739" y="4700453"/>
            <a:ext cx="244780" cy="644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12B4B3A-04F7-4F94-A7D5-593CE87454FE}"/>
              </a:ext>
            </a:extLst>
          </p:cNvPr>
          <p:cNvCxnSpPr/>
          <p:nvPr/>
        </p:nvCxnSpPr>
        <p:spPr>
          <a:xfrm>
            <a:off x="8949655" y="4480421"/>
            <a:ext cx="864096" cy="730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8B0F7FA-35A5-4C7C-837E-BDDE8D85D736}"/>
              </a:ext>
            </a:extLst>
          </p:cNvPr>
          <p:cNvCxnSpPr/>
          <p:nvPr/>
        </p:nvCxnSpPr>
        <p:spPr>
          <a:xfrm flipH="1" flipV="1">
            <a:off x="8366190" y="2265234"/>
            <a:ext cx="1703839" cy="1330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9216FC7-8242-492B-A4FE-34199AB2FFE0}"/>
              </a:ext>
            </a:extLst>
          </p:cNvPr>
          <p:cNvCxnSpPr/>
          <p:nvPr/>
        </p:nvCxnSpPr>
        <p:spPr>
          <a:xfrm flipV="1">
            <a:off x="11253911" y="2308285"/>
            <a:ext cx="0" cy="1341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165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5D8E355-4B72-43EE-A36D-7DE1B7F8C385}"/>
              </a:ext>
            </a:extLst>
          </p:cNvPr>
          <p:cNvSpPr txBox="1"/>
          <p:nvPr/>
        </p:nvSpPr>
        <p:spPr>
          <a:xfrm>
            <a:off x="1100783" y="1672109"/>
            <a:ext cx="1116124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setFilepath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(String)</a:t>
            </a:r>
            <a:r>
              <a:rPr lang="zh-CN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：设置本地仓库文件保存路径。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getFilepath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  <a:r>
              <a:rPr lang="zh-CN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：获取本地仓库文件夹，存放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logs</a:t>
            </a:r>
            <a:r>
              <a:rPr lang="zh-CN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，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objects</a:t>
            </a:r>
            <a:r>
              <a:rPr lang="zh-CN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，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refs</a:t>
            </a:r>
            <a:r>
              <a:rPr lang="zh-CN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文件夹和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HEAD</a:t>
            </a:r>
            <a:r>
              <a:rPr lang="zh-CN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，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Info</a:t>
            </a:r>
            <a:r>
              <a:rPr lang="zh-CN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文件，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HEAD</a:t>
            </a:r>
            <a:r>
              <a:rPr lang="zh-CN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文件记录当前分支，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Info</a:t>
            </a:r>
            <a:r>
              <a:rPr lang="zh-CN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文件记录工作区路径。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getObjectFilepath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  <a:r>
              <a:rPr lang="zh-CN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：获取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objects</a:t>
            </a:r>
            <a:r>
              <a:rPr lang="zh-CN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文件夹，存放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blob</a:t>
            </a:r>
            <a:r>
              <a:rPr lang="zh-CN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，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tree</a:t>
            </a:r>
            <a:r>
              <a:rPr lang="zh-CN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，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commit</a:t>
            </a:r>
            <a:r>
              <a:rPr lang="zh-CN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文件。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getHeadFilepath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  <a:r>
              <a:rPr lang="zh-CN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：获取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refs</a:t>
            </a:r>
            <a:r>
              <a:rPr lang="zh-CN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文件夹，存放各分支文件，记录各分支当前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commit</a:t>
            </a:r>
            <a:r>
              <a:rPr lang="zh-CN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key</a:t>
            </a:r>
            <a:r>
              <a:rPr lang="zh-CN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getAllLogFilepath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  <a:r>
              <a:rPr lang="zh-CN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：获取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logs</a:t>
            </a:r>
            <a:r>
              <a:rPr lang="zh-CN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文件夹，存放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refs</a:t>
            </a:r>
            <a:r>
              <a:rPr lang="zh-CN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文件夹和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HEAD</a:t>
            </a:r>
            <a:r>
              <a:rPr lang="zh-CN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文件，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HEAD</a:t>
            </a:r>
            <a:r>
              <a:rPr lang="zh-CN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文件记录所有历史记录。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getLogFilepath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  <a:r>
              <a:rPr lang="zh-CN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：获取</a:t>
            </a:r>
            <a:r>
              <a:rPr lang="en-US" altLang="zh-CN" sz="2400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logs.refs</a:t>
            </a:r>
            <a:r>
              <a:rPr lang="zh-CN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文件夹，存放各分支文件，记录各分支历史记录。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InitRepo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  <a:r>
              <a:rPr lang="zh-CN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：初始化目标文件夹，生成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objects</a:t>
            </a:r>
            <a:r>
              <a:rPr lang="zh-CN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文件夹，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refs</a:t>
            </a:r>
            <a:r>
              <a:rPr lang="zh-CN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文件夹，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logs</a:t>
            </a:r>
            <a:r>
              <a:rPr lang="zh-CN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文件夹，</a:t>
            </a:r>
            <a:r>
              <a:rPr lang="en-US" altLang="zh-CN" sz="2400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logs.refs</a:t>
            </a:r>
            <a:r>
              <a:rPr lang="zh-CN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文件夹。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getTargetFilepath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  <a:r>
              <a:rPr lang="zh-CN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：获取工作区文件路径。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setTargetFilepath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(String)</a:t>
            </a:r>
            <a:r>
              <a:rPr lang="zh-CN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：设置工作区文件路径。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A090393-5688-47BD-BACC-F14442D640CD}"/>
              </a:ext>
            </a:extLst>
          </p:cNvPr>
          <p:cNvSpPr/>
          <p:nvPr/>
        </p:nvSpPr>
        <p:spPr>
          <a:xfrm>
            <a:off x="596727" y="1024037"/>
            <a:ext cx="33546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>
              <a:spcAft>
                <a:spcPts val="0"/>
              </a:spcAft>
            </a:pPr>
            <a:r>
              <a:rPr lang="en-US" altLang="zh-CN" sz="2400" b="1" kern="0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FilepathSetting</a:t>
            </a:r>
            <a:r>
              <a:rPr lang="en-US" altLang="zh-CN" sz="2400" b="1" kern="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:</a:t>
            </a:r>
            <a:endParaRPr lang="zh-CN" altLang="zh-CN" b="1" kern="100" dirty="0">
              <a:effectLst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579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FD81CAC-1999-4C48-A113-8724C572D0D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3129" y="87933"/>
            <a:ext cx="12054854" cy="714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234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5D8E355-4B72-43EE-A36D-7DE1B7F8C385}"/>
              </a:ext>
            </a:extLst>
          </p:cNvPr>
          <p:cNvSpPr txBox="1"/>
          <p:nvPr/>
        </p:nvSpPr>
        <p:spPr>
          <a:xfrm>
            <a:off x="1316807" y="1384077"/>
            <a:ext cx="10657184" cy="5012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getAllBranchName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  <a:r>
              <a:rPr lang="zh-CN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：遍历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refs.</a:t>
            </a:r>
            <a:r>
              <a:rPr lang="zh-CN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分支，获取分支名列表。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getCurrentBranchFile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  <a:r>
              <a:rPr lang="zh-CN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：获取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HEAD</a:t>
            </a:r>
            <a:r>
              <a:rPr lang="zh-CN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文件。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getCurrentBranch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  <a:r>
              <a:rPr lang="zh-CN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：通过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HEAD</a:t>
            </a:r>
            <a:r>
              <a:rPr lang="zh-CN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文件，获取当前分支名。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getHeadFile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  <a:r>
              <a:rPr lang="zh-CN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：获取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refs.</a:t>
            </a:r>
            <a:r>
              <a:rPr lang="zh-CN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分支的当前分支文件。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getHeadLogFile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  <a:r>
              <a:rPr lang="zh-CN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：获取</a:t>
            </a:r>
            <a:r>
              <a:rPr lang="en-US" altLang="zh-CN" sz="2400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logs.refs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.</a:t>
            </a:r>
            <a:r>
              <a:rPr lang="zh-CN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分支的当前分支文件。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getAllLogFile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  <a:r>
              <a:rPr lang="zh-CN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：获取</a:t>
            </a:r>
            <a:r>
              <a:rPr lang="en-US" altLang="zh-CN" sz="2400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logs.HEAD</a:t>
            </a:r>
            <a:r>
              <a:rPr lang="zh-CN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文件。</a:t>
            </a: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getHead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  <a:r>
              <a:rPr lang="zh-CN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：通过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refs.</a:t>
            </a:r>
            <a:r>
              <a:rPr lang="zh-CN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分支的当前分支文件，获取当前分支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commit</a:t>
            </a:r>
            <a:r>
              <a:rPr lang="zh-CN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key</a:t>
            </a:r>
            <a:r>
              <a:rPr lang="zh-CN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getHead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(String)</a:t>
            </a:r>
            <a:r>
              <a:rPr lang="zh-CN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：通过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refs.</a:t>
            </a:r>
            <a:r>
              <a:rPr lang="zh-CN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分支的指定分支文件，获取指定分支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commit</a:t>
            </a:r>
            <a:r>
              <a:rPr lang="zh-CN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key</a:t>
            </a:r>
            <a:r>
              <a:rPr lang="zh-CN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A090393-5688-47BD-BACC-F14442D640CD}"/>
              </a:ext>
            </a:extLst>
          </p:cNvPr>
          <p:cNvSpPr/>
          <p:nvPr/>
        </p:nvSpPr>
        <p:spPr>
          <a:xfrm>
            <a:off x="740743" y="736005"/>
            <a:ext cx="24416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BranchControl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zh-CN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953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5D8E355-4B72-43EE-A36D-7DE1B7F8C385}"/>
              </a:ext>
            </a:extLst>
          </p:cNvPr>
          <p:cNvSpPr txBox="1"/>
          <p:nvPr/>
        </p:nvSpPr>
        <p:spPr>
          <a:xfrm>
            <a:off x="1028775" y="1672109"/>
            <a:ext cx="10801200" cy="5012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printAllBranches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  <a:r>
              <a:rPr lang="zh-CN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：打印所有分支。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getAllLog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  <a:r>
              <a:rPr lang="zh-CN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：获取</a:t>
            </a:r>
            <a:r>
              <a:rPr lang="en-US" altLang="zh-CN" sz="2400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logs.HEAD</a:t>
            </a:r>
            <a:r>
              <a:rPr lang="zh-CN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文件的内容。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getCurrentBranchLog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  <a:r>
              <a:rPr lang="zh-CN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：获取</a:t>
            </a:r>
            <a:r>
              <a:rPr lang="en-US" altLang="zh-CN" sz="2400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logs.refs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.</a:t>
            </a:r>
            <a:r>
              <a:rPr lang="zh-CN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分支的当前分支文件的内容。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updateKey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(String, String)</a:t>
            </a:r>
            <a:r>
              <a:rPr lang="zh-CN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：由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key</a:t>
            </a:r>
            <a:r>
              <a:rPr lang="zh-CN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和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message</a:t>
            </a:r>
            <a:r>
              <a:rPr lang="zh-CN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更新</a:t>
            </a:r>
            <a:r>
              <a:rPr lang="en-US" altLang="zh-CN" sz="2400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logs.refs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.</a:t>
            </a:r>
            <a:r>
              <a:rPr lang="zh-CN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分支的当前分支文件，</a:t>
            </a:r>
            <a:r>
              <a:rPr lang="en-US" altLang="zh-CN" sz="2400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logs.HEAD</a:t>
            </a:r>
            <a:r>
              <a:rPr lang="zh-CN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文件，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refs.</a:t>
            </a:r>
            <a:r>
              <a:rPr lang="zh-CN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分支的当前分支文件。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isBranch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(String)</a:t>
            </a:r>
            <a:r>
              <a:rPr lang="zh-CN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：判断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b1</a:t>
            </a:r>
            <a:r>
              <a:rPr lang="zh-CN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是否为当前分支名。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initBranch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(String)</a:t>
            </a:r>
            <a:r>
              <a:rPr lang="zh-CN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：初始化分支（新建分支时）。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switchBranch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(String)</a:t>
            </a:r>
            <a:r>
              <a:rPr lang="zh-CN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：切换分支。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renameBranch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(String, String)</a:t>
            </a:r>
            <a:r>
              <a:rPr lang="zh-CN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：重命名分支。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473F6D7-490F-4D52-8347-5EA62FE8C4E3}"/>
              </a:ext>
            </a:extLst>
          </p:cNvPr>
          <p:cNvSpPr/>
          <p:nvPr/>
        </p:nvSpPr>
        <p:spPr>
          <a:xfrm>
            <a:off x="740743" y="736005"/>
            <a:ext cx="24416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BranchControl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zh-CN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959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5D8E355-4B72-43EE-A36D-7DE1B7F8C385}"/>
              </a:ext>
            </a:extLst>
          </p:cNvPr>
          <p:cNvSpPr txBox="1"/>
          <p:nvPr/>
        </p:nvSpPr>
        <p:spPr>
          <a:xfrm>
            <a:off x="1028775" y="1672109"/>
            <a:ext cx="10801200" cy="445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parentNum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(String)</a:t>
            </a:r>
            <a:r>
              <a:rPr lang="zh-CN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：获取当前分支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commit</a:t>
            </a:r>
            <a:r>
              <a:rPr lang="zh-CN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parent</a:t>
            </a:r>
            <a:r>
              <a:rPr lang="zh-CN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个数。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getBefore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(int)</a:t>
            </a:r>
            <a:r>
              <a:rPr lang="zh-CN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：获取当前分支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commit</a:t>
            </a:r>
            <a:r>
              <a:rPr lang="zh-CN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指定次数的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parent</a:t>
            </a:r>
            <a:r>
              <a:rPr lang="zh-CN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commitExists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(String)</a:t>
            </a:r>
            <a:r>
              <a:rPr lang="zh-CN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：判断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commit</a:t>
            </a:r>
            <a:r>
              <a:rPr lang="zh-CN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是否在</a:t>
            </a:r>
            <a:r>
              <a:rPr lang="en-US" altLang="zh-CN" sz="2400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logs.refs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.</a:t>
            </a:r>
            <a:r>
              <a:rPr lang="zh-CN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分支的当前分支文件的内容中。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logReset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(int)</a:t>
            </a:r>
            <a:r>
              <a:rPr lang="zh-CN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：回滚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</a:t>
            </a:r>
            <a:r>
              <a:rPr lang="zh-CN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次，修改本地仓库。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logReset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(String)</a:t>
            </a:r>
            <a:r>
              <a:rPr lang="zh-CN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：回滚到指定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commit</a:t>
            </a:r>
            <a:r>
              <a:rPr lang="zh-CN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，修改本地仓库。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treeReset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(int)</a:t>
            </a:r>
            <a:r>
              <a:rPr lang="zh-CN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：回滚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</a:t>
            </a:r>
            <a:r>
              <a:rPr lang="zh-CN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次，修改工作区。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treeReset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(String)</a:t>
            </a:r>
            <a:r>
              <a:rPr lang="zh-CN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：回滚到指定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commit</a:t>
            </a:r>
            <a:r>
              <a:rPr lang="zh-CN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，修改工作区。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473F6D7-490F-4D52-8347-5EA62FE8C4E3}"/>
              </a:ext>
            </a:extLst>
          </p:cNvPr>
          <p:cNvSpPr/>
          <p:nvPr/>
        </p:nvSpPr>
        <p:spPr>
          <a:xfrm>
            <a:off x="740743" y="736005"/>
            <a:ext cx="24416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BranchControl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zh-CN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452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5D8E355-4B72-43EE-A36D-7DE1B7F8C385}"/>
              </a:ext>
            </a:extLst>
          </p:cNvPr>
          <p:cNvSpPr txBox="1"/>
          <p:nvPr/>
        </p:nvSpPr>
        <p:spPr>
          <a:xfrm>
            <a:off x="2828975" y="4192389"/>
            <a:ext cx="8136904" cy="2242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Branch()</a:t>
            </a:r>
            <a:r>
              <a:rPr lang="zh-CN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：新建默认分支。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Branch(String)</a:t>
            </a:r>
            <a:r>
              <a:rPr lang="zh-CN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：以名称创建分支（不切换分支）。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Branch(String, </a:t>
            </a:r>
            <a:r>
              <a:rPr lang="en-US" altLang="zh-CN" sz="2400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boolean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  <a:r>
              <a:rPr lang="zh-CN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：以名称创建分支（切换分支）。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getBranchName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  <a:r>
              <a:rPr lang="zh-CN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：获取分支名。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A090393-5688-47BD-BACC-F14442D640CD}"/>
              </a:ext>
            </a:extLst>
          </p:cNvPr>
          <p:cNvSpPr/>
          <p:nvPr/>
        </p:nvSpPr>
        <p:spPr>
          <a:xfrm>
            <a:off x="740743" y="4336405"/>
            <a:ext cx="13484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Branch:</a:t>
            </a:r>
            <a:endParaRPr lang="zh-CN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A4E4587-1C74-49F4-A9A8-E405B542C9A5}"/>
              </a:ext>
            </a:extLst>
          </p:cNvPr>
          <p:cNvSpPr/>
          <p:nvPr/>
        </p:nvSpPr>
        <p:spPr>
          <a:xfrm>
            <a:off x="2828975" y="519981"/>
            <a:ext cx="8543279" cy="2796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resetHard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(int)</a:t>
            </a:r>
            <a:r>
              <a:rPr lang="zh-CN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：指定次数的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working tree</a:t>
            </a:r>
            <a:r>
              <a:rPr lang="zh-CN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和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repository</a:t>
            </a:r>
            <a:r>
              <a:rPr lang="zh-CN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回滚。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resetHard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(String)</a:t>
            </a:r>
            <a:r>
              <a:rPr lang="zh-CN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：指定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commit</a:t>
            </a:r>
            <a:r>
              <a:rPr lang="zh-CN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working tree</a:t>
            </a:r>
            <a:r>
              <a:rPr lang="zh-CN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和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repository</a:t>
            </a:r>
            <a:r>
              <a:rPr lang="zh-CN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回滚。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resetMixed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(int)</a:t>
            </a:r>
            <a:r>
              <a:rPr lang="zh-CN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：指定次数的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repository</a:t>
            </a:r>
            <a:r>
              <a:rPr lang="zh-CN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回滚。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resetMixed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(String)</a:t>
            </a:r>
            <a:r>
              <a:rPr lang="zh-CN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：指定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commit</a:t>
            </a:r>
            <a:r>
              <a:rPr lang="zh-CN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repository</a:t>
            </a:r>
            <a:r>
              <a:rPr lang="zh-CN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回滚。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359B2A0-C956-47B5-98FE-A66028900530}"/>
              </a:ext>
            </a:extLst>
          </p:cNvPr>
          <p:cNvSpPr/>
          <p:nvPr/>
        </p:nvSpPr>
        <p:spPr>
          <a:xfrm>
            <a:off x="740743" y="736005"/>
            <a:ext cx="11272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Reset:</a:t>
            </a:r>
            <a:endParaRPr lang="zh-CN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975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>
            <a:spLocks/>
          </p:cNvSpPr>
          <p:nvPr/>
        </p:nvSpPr>
        <p:spPr bwMode="auto">
          <a:xfrm>
            <a:off x="0" y="1066800"/>
            <a:ext cx="8510542" cy="5099052"/>
          </a:xfrm>
          <a:custGeom>
            <a:avLst/>
            <a:gdLst>
              <a:gd name="connsiteX0" fmla="*/ 0 w 7112227"/>
              <a:gd name="connsiteY0" fmla="*/ 0 h 4261259"/>
              <a:gd name="connsiteX1" fmla="*/ 4629551 w 7112227"/>
              <a:gd name="connsiteY1" fmla="*/ 0 h 4261259"/>
              <a:gd name="connsiteX2" fmla="*/ 7112227 w 7112227"/>
              <a:gd name="connsiteY2" fmla="*/ 4261259 h 4261259"/>
              <a:gd name="connsiteX3" fmla="*/ 0 w 7112227"/>
              <a:gd name="connsiteY3" fmla="*/ 4261259 h 4261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2227" h="4261259">
                <a:moveTo>
                  <a:pt x="0" y="0"/>
                </a:moveTo>
                <a:lnTo>
                  <a:pt x="4629551" y="0"/>
                </a:lnTo>
                <a:lnTo>
                  <a:pt x="7112227" y="4261259"/>
                </a:lnTo>
                <a:lnTo>
                  <a:pt x="0" y="4261259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dirty="0">
              <a:latin typeface="印品黑体" panose="00000500000000000000" pitchFamily="2" charset="-122"/>
              <a:ea typeface="印品黑体" panose="000005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20" name="MH_Number_1"/>
          <p:cNvSpPr/>
          <p:nvPr>
            <p:custDataLst>
              <p:tags r:id="rId1"/>
            </p:custDataLst>
          </p:nvPr>
        </p:nvSpPr>
        <p:spPr>
          <a:xfrm>
            <a:off x="6430869" y="2576365"/>
            <a:ext cx="379667" cy="379667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09" b="1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endParaRPr lang="zh-CN" altLang="en-US" sz="2109" b="1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1" name="MH_Entry_1"/>
          <p:cNvSpPr/>
          <p:nvPr>
            <p:custDataLst>
              <p:tags r:id="rId2"/>
            </p:custDataLst>
          </p:nvPr>
        </p:nvSpPr>
        <p:spPr>
          <a:xfrm>
            <a:off x="7135866" y="2608213"/>
            <a:ext cx="2466542" cy="389466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531" dirty="0">
                <a:solidFill>
                  <a:schemeClr val="accent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Arial" panose="020B0604020202020204" pitchFamily="34" charset="0"/>
              </a:rPr>
              <a:t>实现功能</a:t>
            </a:r>
            <a:endParaRPr lang="zh-CN" altLang="en-US" sz="1200" dirty="0">
              <a:solidFill>
                <a:schemeClr val="accent1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22" name="MH_Number_2"/>
          <p:cNvSpPr/>
          <p:nvPr>
            <p:custDataLst>
              <p:tags r:id="rId3"/>
            </p:custDataLst>
          </p:nvPr>
        </p:nvSpPr>
        <p:spPr>
          <a:xfrm>
            <a:off x="6909909" y="3445881"/>
            <a:ext cx="379667" cy="379667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09" b="1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endParaRPr lang="zh-CN" altLang="en-US" sz="2109" b="1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3" name="MH_Entry_2"/>
          <p:cNvSpPr/>
          <p:nvPr>
            <p:custDataLst>
              <p:tags r:id="rId4"/>
            </p:custDataLst>
          </p:nvPr>
        </p:nvSpPr>
        <p:spPr>
          <a:xfrm>
            <a:off x="7614906" y="3477730"/>
            <a:ext cx="2466542" cy="389466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z="2531" dirty="0">
                <a:solidFill>
                  <a:schemeClr val="accent2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Arial" panose="020B0604020202020204" pitchFamily="34" charset="0"/>
              </a:rPr>
              <a:t>类的设计</a:t>
            </a:r>
            <a:endParaRPr lang="zh-CN" altLang="en-US" sz="1200" dirty="0">
              <a:solidFill>
                <a:schemeClr val="accent2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24" name="MH_Number_3"/>
          <p:cNvSpPr/>
          <p:nvPr>
            <p:custDataLst>
              <p:tags r:id="rId5"/>
            </p:custDataLst>
          </p:nvPr>
        </p:nvSpPr>
        <p:spPr>
          <a:xfrm>
            <a:off x="7475502" y="4315397"/>
            <a:ext cx="379667" cy="379667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09" b="1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3</a:t>
            </a:r>
            <a:endParaRPr lang="zh-CN" altLang="en-US" sz="2109" b="1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5" name="MH_Entry_3"/>
          <p:cNvSpPr/>
          <p:nvPr>
            <p:custDataLst>
              <p:tags r:id="rId6"/>
            </p:custDataLst>
          </p:nvPr>
        </p:nvSpPr>
        <p:spPr>
          <a:xfrm>
            <a:off x="8180499" y="4347246"/>
            <a:ext cx="3445272" cy="389466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z="2531" dirty="0">
                <a:solidFill>
                  <a:schemeClr val="accent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Arial" panose="020B0604020202020204" pitchFamily="34" charset="0"/>
              </a:rPr>
              <a:t>命令行交互与成果展示</a:t>
            </a:r>
            <a:endParaRPr lang="zh-CN" altLang="en-US" sz="1200" dirty="0">
              <a:solidFill>
                <a:schemeClr val="accent1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8" name="MH_Others_1"/>
          <p:cNvSpPr txBox="1"/>
          <p:nvPr>
            <p:custDataLst>
              <p:tags r:id="rId7"/>
            </p:custDataLst>
          </p:nvPr>
        </p:nvSpPr>
        <p:spPr>
          <a:xfrm>
            <a:off x="3554913" y="1719029"/>
            <a:ext cx="1769715" cy="3794592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11500" b="1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Arial" panose="020B0604020202020204" pitchFamily="34" charset="0"/>
              </a:rPr>
              <a:t>目录</a:t>
            </a:r>
          </a:p>
        </p:txBody>
      </p:sp>
      <p:sp>
        <p:nvSpPr>
          <p:cNvPr id="19" name="MH_Others_2"/>
          <p:cNvSpPr txBox="1"/>
          <p:nvPr>
            <p:custDataLst>
              <p:tags r:id="rId8"/>
            </p:custDataLst>
          </p:nvPr>
        </p:nvSpPr>
        <p:spPr>
          <a:xfrm rot="5400000">
            <a:off x="1707131" y="3277771"/>
            <a:ext cx="3299296" cy="67710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4400" b="1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Arial" panose="020B0604020202020204" pitchFamily="34" charset="0"/>
              </a:rPr>
              <a:t>CONTENTS</a:t>
            </a:r>
            <a:endParaRPr lang="zh-CN" altLang="en-US" sz="4400" b="1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8930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1B1C515-38DF-4C57-9148-B3067648440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672" y="1356316"/>
            <a:ext cx="12791407" cy="389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4825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8"/>
          <p:cNvSpPr>
            <a:spLocks noChangeArrowheads="1"/>
          </p:cNvSpPr>
          <p:nvPr/>
        </p:nvSpPr>
        <p:spPr bwMode="auto">
          <a:xfrm>
            <a:off x="531" y="2175350"/>
            <a:ext cx="12857691" cy="2881951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vert="horz" wrap="square" lIns="128573" tIns="64286" rIns="128573" bIns="64286" numCol="1" anchor="t" anchorCtr="0" compatLnSpc="1">
            <a:prstTxWarp prst="textNoShape">
              <a:avLst/>
            </a:prstTxWarp>
          </a:bodyPr>
          <a:lstStyle/>
          <a:p>
            <a:endParaRPr lang="zh-CN" altLang="en-US" sz="2000" dirty="0">
              <a:latin typeface="印品黑体" panose="00000500000000000000" pitchFamily="2" charset="-122"/>
              <a:ea typeface="印品黑体" panose="000005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4" name="平行四边形 3"/>
          <p:cNvSpPr/>
          <p:nvPr/>
        </p:nvSpPr>
        <p:spPr>
          <a:xfrm>
            <a:off x="1101075" y="1787688"/>
            <a:ext cx="4854587" cy="3657277"/>
          </a:xfrm>
          <a:prstGeom prst="parallelogram">
            <a:avLst>
              <a:gd name="adj" fmla="val 4385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印品黑体" panose="00000500000000000000" pitchFamily="2" charset="-122"/>
              <a:ea typeface="印品黑体" panose="000005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46" name="MH_Others_1"/>
          <p:cNvSpPr txBox="1"/>
          <p:nvPr>
            <p:custDataLst>
              <p:tags r:id="rId1"/>
            </p:custDataLst>
          </p:nvPr>
        </p:nvSpPr>
        <p:spPr>
          <a:xfrm>
            <a:off x="1916170" y="2529888"/>
            <a:ext cx="2730938" cy="217287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CN" sz="115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Arial" panose="020B0604020202020204" pitchFamily="34" charset="0"/>
              </a:rPr>
              <a:t>03</a:t>
            </a:r>
          </a:p>
          <a:p>
            <a:pPr algn="ctr"/>
            <a:r>
              <a:rPr lang="en-US" altLang="zh-CN" sz="44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Arial" panose="020B0604020202020204" pitchFamily="34" charset="0"/>
              </a:rPr>
              <a:t>CHAPTER</a:t>
            </a:r>
            <a:endParaRPr lang="zh-CN" altLang="en-US" sz="44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336167" y="3256869"/>
            <a:ext cx="3184233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Arial" panose="020B0604020202020204" pitchFamily="34" charset="0"/>
              </a:rPr>
              <a:t>成果展示</a:t>
            </a:r>
          </a:p>
        </p:txBody>
      </p:sp>
    </p:spTree>
    <p:extLst>
      <p:ext uri="{BB962C8B-B14F-4D97-AF65-F5344CB8AC3E}">
        <p14:creationId xmlns:p14="http://schemas.microsoft.com/office/powerpoint/2010/main" val="3118643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27229F4-6194-4146-8D51-FCACE914F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87" y="736005"/>
            <a:ext cx="12112108" cy="437079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9881DCF-654B-4513-8D5F-04CDBE06BE48}"/>
              </a:ext>
            </a:extLst>
          </p:cNvPr>
          <p:cNvSpPr txBox="1"/>
          <p:nvPr/>
        </p:nvSpPr>
        <p:spPr>
          <a:xfrm>
            <a:off x="9669735" y="5848573"/>
            <a:ext cx="2145724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配置环境变量</a:t>
            </a:r>
          </a:p>
        </p:txBody>
      </p:sp>
    </p:spTree>
    <p:extLst>
      <p:ext uri="{BB962C8B-B14F-4D97-AF65-F5344CB8AC3E}">
        <p14:creationId xmlns:p14="http://schemas.microsoft.com/office/powerpoint/2010/main" val="15818107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2179863-B9E0-4119-BC19-99B71E884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807" y="471589"/>
            <a:ext cx="9161620" cy="628947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5581687-1345-454D-829A-70273AFD6DA7}"/>
              </a:ext>
            </a:extLst>
          </p:cNvPr>
          <p:cNvSpPr txBox="1"/>
          <p:nvPr/>
        </p:nvSpPr>
        <p:spPr>
          <a:xfrm>
            <a:off x="9669735" y="5848573"/>
            <a:ext cx="2145724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查看帮助</a:t>
            </a:r>
          </a:p>
        </p:txBody>
      </p:sp>
    </p:spTree>
    <p:extLst>
      <p:ext uri="{BB962C8B-B14F-4D97-AF65-F5344CB8AC3E}">
        <p14:creationId xmlns:p14="http://schemas.microsoft.com/office/powerpoint/2010/main" val="25645931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9A06980-F790-4D45-BA32-14CD6E941D71}"/>
              </a:ext>
            </a:extLst>
          </p:cNvPr>
          <p:cNvSpPr/>
          <p:nvPr/>
        </p:nvSpPr>
        <p:spPr>
          <a:xfrm>
            <a:off x="200042" y="141391"/>
            <a:ext cx="12458667" cy="7282995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altLang="zh-CN" sz="1476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Usage: Version Control System [options] [command] [command options]</a:t>
            </a:r>
            <a:endParaRPr lang="zh-CN" altLang="zh-CN" sz="1687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76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Options:</a:t>
            </a:r>
            <a:endParaRPr lang="zh-CN" altLang="zh-CN" sz="1687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76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476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--help</a:t>
            </a:r>
            <a:endParaRPr lang="zh-CN" altLang="zh-CN" sz="1687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76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read help document</a:t>
            </a:r>
            <a:endParaRPr lang="zh-CN" altLang="zh-CN" sz="1687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76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Default: false</a:t>
            </a:r>
            <a:endParaRPr lang="zh-CN" altLang="zh-CN" sz="1687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76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476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en-US" altLang="zh-CN" sz="1476" kern="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endParaRPr lang="zh-CN" altLang="zh-CN" sz="1687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76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initialize the repository</a:t>
            </a:r>
            <a:endParaRPr lang="zh-CN" altLang="zh-CN" sz="1687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76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Default: false</a:t>
            </a:r>
            <a:endParaRPr lang="zh-CN" altLang="zh-CN" sz="1687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76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Commands:</a:t>
            </a:r>
            <a:endParaRPr lang="zh-CN" altLang="zh-CN" sz="1687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76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476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en-US" altLang="zh-CN" sz="1476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Record changes to the repository</a:t>
            </a:r>
            <a:endParaRPr lang="zh-CN" altLang="zh-CN" sz="1687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76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Usage: commit [options]</a:t>
            </a:r>
            <a:endParaRPr lang="zh-CN" altLang="zh-CN" sz="1687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76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Options:</a:t>
            </a:r>
            <a:endParaRPr lang="zh-CN" altLang="zh-CN" sz="1687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76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zh-CN" sz="1476" kern="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-m</a:t>
            </a:r>
            <a:endParaRPr lang="zh-CN" altLang="zh-CN" sz="1687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76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add message for each commit</a:t>
            </a:r>
            <a:endParaRPr lang="zh-CN" altLang="zh-CN" sz="1687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76" kern="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zh-CN" altLang="zh-CN" sz="1687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76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476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branch</a:t>
            </a:r>
            <a:r>
              <a:rPr lang="en-US" altLang="zh-CN" sz="1476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Create branch and show branch information</a:t>
            </a:r>
            <a:endParaRPr lang="zh-CN" altLang="zh-CN" sz="1687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76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Usage: branch [options]</a:t>
            </a:r>
            <a:endParaRPr lang="zh-CN" altLang="zh-CN" sz="1687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76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Options:</a:t>
            </a:r>
            <a:endParaRPr lang="zh-CN" altLang="zh-CN" sz="1687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76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zh-CN" sz="1476" kern="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-a, --all</a:t>
            </a:r>
            <a:endParaRPr lang="zh-CN" altLang="zh-CN" sz="1687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76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show all the branches</a:t>
            </a:r>
            <a:endParaRPr lang="zh-CN" altLang="zh-CN" sz="1687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76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Default: false</a:t>
            </a:r>
            <a:endParaRPr lang="zh-CN" altLang="zh-CN" sz="1687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76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zh-CN" sz="1476" kern="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-c, --current</a:t>
            </a:r>
            <a:endParaRPr lang="zh-CN" altLang="zh-CN" sz="1687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76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show the current branch</a:t>
            </a:r>
            <a:endParaRPr lang="zh-CN" altLang="zh-CN" sz="1687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76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Default: false</a:t>
            </a:r>
            <a:endParaRPr lang="zh-CN" altLang="zh-CN" sz="1687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76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zh-CN" sz="1476" kern="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-n, --new</a:t>
            </a:r>
            <a:endParaRPr lang="zh-CN" altLang="zh-CN" sz="1687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76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create new branch with branch name</a:t>
            </a:r>
            <a:endParaRPr lang="zh-CN" altLang="zh-CN" sz="1687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76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zh-CN" sz="1476" kern="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-s, --switch</a:t>
            </a:r>
            <a:endParaRPr lang="zh-CN" altLang="zh-CN" sz="1687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76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create and switch to the new branch</a:t>
            </a:r>
            <a:endParaRPr lang="zh-CN" altLang="zh-CN" sz="1687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76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Default: false</a:t>
            </a:r>
            <a:endParaRPr lang="zh-CN" altLang="zh-CN" sz="1687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76" kern="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zh-CN" altLang="zh-CN" sz="1687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76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476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US" altLang="zh-CN" sz="1476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CN" sz="1476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US" altLang="zh-CN" sz="1476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between branches</a:t>
            </a:r>
            <a:endParaRPr lang="zh-CN" altLang="zh-CN" sz="1687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76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Usage: switch branch name</a:t>
            </a:r>
            <a:endParaRPr lang="zh-CN" altLang="zh-CN" sz="1687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76" kern="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zh-CN" altLang="zh-CN" sz="1687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76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476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rename</a:t>
            </a:r>
            <a:r>
              <a:rPr lang="en-US" altLang="zh-CN" sz="1476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CN" sz="1476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Rename</a:t>
            </a:r>
            <a:r>
              <a:rPr lang="en-US" altLang="zh-CN" sz="1476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branch</a:t>
            </a:r>
            <a:endParaRPr lang="zh-CN" altLang="zh-CN" sz="1687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76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Usage: rename </a:t>
            </a:r>
            <a:r>
              <a:rPr lang="en-US" altLang="zh-CN" sz="1476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rename</a:t>
            </a:r>
            <a:r>
              <a:rPr lang="en-US" altLang="zh-CN" sz="1476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branch</a:t>
            </a:r>
            <a:endParaRPr lang="zh-CN" altLang="zh-CN" sz="1687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76" kern="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zh-CN" altLang="zh-CN" sz="1687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76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476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reset</a:t>
            </a:r>
            <a:r>
              <a:rPr lang="en-US" altLang="zh-CN" sz="1476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CN" sz="1476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Reset</a:t>
            </a:r>
            <a:r>
              <a:rPr lang="en-US" altLang="zh-CN" sz="1476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commit to history</a:t>
            </a:r>
            <a:endParaRPr lang="zh-CN" altLang="zh-CN" sz="1687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76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Usage: reset [options]</a:t>
            </a:r>
            <a:endParaRPr lang="zh-CN" altLang="zh-CN" sz="1687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76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Options:</a:t>
            </a:r>
            <a:endParaRPr lang="zh-CN" altLang="zh-CN" sz="1687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76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zh-CN" sz="1476" kern="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-HARD</a:t>
            </a:r>
            <a:endParaRPr lang="zh-CN" altLang="zh-CN" sz="1687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76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choose the reset mode</a:t>
            </a:r>
            <a:endParaRPr lang="zh-CN" altLang="zh-CN" sz="1687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76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Default: false</a:t>
            </a:r>
            <a:endParaRPr lang="zh-CN" altLang="zh-CN" sz="1687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76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zh-CN" sz="1476" kern="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-c, --commit</a:t>
            </a:r>
            <a:endParaRPr lang="zh-CN" altLang="zh-CN" sz="1687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76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reset to the specific commit history</a:t>
            </a:r>
            <a:endParaRPr lang="zh-CN" altLang="zh-CN" sz="1687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76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zh-CN" sz="1476" kern="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-t, --times</a:t>
            </a:r>
            <a:endParaRPr lang="zh-CN" altLang="zh-CN" sz="1687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76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reset to the specific times of commit history</a:t>
            </a:r>
            <a:endParaRPr lang="zh-CN" altLang="zh-CN" sz="1687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76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Default: 0</a:t>
            </a:r>
            <a:endParaRPr lang="zh-CN" altLang="zh-CN" sz="1687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76" kern="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zh-CN" altLang="zh-CN" sz="1687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76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476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zh-CN" sz="1476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Read logs</a:t>
            </a:r>
            <a:endParaRPr lang="zh-CN" altLang="zh-CN" sz="1687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76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Usage: log [options]</a:t>
            </a:r>
            <a:endParaRPr lang="zh-CN" altLang="zh-CN" sz="1687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76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Options:</a:t>
            </a:r>
            <a:endParaRPr lang="zh-CN" altLang="zh-CN" sz="1687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76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zh-CN" sz="1476" kern="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-a, --all</a:t>
            </a:r>
            <a:endParaRPr lang="zh-CN" altLang="zh-CN" sz="1687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76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read the log of all branches</a:t>
            </a:r>
            <a:endParaRPr lang="zh-CN" altLang="zh-CN" sz="1687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76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Default: false</a:t>
            </a:r>
            <a:endParaRPr lang="zh-CN" altLang="zh-CN" sz="1687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76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zh-CN" sz="1476" kern="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-c, --current</a:t>
            </a:r>
            <a:endParaRPr lang="zh-CN" altLang="zh-CN" sz="1687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76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read the log of current branch</a:t>
            </a:r>
            <a:endParaRPr lang="zh-CN" altLang="zh-CN" sz="1687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76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Default: false</a:t>
            </a:r>
            <a:endParaRPr lang="zh-CN" altLang="zh-CN" sz="1687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2247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0E081E6-EE34-46F8-BF51-66DCD72C4D7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6291"/>
          <a:stretch/>
        </p:blipFill>
        <p:spPr>
          <a:xfrm>
            <a:off x="287271" y="3372266"/>
            <a:ext cx="3932659" cy="322562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F704A42-C467-4BB9-B6FA-6FA6655F5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7961" y="3034912"/>
            <a:ext cx="4144917" cy="342333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2EE379D-BF88-433E-95B8-238084C8D2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727" y="1240061"/>
            <a:ext cx="11507226" cy="88517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02C9122-FEB8-408E-8E75-4E6709F0C2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2033" y="3616326"/>
            <a:ext cx="4248569" cy="278727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E1157D4-4250-4FD9-B9BA-FDCFC3F3CA05}"/>
              </a:ext>
            </a:extLst>
          </p:cNvPr>
          <p:cNvSpPr txBox="1"/>
          <p:nvPr/>
        </p:nvSpPr>
        <p:spPr>
          <a:xfrm>
            <a:off x="9958229" y="6597889"/>
            <a:ext cx="2145724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初始化仓库</a:t>
            </a:r>
          </a:p>
        </p:txBody>
      </p:sp>
    </p:spTree>
    <p:extLst>
      <p:ext uri="{BB962C8B-B14F-4D97-AF65-F5344CB8AC3E}">
        <p14:creationId xmlns:p14="http://schemas.microsoft.com/office/powerpoint/2010/main" val="31804003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F2B413A-ECDE-4A23-A0AF-198A229D9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265" y="591989"/>
            <a:ext cx="10782425" cy="50405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A76E3E2-FD9B-4BBB-9C3F-6AA045779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541" y="1971399"/>
            <a:ext cx="3926591" cy="493492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E8B6615-F023-4A6C-870F-3278DCA13B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9373" y="1584882"/>
            <a:ext cx="5474714" cy="27524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6BB4733-4446-4B57-AB54-517CE261EA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1461" y="4565762"/>
            <a:ext cx="4962402" cy="234056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4AAFFD9-8B4E-4D1B-BE9B-1DD69C754AFB}"/>
              </a:ext>
            </a:extLst>
          </p:cNvPr>
          <p:cNvSpPr txBox="1"/>
          <p:nvPr/>
        </p:nvSpPr>
        <p:spPr>
          <a:xfrm>
            <a:off x="9525719" y="6178996"/>
            <a:ext cx="2842075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提交第一次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4728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5156568-0E38-4960-ADAD-8C0C6C5E1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681" y="2058761"/>
            <a:ext cx="3577059" cy="178853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225D1EC-2DAA-4BF1-B038-F60BE3869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199" y="703935"/>
            <a:ext cx="10785509" cy="55264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474E9F3-F379-4FE3-95B6-02E6F33DC4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7049" y="1942480"/>
            <a:ext cx="3317224" cy="190481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926B7DE-3506-4A08-94CF-DBA294B20B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9516" y="4088457"/>
            <a:ext cx="4982492" cy="314419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EFB4C46-737C-4285-AF55-E1CB52469D7B}"/>
              </a:ext>
            </a:extLst>
          </p:cNvPr>
          <p:cNvSpPr txBox="1"/>
          <p:nvPr/>
        </p:nvSpPr>
        <p:spPr>
          <a:xfrm>
            <a:off x="9669735" y="5848573"/>
            <a:ext cx="2145724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新建分支</a:t>
            </a:r>
          </a:p>
        </p:txBody>
      </p:sp>
    </p:spTree>
    <p:extLst>
      <p:ext uri="{BB962C8B-B14F-4D97-AF65-F5344CB8AC3E}">
        <p14:creationId xmlns:p14="http://schemas.microsoft.com/office/powerpoint/2010/main" val="4638036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16532CA-B550-40DF-B5A6-EA11AE71E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271" y="1186417"/>
            <a:ext cx="10773246" cy="202809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01E3395-C887-46D1-B8D9-BC2D10808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993" y="4192389"/>
            <a:ext cx="12003374" cy="100468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C3A2422-89D6-4CB3-958E-165F9F64B6F4}"/>
              </a:ext>
            </a:extLst>
          </p:cNvPr>
          <p:cNvSpPr txBox="1"/>
          <p:nvPr/>
        </p:nvSpPr>
        <p:spPr>
          <a:xfrm>
            <a:off x="9741743" y="6046233"/>
            <a:ext cx="2448272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新建分支并切换</a:t>
            </a:r>
          </a:p>
        </p:txBody>
      </p:sp>
    </p:spTree>
    <p:extLst>
      <p:ext uri="{BB962C8B-B14F-4D97-AF65-F5344CB8AC3E}">
        <p14:creationId xmlns:p14="http://schemas.microsoft.com/office/powerpoint/2010/main" val="31976751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9591AB0-1579-4CB4-A448-7E27F31BD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3511" y="2752229"/>
            <a:ext cx="4206589" cy="36004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868C384-D3DE-4E6C-9453-6303B5738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23" y="1024037"/>
            <a:ext cx="12651704" cy="86183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9B00681-A684-46FB-9F92-D332A45D110C}"/>
              </a:ext>
            </a:extLst>
          </p:cNvPr>
          <p:cNvSpPr txBox="1"/>
          <p:nvPr/>
        </p:nvSpPr>
        <p:spPr>
          <a:xfrm>
            <a:off x="9669735" y="6424637"/>
            <a:ext cx="2361748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commit02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9918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8"/>
          <p:cNvSpPr>
            <a:spLocks noChangeArrowheads="1"/>
          </p:cNvSpPr>
          <p:nvPr/>
        </p:nvSpPr>
        <p:spPr bwMode="auto">
          <a:xfrm>
            <a:off x="531" y="2175350"/>
            <a:ext cx="12857691" cy="2881951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vert="horz" wrap="square" lIns="128573" tIns="64286" rIns="128573" bIns="64286" numCol="1" anchor="t" anchorCtr="0" compatLnSpc="1">
            <a:prstTxWarp prst="textNoShape">
              <a:avLst/>
            </a:prstTxWarp>
          </a:bodyPr>
          <a:lstStyle/>
          <a:p>
            <a:endParaRPr lang="zh-CN" altLang="en-US" sz="2000" dirty="0">
              <a:latin typeface="印品黑体" panose="00000500000000000000" pitchFamily="2" charset="-122"/>
              <a:ea typeface="印品黑体" panose="000005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4" name="平行四边形 3"/>
          <p:cNvSpPr/>
          <p:nvPr/>
        </p:nvSpPr>
        <p:spPr>
          <a:xfrm>
            <a:off x="1101075" y="1787688"/>
            <a:ext cx="4854587" cy="3657277"/>
          </a:xfrm>
          <a:prstGeom prst="parallelogram">
            <a:avLst>
              <a:gd name="adj" fmla="val 4385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印品黑体" panose="00000500000000000000" pitchFamily="2" charset="-122"/>
              <a:ea typeface="印品黑体" panose="000005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46" name="MH_Others_1"/>
          <p:cNvSpPr txBox="1"/>
          <p:nvPr>
            <p:custDataLst>
              <p:tags r:id="rId1"/>
            </p:custDataLst>
          </p:nvPr>
        </p:nvSpPr>
        <p:spPr>
          <a:xfrm>
            <a:off x="1916170" y="2529888"/>
            <a:ext cx="2730938" cy="217287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CN" sz="115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Arial" panose="020B0604020202020204" pitchFamily="34" charset="0"/>
              </a:rPr>
              <a:t>01</a:t>
            </a:r>
          </a:p>
          <a:p>
            <a:pPr algn="ctr"/>
            <a:r>
              <a:rPr lang="en-US" altLang="zh-CN" sz="44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Arial" panose="020B0604020202020204" pitchFamily="34" charset="0"/>
              </a:rPr>
              <a:t>CHAPTER</a:t>
            </a:r>
            <a:endParaRPr lang="zh-CN" altLang="en-US" sz="44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336167" y="3256869"/>
            <a:ext cx="3184233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Arial" panose="020B0604020202020204" pitchFamily="34" charset="0"/>
              </a:rPr>
              <a:t>实现功能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266321" y="4007434"/>
            <a:ext cx="115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41" lvl="1" indent="-171441"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Arial" panose="020B0604020202020204" pitchFamily="34" charset="0"/>
              </a:rPr>
              <a:t>提交</a:t>
            </a:r>
            <a:r>
              <a:rPr lang="en-US" altLang="zh-CN" sz="11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Arial" panose="020B0604020202020204" pitchFamily="34" charset="0"/>
              </a:rPr>
              <a:t>commit</a:t>
            </a:r>
            <a:endParaRPr lang="en-US" altLang="zh-CN" sz="11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66321" y="4571958"/>
            <a:ext cx="10631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41" lvl="1" indent="-171441"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Arial" panose="020B0604020202020204" pitchFamily="34" charset="0"/>
              </a:rPr>
              <a:t>命令行交互</a:t>
            </a:r>
            <a:endParaRPr lang="en-US" altLang="zh-CN" sz="11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6266321" y="4280250"/>
            <a:ext cx="92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41" lvl="1" indent="-171441"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Arial" panose="020B0604020202020204" pitchFamily="34" charset="0"/>
              </a:rPr>
              <a:t>分支管理</a:t>
            </a:r>
            <a:endParaRPr lang="en-US" altLang="zh-CN" sz="11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8807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1516B92-2215-40C5-82AA-8CEAA02F0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082" y="1960141"/>
            <a:ext cx="11118586" cy="233966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EF630BC-F66E-478F-B90D-A653A61553A7}"/>
              </a:ext>
            </a:extLst>
          </p:cNvPr>
          <p:cNvSpPr txBox="1"/>
          <p:nvPr/>
        </p:nvSpPr>
        <p:spPr>
          <a:xfrm>
            <a:off x="9669735" y="5848573"/>
            <a:ext cx="2145724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查看全部分支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25226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958F735-6956-4645-BA15-1BB16A9AB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743" y="787785"/>
            <a:ext cx="11928607" cy="92845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1A1B892-BB02-48FE-8507-A0655F2C8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4013" y="3809124"/>
            <a:ext cx="4773241" cy="298964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44355D5-FC8B-4D2D-9113-7DBBCC9767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520" y="2464197"/>
            <a:ext cx="11953230" cy="58005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AAB75D1-CD5E-4230-9F7E-E426B21E34C3}"/>
              </a:ext>
            </a:extLst>
          </p:cNvPr>
          <p:cNvSpPr txBox="1"/>
          <p:nvPr/>
        </p:nvSpPr>
        <p:spPr>
          <a:xfrm>
            <a:off x="9669735" y="5848573"/>
            <a:ext cx="2664296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切换分支（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commit02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消失）</a:t>
            </a:r>
          </a:p>
        </p:txBody>
      </p:sp>
    </p:spTree>
    <p:extLst>
      <p:ext uri="{BB962C8B-B14F-4D97-AF65-F5344CB8AC3E}">
        <p14:creationId xmlns:p14="http://schemas.microsoft.com/office/powerpoint/2010/main" val="23141291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EB17CEFF-01DA-4ABB-A199-D82BFB572A14}"/>
              </a:ext>
            </a:extLst>
          </p:cNvPr>
          <p:cNvGrpSpPr/>
          <p:nvPr/>
        </p:nvGrpSpPr>
        <p:grpSpPr>
          <a:xfrm>
            <a:off x="574504" y="1084611"/>
            <a:ext cx="11709741" cy="5063427"/>
            <a:chOff x="890113" y="1073178"/>
            <a:chExt cx="8669031" cy="3748589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FD492FA3-E0FA-41DF-B6B7-5475E7ACC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0522" y="1073178"/>
              <a:ext cx="8648622" cy="3748589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7551F8DE-930D-45D1-9818-F1F59A170E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99854" y="1802076"/>
              <a:ext cx="6828891" cy="1042281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48FD9C90-AE64-4CFC-86B1-F43B444C3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0113" y="1909072"/>
              <a:ext cx="8628214" cy="623573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9CE60987-9E16-4F3F-8DFB-D444F2AFE82F}"/>
              </a:ext>
            </a:extLst>
          </p:cNvPr>
          <p:cNvSpPr txBox="1"/>
          <p:nvPr/>
        </p:nvSpPr>
        <p:spPr>
          <a:xfrm>
            <a:off x="9669735" y="5848573"/>
            <a:ext cx="2145724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重命名分支</a:t>
            </a:r>
          </a:p>
        </p:txBody>
      </p:sp>
    </p:spTree>
    <p:extLst>
      <p:ext uri="{BB962C8B-B14F-4D97-AF65-F5344CB8AC3E}">
        <p14:creationId xmlns:p14="http://schemas.microsoft.com/office/powerpoint/2010/main" val="35795045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AA5A376-AAE7-46B5-80A4-9025FC178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93" y="1090376"/>
            <a:ext cx="9940253" cy="104334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EF7A6C9-37F4-4371-B5C4-F229C09C4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69" y="2837809"/>
            <a:ext cx="9950176" cy="303597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204A117-CD74-46E6-8AD4-73DA70255924}"/>
              </a:ext>
            </a:extLst>
          </p:cNvPr>
          <p:cNvSpPr txBox="1"/>
          <p:nvPr/>
        </p:nvSpPr>
        <p:spPr>
          <a:xfrm>
            <a:off x="9669735" y="5848573"/>
            <a:ext cx="2664296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查看当前分支日志</a:t>
            </a:r>
          </a:p>
        </p:txBody>
      </p:sp>
    </p:spTree>
    <p:extLst>
      <p:ext uri="{BB962C8B-B14F-4D97-AF65-F5344CB8AC3E}">
        <p14:creationId xmlns:p14="http://schemas.microsoft.com/office/powerpoint/2010/main" val="40780026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88CF016-5F35-4CEA-9C9A-7B019599E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767" y="591989"/>
            <a:ext cx="10692264" cy="164363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5285A21-E639-4F31-B425-01DEE4F43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8151" y="2880580"/>
            <a:ext cx="3968692" cy="328543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392EFC1-E92C-4B2C-87C0-3829A78F2557}"/>
              </a:ext>
            </a:extLst>
          </p:cNvPr>
          <p:cNvSpPr txBox="1"/>
          <p:nvPr/>
        </p:nvSpPr>
        <p:spPr>
          <a:xfrm>
            <a:off x="9237687" y="6064597"/>
            <a:ext cx="3189015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commit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newfile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71272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C03A540-C421-4CCF-A719-3FC943CCF1D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288" b="-1"/>
          <a:stretch/>
        </p:blipFill>
        <p:spPr>
          <a:xfrm>
            <a:off x="1344000" y="1515125"/>
            <a:ext cx="9444698" cy="58599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3B32AB8-5302-4B12-9608-EF934964A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718" y="2922698"/>
            <a:ext cx="4773241" cy="298964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53FC9D9-8E34-4B16-87F1-EA71E6F9278F}"/>
              </a:ext>
            </a:extLst>
          </p:cNvPr>
          <p:cNvSpPr txBox="1"/>
          <p:nvPr/>
        </p:nvSpPr>
        <p:spPr>
          <a:xfrm>
            <a:off x="9669735" y="5848573"/>
            <a:ext cx="2145724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分支回滚</a:t>
            </a:r>
          </a:p>
        </p:txBody>
      </p:sp>
    </p:spTree>
    <p:extLst>
      <p:ext uri="{BB962C8B-B14F-4D97-AF65-F5344CB8AC3E}">
        <p14:creationId xmlns:p14="http://schemas.microsoft.com/office/powerpoint/2010/main" val="33684575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6573390" y="4"/>
            <a:ext cx="6285359" cy="7232651"/>
          </a:xfrm>
          <a:custGeom>
            <a:avLst/>
            <a:gdLst>
              <a:gd name="connsiteX0" fmla="*/ 1446530 w 7232650"/>
              <a:gd name="connsiteY0" fmla="*/ 0 h 7232651"/>
              <a:gd name="connsiteX1" fmla="*/ 7232650 w 7232650"/>
              <a:gd name="connsiteY1" fmla="*/ 0 h 7232651"/>
              <a:gd name="connsiteX2" fmla="*/ 7232650 w 7232650"/>
              <a:gd name="connsiteY2" fmla="*/ 7232651 h 7232651"/>
              <a:gd name="connsiteX3" fmla="*/ 0 w 7232650"/>
              <a:gd name="connsiteY3" fmla="*/ 7232651 h 7232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2650" h="7232651">
                <a:moveTo>
                  <a:pt x="1446530" y="0"/>
                </a:moveTo>
                <a:lnTo>
                  <a:pt x="7232650" y="0"/>
                </a:lnTo>
                <a:lnTo>
                  <a:pt x="7232650" y="7232651"/>
                </a:lnTo>
                <a:lnTo>
                  <a:pt x="0" y="7232651"/>
                </a:lnTo>
                <a:close/>
              </a:path>
            </a:pathLst>
          </a:custGeom>
          <a:blipFill dpi="0"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3" name="矩形 259"/>
          <p:cNvSpPr>
            <a:spLocks noChangeArrowheads="1"/>
          </p:cNvSpPr>
          <p:nvPr/>
        </p:nvSpPr>
        <p:spPr bwMode="auto">
          <a:xfrm>
            <a:off x="956767" y="1744117"/>
            <a:ext cx="6234980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8000" b="1" cap="all" dirty="0">
                <a:solidFill>
                  <a:schemeClr val="accent2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Arial" panose="020B0604020202020204" pitchFamily="34" charset="0"/>
              </a:rPr>
              <a:t>Thank you</a:t>
            </a:r>
            <a:endParaRPr lang="zh-CN" altLang="en-US" sz="6000" cap="all" dirty="0">
              <a:solidFill>
                <a:schemeClr val="accent1"/>
              </a:solidFill>
              <a:latin typeface="印品黑体" panose="00000500000000000000" pitchFamily="2" charset="-122"/>
              <a:ea typeface="印品黑体" panose="000005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6" name="矩形 259"/>
          <p:cNvSpPr>
            <a:spLocks noChangeArrowheads="1"/>
          </p:cNvSpPr>
          <p:nvPr/>
        </p:nvSpPr>
        <p:spPr bwMode="auto">
          <a:xfrm>
            <a:off x="956767" y="4503892"/>
            <a:ext cx="357068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800" dirty="0">
                <a:solidFill>
                  <a:schemeClr val="accent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Arial" panose="020B0604020202020204" pitchFamily="34" charset="0"/>
              </a:rPr>
              <a:t>感谢聆听，批评指导</a:t>
            </a:r>
          </a:p>
        </p:txBody>
      </p:sp>
      <p:sp>
        <p:nvSpPr>
          <p:cNvPr id="5" name="矩形 259">
            <a:extLst>
              <a:ext uri="{FF2B5EF4-FFF2-40B4-BE49-F238E27FC236}">
                <a16:creationId xmlns:a16="http://schemas.microsoft.com/office/drawing/2014/main" id="{B3AB86C9-0C9B-4FF0-8CF2-29F3C1FE4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767" y="5488533"/>
            <a:ext cx="5042321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800" dirty="0">
                <a:solidFill>
                  <a:schemeClr val="accent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Arial" panose="020B0604020202020204" pitchFamily="34" charset="0"/>
              </a:rPr>
              <a:t>十七组</a:t>
            </a:r>
            <a:endParaRPr lang="en-US" altLang="zh-CN" sz="1800" dirty="0">
              <a:solidFill>
                <a:schemeClr val="accent1"/>
              </a:solidFill>
              <a:latin typeface="印品黑体" panose="00000500000000000000" pitchFamily="2" charset="-122"/>
              <a:ea typeface="印品黑体" panose="00000500000000000000" pitchFamily="2" charset="-122"/>
              <a:cs typeface="Arial" panose="020B0604020202020204" pitchFamily="34" charset="0"/>
            </a:endParaRPr>
          </a:p>
          <a:p>
            <a:pPr>
              <a:buNone/>
            </a:pPr>
            <a:r>
              <a:rPr lang="zh-CN" altLang="en-US" sz="1800" dirty="0">
                <a:solidFill>
                  <a:schemeClr val="accent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Arial" panose="020B0604020202020204" pitchFamily="34" charset="0"/>
              </a:rPr>
              <a:t>敖海航  刘海云  赵晓浩</a:t>
            </a:r>
          </a:p>
        </p:txBody>
      </p:sp>
    </p:spTree>
    <p:extLst>
      <p:ext uri="{BB962C8B-B14F-4D97-AF65-F5344CB8AC3E}">
        <p14:creationId xmlns:p14="http://schemas.microsoft.com/office/powerpoint/2010/main" val="2347833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430105" y="2447748"/>
            <a:ext cx="3998543" cy="3850364"/>
            <a:chOff x="4200186" y="2320894"/>
            <a:chExt cx="3791627" cy="3651116"/>
          </a:xfrm>
        </p:grpSpPr>
        <p:sp>
          <p:nvSpPr>
            <p:cNvPr id="7" name="Rounded Rectangle 6"/>
            <p:cNvSpPr/>
            <p:nvPr/>
          </p:nvSpPr>
          <p:spPr>
            <a:xfrm flipH="1">
              <a:off x="4214254" y="4850056"/>
              <a:ext cx="3777559" cy="9144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 dirty="0"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 rot="3492391" flipH="1">
              <a:off x="4991307" y="3689252"/>
              <a:ext cx="3651116" cy="9144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 dirty="0"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 rot="18107609">
              <a:off x="3556490" y="3689252"/>
              <a:ext cx="3651116" cy="91440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 dirty="0"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 flipH="1">
              <a:off x="4200186" y="4850056"/>
              <a:ext cx="1948760" cy="9144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 dirty="0"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5725181" y="2613073"/>
              <a:ext cx="755703" cy="75570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 dirty="0"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4297730" y="4929404"/>
              <a:ext cx="755703" cy="75570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 dirty="0"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7164059" y="4930934"/>
              <a:ext cx="755703" cy="75570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 dirty="0"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Freeform 17"/>
            <p:cNvSpPr>
              <a:spLocks noEditPoints="1"/>
            </p:cNvSpPr>
            <p:nvPr/>
          </p:nvSpPr>
          <p:spPr bwMode="auto">
            <a:xfrm>
              <a:off x="5950368" y="2791506"/>
              <a:ext cx="305327" cy="398835"/>
            </a:xfrm>
            <a:custGeom>
              <a:avLst/>
              <a:gdLst>
                <a:gd name="T0" fmla="*/ 60 w 74"/>
                <a:gd name="T1" fmla="*/ 0 h 97"/>
                <a:gd name="T2" fmla="*/ 72 w 74"/>
                <a:gd name="T3" fmla="*/ 11 h 97"/>
                <a:gd name="T4" fmla="*/ 70 w 74"/>
                <a:gd name="T5" fmla="*/ 52 h 97"/>
                <a:gd name="T6" fmla="*/ 63 w 74"/>
                <a:gd name="T7" fmla="*/ 11 h 97"/>
                <a:gd name="T8" fmla="*/ 60 w 74"/>
                <a:gd name="T9" fmla="*/ 8 h 97"/>
                <a:gd name="T10" fmla="*/ 26 w 74"/>
                <a:gd name="T11" fmla="*/ 11 h 97"/>
                <a:gd name="T12" fmla="*/ 26 w 74"/>
                <a:gd name="T13" fmla="*/ 18 h 97"/>
                <a:gd name="T14" fmla="*/ 19 w 74"/>
                <a:gd name="T15" fmla="*/ 24 h 97"/>
                <a:gd name="T16" fmla="*/ 12 w 74"/>
                <a:gd name="T17" fmla="*/ 24 h 97"/>
                <a:gd name="T18" fmla="*/ 8 w 74"/>
                <a:gd name="T19" fmla="*/ 79 h 97"/>
                <a:gd name="T20" fmla="*/ 9 w 74"/>
                <a:gd name="T21" fmla="*/ 81 h 97"/>
                <a:gd name="T22" fmla="*/ 28 w 74"/>
                <a:gd name="T23" fmla="*/ 82 h 97"/>
                <a:gd name="T24" fmla="*/ 37 w 74"/>
                <a:gd name="T25" fmla="*/ 90 h 97"/>
                <a:gd name="T26" fmla="*/ 3 w 74"/>
                <a:gd name="T27" fmla="*/ 87 h 97"/>
                <a:gd name="T28" fmla="*/ 3 w 74"/>
                <a:gd name="T29" fmla="*/ 87 h 97"/>
                <a:gd name="T30" fmla="*/ 0 w 74"/>
                <a:gd name="T31" fmla="*/ 20 h 97"/>
                <a:gd name="T32" fmla="*/ 1 w 74"/>
                <a:gd name="T33" fmla="*/ 17 h 97"/>
                <a:gd name="T34" fmla="*/ 19 w 74"/>
                <a:gd name="T35" fmla="*/ 0 h 97"/>
                <a:gd name="T36" fmla="*/ 17 w 74"/>
                <a:gd name="T37" fmla="*/ 52 h 97"/>
                <a:gd name="T38" fmla="*/ 27 w 74"/>
                <a:gd name="T39" fmla="*/ 56 h 97"/>
                <a:gd name="T40" fmla="*/ 17 w 74"/>
                <a:gd name="T41" fmla="*/ 52 h 97"/>
                <a:gd name="T42" fmla="*/ 17 w 74"/>
                <a:gd name="T43" fmla="*/ 44 h 97"/>
                <a:gd name="T44" fmla="*/ 56 w 74"/>
                <a:gd name="T45" fmla="*/ 40 h 97"/>
                <a:gd name="T46" fmla="*/ 17 w 74"/>
                <a:gd name="T47" fmla="*/ 28 h 97"/>
                <a:gd name="T48" fmla="*/ 56 w 74"/>
                <a:gd name="T49" fmla="*/ 33 h 97"/>
                <a:gd name="T50" fmla="*/ 17 w 74"/>
                <a:gd name="T51" fmla="*/ 28 h 97"/>
                <a:gd name="T52" fmla="*/ 34 w 74"/>
                <a:gd name="T53" fmla="*/ 22 h 97"/>
                <a:gd name="T54" fmla="*/ 56 w 74"/>
                <a:gd name="T55" fmla="*/ 17 h 97"/>
                <a:gd name="T56" fmla="*/ 41 w 74"/>
                <a:gd name="T57" fmla="*/ 69 h 97"/>
                <a:gd name="T58" fmla="*/ 41 w 74"/>
                <a:gd name="T59" fmla="*/ 69 h 97"/>
                <a:gd name="T60" fmla="*/ 31 w 74"/>
                <a:gd name="T61" fmla="*/ 66 h 97"/>
                <a:gd name="T62" fmla="*/ 47 w 74"/>
                <a:gd name="T63" fmla="*/ 86 h 97"/>
                <a:gd name="T64" fmla="*/ 59 w 74"/>
                <a:gd name="T65" fmla="*/ 87 h 97"/>
                <a:gd name="T66" fmla="*/ 71 w 74"/>
                <a:gd name="T67" fmla="*/ 96 h 97"/>
                <a:gd name="T68" fmla="*/ 72 w 74"/>
                <a:gd name="T69" fmla="*/ 90 h 97"/>
                <a:gd name="T70" fmla="*/ 63 w 74"/>
                <a:gd name="T71" fmla="*/ 80 h 97"/>
                <a:gd name="T72" fmla="*/ 64 w 74"/>
                <a:gd name="T73" fmla="*/ 57 h 97"/>
                <a:gd name="T74" fmla="*/ 38 w 74"/>
                <a:gd name="T75" fmla="*/ 54 h 97"/>
                <a:gd name="T76" fmla="*/ 42 w 74"/>
                <a:gd name="T77" fmla="*/ 58 h 97"/>
                <a:gd name="T78" fmla="*/ 40 w 74"/>
                <a:gd name="T79" fmla="*/ 76 h 97"/>
                <a:gd name="T80" fmla="*/ 57 w 74"/>
                <a:gd name="T81" fmla="*/ 78 h 97"/>
                <a:gd name="T82" fmla="*/ 59 w 74"/>
                <a:gd name="T83" fmla="*/ 61 h 97"/>
                <a:gd name="T84" fmla="*/ 21 w 74"/>
                <a:gd name="T85" fmla="*/ 9 h 97"/>
                <a:gd name="T86" fmla="*/ 13 w 74"/>
                <a:gd name="T87" fmla="*/ 19 h 97"/>
                <a:gd name="T88" fmla="*/ 17 w 74"/>
                <a:gd name="T89" fmla="*/ 20 h 97"/>
                <a:gd name="T90" fmla="*/ 18 w 74"/>
                <a:gd name="T91" fmla="*/ 20 h 97"/>
                <a:gd name="T92" fmla="*/ 22 w 74"/>
                <a:gd name="T93" fmla="*/ 17 h 97"/>
                <a:gd name="T94" fmla="*/ 22 w 74"/>
                <a:gd name="T95" fmla="*/ 15 h 97"/>
                <a:gd name="T96" fmla="*/ 21 w 74"/>
                <a:gd name="T97" fmla="*/ 1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4" h="97">
                  <a:moveTo>
                    <a:pt x="21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4" y="0"/>
                    <a:pt x="66" y="1"/>
                    <a:pt x="68" y="3"/>
                  </a:cubicBezTo>
                  <a:cubicBezTo>
                    <a:pt x="70" y="5"/>
                    <a:pt x="72" y="8"/>
                    <a:pt x="72" y="11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1" y="55"/>
                    <a:pt x="70" y="53"/>
                    <a:pt x="70" y="52"/>
                  </a:cubicBezTo>
                  <a:cubicBezTo>
                    <a:pt x="68" y="50"/>
                    <a:pt x="66" y="48"/>
                    <a:pt x="63" y="47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3" y="10"/>
                    <a:pt x="63" y="9"/>
                    <a:pt x="62" y="9"/>
                  </a:cubicBezTo>
                  <a:cubicBezTo>
                    <a:pt x="62" y="8"/>
                    <a:pt x="61" y="8"/>
                    <a:pt x="60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6"/>
                    <a:pt x="26" y="17"/>
                    <a:pt x="26" y="18"/>
                  </a:cubicBezTo>
                  <a:cubicBezTo>
                    <a:pt x="26" y="19"/>
                    <a:pt x="25" y="21"/>
                    <a:pt x="23" y="22"/>
                  </a:cubicBezTo>
                  <a:cubicBezTo>
                    <a:pt x="22" y="23"/>
                    <a:pt x="21" y="24"/>
                    <a:pt x="19" y="24"/>
                  </a:cubicBezTo>
                  <a:cubicBezTo>
                    <a:pt x="18" y="24"/>
                    <a:pt x="17" y="24"/>
                    <a:pt x="16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8" y="80"/>
                    <a:pt x="9" y="80"/>
                    <a:pt x="9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10" y="81"/>
                    <a:pt x="10" y="82"/>
                    <a:pt x="11" y="82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28" y="82"/>
                    <a:pt x="29" y="83"/>
                    <a:pt x="29" y="84"/>
                  </a:cubicBezTo>
                  <a:cubicBezTo>
                    <a:pt x="31" y="86"/>
                    <a:pt x="34" y="88"/>
                    <a:pt x="37" y="90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8" y="90"/>
                    <a:pt x="5" y="89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1" y="85"/>
                    <a:pt x="0" y="82"/>
                    <a:pt x="0" y="7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lose/>
                  <a:moveTo>
                    <a:pt x="17" y="52"/>
                  </a:moveTo>
                  <a:cubicBezTo>
                    <a:pt x="17" y="56"/>
                    <a:pt x="17" y="56"/>
                    <a:pt x="1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17" y="52"/>
                    <a:pt x="17" y="52"/>
                    <a:pt x="17" y="52"/>
                  </a:cubicBezTo>
                  <a:close/>
                  <a:moveTo>
                    <a:pt x="17" y="40"/>
                  </a:moveTo>
                  <a:cubicBezTo>
                    <a:pt x="17" y="44"/>
                    <a:pt x="17" y="44"/>
                    <a:pt x="17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17" y="40"/>
                    <a:pt x="17" y="40"/>
                    <a:pt x="17" y="40"/>
                  </a:cubicBezTo>
                  <a:close/>
                  <a:moveTo>
                    <a:pt x="17" y="28"/>
                  </a:moveTo>
                  <a:cubicBezTo>
                    <a:pt x="17" y="33"/>
                    <a:pt x="17" y="33"/>
                    <a:pt x="17" y="33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17" y="28"/>
                    <a:pt x="17" y="28"/>
                    <a:pt x="17" y="28"/>
                  </a:cubicBezTo>
                  <a:close/>
                  <a:moveTo>
                    <a:pt x="34" y="17"/>
                  </a:moveTo>
                  <a:cubicBezTo>
                    <a:pt x="34" y="22"/>
                    <a:pt x="34" y="22"/>
                    <a:pt x="34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34" y="17"/>
                    <a:pt x="34" y="17"/>
                    <a:pt x="34" y="17"/>
                  </a:cubicBezTo>
                  <a:close/>
                  <a:moveTo>
                    <a:pt x="41" y="69"/>
                  </a:moveTo>
                  <a:cubicBezTo>
                    <a:pt x="43" y="64"/>
                    <a:pt x="48" y="61"/>
                    <a:pt x="55" y="60"/>
                  </a:cubicBezTo>
                  <a:cubicBezTo>
                    <a:pt x="48" y="56"/>
                    <a:pt x="39" y="62"/>
                    <a:pt x="41" y="69"/>
                  </a:cubicBezTo>
                  <a:close/>
                  <a:moveTo>
                    <a:pt x="38" y="54"/>
                  </a:moveTo>
                  <a:cubicBezTo>
                    <a:pt x="34" y="57"/>
                    <a:pt x="32" y="61"/>
                    <a:pt x="31" y="66"/>
                  </a:cubicBezTo>
                  <a:cubicBezTo>
                    <a:pt x="31" y="70"/>
                    <a:pt x="32" y="75"/>
                    <a:pt x="35" y="79"/>
                  </a:cubicBezTo>
                  <a:cubicBezTo>
                    <a:pt x="38" y="83"/>
                    <a:pt x="43" y="86"/>
                    <a:pt x="47" y="86"/>
                  </a:cubicBezTo>
                  <a:cubicBezTo>
                    <a:pt x="51" y="87"/>
                    <a:pt x="55" y="86"/>
                    <a:pt x="58" y="84"/>
                  </a:cubicBezTo>
                  <a:cubicBezTo>
                    <a:pt x="58" y="85"/>
                    <a:pt x="58" y="86"/>
                    <a:pt x="59" y="87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7" y="97"/>
                    <a:pt x="69" y="97"/>
                    <a:pt x="71" y="96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3" y="94"/>
                    <a:pt x="74" y="91"/>
                    <a:pt x="72" y="90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5" y="81"/>
                    <a:pt x="64" y="80"/>
                    <a:pt x="63" y="80"/>
                  </a:cubicBezTo>
                  <a:cubicBezTo>
                    <a:pt x="66" y="77"/>
                    <a:pt x="67" y="74"/>
                    <a:pt x="68" y="70"/>
                  </a:cubicBezTo>
                  <a:cubicBezTo>
                    <a:pt x="68" y="66"/>
                    <a:pt x="67" y="61"/>
                    <a:pt x="64" y="57"/>
                  </a:cubicBezTo>
                  <a:cubicBezTo>
                    <a:pt x="61" y="53"/>
                    <a:pt x="56" y="50"/>
                    <a:pt x="52" y="50"/>
                  </a:cubicBezTo>
                  <a:cubicBezTo>
                    <a:pt x="47" y="49"/>
                    <a:pt x="42" y="50"/>
                    <a:pt x="38" y="54"/>
                  </a:cubicBezTo>
                  <a:close/>
                  <a:moveTo>
                    <a:pt x="51" y="56"/>
                  </a:moveTo>
                  <a:cubicBezTo>
                    <a:pt x="48" y="56"/>
                    <a:pt x="45" y="56"/>
                    <a:pt x="42" y="58"/>
                  </a:cubicBezTo>
                  <a:cubicBezTo>
                    <a:pt x="39" y="61"/>
                    <a:pt x="38" y="63"/>
                    <a:pt x="37" y="67"/>
                  </a:cubicBezTo>
                  <a:cubicBezTo>
                    <a:pt x="37" y="70"/>
                    <a:pt x="38" y="73"/>
                    <a:pt x="40" y="76"/>
                  </a:cubicBezTo>
                  <a:cubicBezTo>
                    <a:pt x="42" y="78"/>
                    <a:pt x="45" y="80"/>
                    <a:pt x="48" y="80"/>
                  </a:cubicBezTo>
                  <a:cubicBezTo>
                    <a:pt x="51" y="80"/>
                    <a:pt x="54" y="80"/>
                    <a:pt x="57" y="78"/>
                  </a:cubicBezTo>
                  <a:cubicBezTo>
                    <a:pt x="60" y="76"/>
                    <a:pt x="61" y="73"/>
                    <a:pt x="61" y="69"/>
                  </a:cubicBezTo>
                  <a:cubicBezTo>
                    <a:pt x="62" y="66"/>
                    <a:pt x="61" y="63"/>
                    <a:pt x="59" y="61"/>
                  </a:cubicBezTo>
                  <a:cubicBezTo>
                    <a:pt x="57" y="58"/>
                    <a:pt x="54" y="56"/>
                    <a:pt x="51" y="56"/>
                  </a:cubicBezTo>
                  <a:close/>
                  <a:moveTo>
                    <a:pt x="21" y="9"/>
                  </a:moveTo>
                  <a:cubicBezTo>
                    <a:pt x="11" y="19"/>
                    <a:pt x="11" y="19"/>
                    <a:pt x="11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0"/>
                    <a:pt x="18" y="20"/>
                  </a:cubicBezTo>
                  <a:cubicBezTo>
                    <a:pt x="19" y="20"/>
                    <a:pt x="20" y="19"/>
                    <a:pt x="21" y="19"/>
                  </a:cubicBezTo>
                  <a:cubicBezTo>
                    <a:pt x="21" y="18"/>
                    <a:pt x="22" y="17"/>
                    <a:pt x="22" y="17"/>
                  </a:cubicBezTo>
                  <a:cubicBezTo>
                    <a:pt x="22" y="16"/>
                    <a:pt x="22" y="16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1" y="11"/>
                    <a:pt x="21" y="11"/>
                    <a:pt x="21" y="11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49" dirty="0">
                <a:solidFill>
                  <a:prstClr val="black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4537230" y="5088755"/>
              <a:ext cx="276702" cy="437000"/>
            </a:xfrm>
            <a:custGeom>
              <a:avLst/>
              <a:gdLst>
                <a:gd name="T0" fmla="*/ 57 w 67"/>
                <a:gd name="T1" fmla="*/ 10 h 106"/>
                <a:gd name="T2" fmla="*/ 62 w 67"/>
                <a:gd name="T3" fmla="*/ 51 h 106"/>
                <a:gd name="T4" fmla="*/ 51 w 67"/>
                <a:gd name="T5" fmla="*/ 66 h 106"/>
                <a:gd name="T6" fmla="*/ 55 w 67"/>
                <a:gd name="T7" fmla="*/ 65 h 106"/>
                <a:gd name="T8" fmla="*/ 57 w 67"/>
                <a:gd name="T9" fmla="*/ 73 h 106"/>
                <a:gd name="T10" fmla="*/ 56 w 67"/>
                <a:gd name="T11" fmla="*/ 80 h 106"/>
                <a:gd name="T12" fmla="*/ 57 w 67"/>
                <a:gd name="T13" fmla="*/ 86 h 106"/>
                <a:gd name="T14" fmla="*/ 55 w 67"/>
                <a:gd name="T15" fmla="*/ 93 h 106"/>
                <a:gd name="T16" fmla="*/ 15 w 67"/>
                <a:gd name="T17" fmla="*/ 97 h 106"/>
                <a:gd name="T18" fmla="*/ 12 w 67"/>
                <a:gd name="T19" fmla="*/ 95 h 106"/>
                <a:gd name="T20" fmla="*/ 12 w 67"/>
                <a:gd name="T21" fmla="*/ 83 h 106"/>
                <a:gd name="T22" fmla="*/ 12 w 67"/>
                <a:gd name="T23" fmla="*/ 82 h 106"/>
                <a:gd name="T24" fmla="*/ 12 w 67"/>
                <a:gd name="T25" fmla="*/ 71 h 106"/>
                <a:gd name="T26" fmla="*/ 15 w 67"/>
                <a:gd name="T27" fmla="*/ 69 h 106"/>
                <a:gd name="T28" fmla="*/ 16 w 67"/>
                <a:gd name="T29" fmla="*/ 63 h 106"/>
                <a:gd name="T30" fmla="*/ 0 w 67"/>
                <a:gd name="T31" fmla="*/ 34 h 106"/>
                <a:gd name="T32" fmla="*/ 33 w 67"/>
                <a:gd name="T33" fmla="*/ 0 h 106"/>
                <a:gd name="T34" fmla="*/ 28 w 67"/>
                <a:gd name="T35" fmla="*/ 41 h 106"/>
                <a:gd name="T36" fmla="*/ 30 w 67"/>
                <a:gd name="T37" fmla="*/ 39 h 106"/>
                <a:gd name="T38" fmla="*/ 33 w 67"/>
                <a:gd name="T39" fmla="*/ 41 h 106"/>
                <a:gd name="T40" fmla="*/ 36 w 67"/>
                <a:gd name="T41" fmla="*/ 39 h 106"/>
                <a:gd name="T42" fmla="*/ 39 w 67"/>
                <a:gd name="T43" fmla="*/ 41 h 106"/>
                <a:gd name="T44" fmla="*/ 43 w 67"/>
                <a:gd name="T45" fmla="*/ 38 h 106"/>
                <a:gd name="T46" fmla="*/ 39 w 67"/>
                <a:gd name="T47" fmla="*/ 52 h 106"/>
                <a:gd name="T48" fmla="*/ 44 w 67"/>
                <a:gd name="T49" fmla="*/ 66 h 106"/>
                <a:gd name="T50" fmla="*/ 44 w 67"/>
                <a:gd name="T51" fmla="*/ 58 h 106"/>
                <a:gd name="T52" fmla="*/ 56 w 67"/>
                <a:gd name="T53" fmla="*/ 47 h 106"/>
                <a:gd name="T54" fmla="*/ 52 w 67"/>
                <a:gd name="T55" fmla="*/ 15 h 106"/>
                <a:gd name="T56" fmla="*/ 15 w 67"/>
                <a:gd name="T57" fmla="*/ 15 h 106"/>
                <a:gd name="T58" fmla="*/ 11 w 67"/>
                <a:gd name="T59" fmla="*/ 48 h 106"/>
                <a:gd name="T60" fmla="*/ 23 w 67"/>
                <a:gd name="T61" fmla="*/ 59 h 106"/>
                <a:gd name="T62" fmla="*/ 23 w 67"/>
                <a:gd name="T63" fmla="*/ 67 h 106"/>
                <a:gd name="T64" fmla="*/ 29 w 67"/>
                <a:gd name="T65" fmla="*/ 52 h 106"/>
                <a:gd name="T66" fmla="*/ 25 w 67"/>
                <a:gd name="T67" fmla="*/ 38 h 106"/>
                <a:gd name="T68" fmla="*/ 40 w 67"/>
                <a:gd name="T69" fmla="*/ 43 h 106"/>
                <a:gd name="T70" fmla="*/ 36 w 67"/>
                <a:gd name="T71" fmla="*/ 42 h 106"/>
                <a:gd name="T72" fmla="*/ 30 w 67"/>
                <a:gd name="T73" fmla="*/ 42 h 106"/>
                <a:gd name="T74" fmla="*/ 27 w 67"/>
                <a:gd name="T75" fmla="*/ 42 h 106"/>
                <a:gd name="T76" fmla="*/ 32 w 67"/>
                <a:gd name="T77" fmla="*/ 51 h 106"/>
                <a:gd name="T78" fmla="*/ 32 w 67"/>
                <a:gd name="T79" fmla="*/ 67 h 106"/>
                <a:gd name="T80" fmla="*/ 35 w 67"/>
                <a:gd name="T81" fmla="*/ 51 h 106"/>
                <a:gd name="T82" fmla="*/ 35 w 67"/>
                <a:gd name="T83" fmla="*/ 50 h 106"/>
                <a:gd name="T84" fmla="*/ 43 w 67"/>
                <a:gd name="T85" fmla="*/ 96 h 106"/>
                <a:gd name="T86" fmla="*/ 34 w 67"/>
                <a:gd name="T87" fmla="*/ 106 h 106"/>
                <a:gd name="T88" fmla="*/ 43 w 67"/>
                <a:gd name="T89" fmla="*/ 96 h 106"/>
                <a:gd name="T90" fmla="*/ 17 w 67"/>
                <a:gd name="T91" fmla="*/ 88 h 106"/>
                <a:gd name="T92" fmla="*/ 17 w 67"/>
                <a:gd name="T93" fmla="*/ 90 h 106"/>
                <a:gd name="T94" fmla="*/ 50 w 67"/>
                <a:gd name="T95" fmla="*/ 86 h 106"/>
                <a:gd name="T96" fmla="*/ 50 w 67"/>
                <a:gd name="T97" fmla="*/ 73 h 106"/>
                <a:gd name="T98" fmla="*/ 17 w 67"/>
                <a:gd name="T99" fmla="*/ 77 h 106"/>
                <a:gd name="T100" fmla="*/ 50 w 67"/>
                <a:gd name="T101" fmla="*/ 74 h 106"/>
                <a:gd name="T102" fmla="*/ 50 w 67"/>
                <a:gd name="T103" fmla="*/ 7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" h="106">
                  <a:moveTo>
                    <a:pt x="33" y="0"/>
                  </a:moveTo>
                  <a:cubicBezTo>
                    <a:pt x="43" y="0"/>
                    <a:pt x="51" y="4"/>
                    <a:pt x="57" y="10"/>
                  </a:cubicBezTo>
                  <a:cubicBezTo>
                    <a:pt x="63" y="16"/>
                    <a:pt x="67" y="25"/>
                    <a:pt x="67" y="34"/>
                  </a:cubicBezTo>
                  <a:cubicBezTo>
                    <a:pt x="67" y="40"/>
                    <a:pt x="65" y="46"/>
                    <a:pt x="62" y="51"/>
                  </a:cubicBezTo>
                  <a:cubicBezTo>
                    <a:pt x="59" y="56"/>
                    <a:pt x="56" y="59"/>
                    <a:pt x="51" y="62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7" y="70"/>
                    <a:pt x="57" y="72"/>
                    <a:pt x="57" y="73"/>
                  </a:cubicBezTo>
                  <a:cubicBezTo>
                    <a:pt x="57" y="75"/>
                    <a:pt x="57" y="77"/>
                    <a:pt x="56" y="79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7" y="82"/>
                    <a:pt x="57" y="84"/>
                    <a:pt x="57" y="86"/>
                  </a:cubicBezTo>
                  <a:cubicBezTo>
                    <a:pt x="57" y="88"/>
                    <a:pt x="57" y="90"/>
                    <a:pt x="56" y="92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15" y="97"/>
                    <a:pt x="15" y="97"/>
                    <a:pt x="15" y="97"/>
                  </a:cubicBezTo>
                  <a:cubicBezTo>
                    <a:pt x="13" y="97"/>
                    <a:pt x="13" y="97"/>
                    <a:pt x="13" y="97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1" y="93"/>
                    <a:pt x="11" y="91"/>
                    <a:pt x="10" y="90"/>
                  </a:cubicBezTo>
                  <a:cubicBezTo>
                    <a:pt x="10" y="88"/>
                    <a:pt x="11" y="86"/>
                    <a:pt x="12" y="83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1" y="81"/>
                    <a:pt x="11" y="79"/>
                    <a:pt x="10" y="77"/>
                  </a:cubicBezTo>
                  <a:cubicBezTo>
                    <a:pt x="10" y="75"/>
                    <a:pt x="11" y="73"/>
                    <a:pt x="12" y="71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1" y="60"/>
                    <a:pt x="7" y="56"/>
                    <a:pt x="5" y="51"/>
                  </a:cubicBezTo>
                  <a:cubicBezTo>
                    <a:pt x="2" y="46"/>
                    <a:pt x="0" y="40"/>
                    <a:pt x="0" y="34"/>
                  </a:cubicBezTo>
                  <a:cubicBezTo>
                    <a:pt x="0" y="25"/>
                    <a:pt x="4" y="16"/>
                    <a:pt x="10" y="10"/>
                  </a:cubicBezTo>
                  <a:cubicBezTo>
                    <a:pt x="16" y="4"/>
                    <a:pt x="24" y="0"/>
                    <a:pt x="33" y="0"/>
                  </a:cubicBezTo>
                  <a:close/>
                  <a:moveTo>
                    <a:pt x="26" y="40"/>
                  </a:moveTo>
                  <a:cubicBezTo>
                    <a:pt x="27" y="41"/>
                    <a:pt x="27" y="41"/>
                    <a:pt x="28" y="41"/>
                  </a:cubicBezTo>
                  <a:cubicBezTo>
                    <a:pt x="28" y="41"/>
                    <a:pt x="29" y="41"/>
                    <a:pt x="30" y="40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2" y="41"/>
                    <a:pt x="32" y="41"/>
                    <a:pt x="33" y="41"/>
                  </a:cubicBezTo>
                  <a:cubicBezTo>
                    <a:pt x="34" y="41"/>
                    <a:pt x="35" y="41"/>
                    <a:pt x="35" y="4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41"/>
                    <a:pt x="38" y="41"/>
                    <a:pt x="39" y="41"/>
                  </a:cubicBezTo>
                  <a:cubicBezTo>
                    <a:pt x="40" y="41"/>
                    <a:pt x="41" y="41"/>
                    <a:pt x="42" y="40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0" y="55"/>
                    <a:pt x="54" y="52"/>
                    <a:pt x="56" y="47"/>
                  </a:cubicBezTo>
                  <a:cubicBezTo>
                    <a:pt x="59" y="44"/>
                    <a:pt x="60" y="39"/>
                    <a:pt x="60" y="34"/>
                  </a:cubicBezTo>
                  <a:cubicBezTo>
                    <a:pt x="60" y="27"/>
                    <a:pt x="57" y="20"/>
                    <a:pt x="52" y="15"/>
                  </a:cubicBezTo>
                  <a:cubicBezTo>
                    <a:pt x="47" y="10"/>
                    <a:pt x="41" y="7"/>
                    <a:pt x="33" y="7"/>
                  </a:cubicBezTo>
                  <a:cubicBezTo>
                    <a:pt x="26" y="7"/>
                    <a:pt x="19" y="10"/>
                    <a:pt x="15" y="15"/>
                  </a:cubicBezTo>
                  <a:cubicBezTo>
                    <a:pt x="10" y="20"/>
                    <a:pt x="7" y="27"/>
                    <a:pt x="7" y="34"/>
                  </a:cubicBezTo>
                  <a:cubicBezTo>
                    <a:pt x="7" y="39"/>
                    <a:pt x="8" y="44"/>
                    <a:pt x="11" y="48"/>
                  </a:cubicBezTo>
                  <a:cubicBezTo>
                    <a:pt x="13" y="52"/>
                    <a:pt x="17" y="55"/>
                    <a:pt x="21" y="58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6" y="40"/>
                    <a:pt x="26" y="40"/>
                    <a:pt x="26" y="40"/>
                  </a:cubicBezTo>
                  <a:close/>
                  <a:moveTo>
                    <a:pt x="40" y="43"/>
                  </a:moveTo>
                  <a:cubicBezTo>
                    <a:pt x="40" y="43"/>
                    <a:pt x="40" y="43"/>
                    <a:pt x="39" y="43"/>
                  </a:cubicBezTo>
                  <a:cubicBezTo>
                    <a:pt x="38" y="43"/>
                    <a:pt x="37" y="43"/>
                    <a:pt x="36" y="42"/>
                  </a:cubicBezTo>
                  <a:cubicBezTo>
                    <a:pt x="35" y="42"/>
                    <a:pt x="34" y="43"/>
                    <a:pt x="33" y="43"/>
                  </a:cubicBezTo>
                  <a:cubicBezTo>
                    <a:pt x="32" y="43"/>
                    <a:pt x="31" y="42"/>
                    <a:pt x="30" y="42"/>
                  </a:cubicBezTo>
                  <a:cubicBezTo>
                    <a:pt x="29" y="42"/>
                    <a:pt x="28" y="43"/>
                    <a:pt x="28" y="43"/>
                  </a:cubicBezTo>
                  <a:cubicBezTo>
                    <a:pt x="27" y="43"/>
                    <a:pt x="27" y="43"/>
                    <a:pt x="27" y="42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40" y="43"/>
                    <a:pt x="40" y="43"/>
                    <a:pt x="40" y="43"/>
                  </a:cubicBezTo>
                  <a:close/>
                  <a:moveTo>
                    <a:pt x="43" y="96"/>
                  </a:moveTo>
                  <a:cubicBezTo>
                    <a:pt x="24" y="98"/>
                    <a:pt x="24" y="98"/>
                    <a:pt x="24" y="98"/>
                  </a:cubicBezTo>
                  <a:cubicBezTo>
                    <a:pt x="25" y="103"/>
                    <a:pt x="29" y="106"/>
                    <a:pt x="34" y="106"/>
                  </a:cubicBezTo>
                  <a:cubicBezTo>
                    <a:pt x="39" y="106"/>
                    <a:pt x="43" y="102"/>
                    <a:pt x="43" y="97"/>
                  </a:cubicBezTo>
                  <a:cubicBezTo>
                    <a:pt x="43" y="97"/>
                    <a:pt x="43" y="97"/>
                    <a:pt x="43" y="96"/>
                  </a:cubicBezTo>
                  <a:close/>
                  <a:moveTo>
                    <a:pt x="50" y="85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89"/>
                    <a:pt x="17" y="89"/>
                    <a:pt x="17" y="89"/>
                  </a:cubicBezTo>
                  <a:cubicBezTo>
                    <a:pt x="17" y="89"/>
                    <a:pt x="17" y="90"/>
                    <a:pt x="17" y="90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50" y="86"/>
                    <a:pt x="50" y="86"/>
                  </a:cubicBezTo>
                  <a:cubicBezTo>
                    <a:pt x="50" y="86"/>
                    <a:pt x="50" y="86"/>
                    <a:pt x="50" y="85"/>
                  </a:cubicBezTo>
                  <a:close/>
                  <a:moveTo>
                    <a:pt x="50" y="73"/>
                  </a:moveTo>
                  <a:cubicBezTo>
                    <a:pt x="17" y="76"/>
                    <a:pt x="17" y="76"/>
                    <a:pt x="17" y="76"/>
                  </a:cubicBezTo>
                  <a:cubicBezTo>
                    <a:pt x="17" y="76"/>
                    <a:pt x="17" y="76"/>
                    <a:pt x="17" y="77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50" y="74"/>
                    <a:pt x="50" y="74"/>
                    <a:pt x="50" y="74"/>
                  </a:cubicBezTo>
                  <a:cubicBezTo>
                    <a:pt x="50" y="74"/>
                    <a:pt x="50" y="74"/>
                    <a:pt x="50" y="73"/>
                  </a:cubicBezTo>
                  <a:cubicBezTo>
                    <a:pt x="50" y="73"/>
                    <a:pt x="50" y="73"/>
                    <a:pt x="50" y="7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49" dirty="0">
                <a:solidFill>
                  <a:prstClr val="black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Freeform 19"/>
            <p:cNvSpPr>
              <a:spLocks noEditPoints="1"/>
            </p:cNvSpPr>
            <p:nvPr/>
          </p:nvSpPr>
          <p:spPr bwMode="auto">
            <a:xfrm>
              <a:off x="7348218" y="5147991"/>
              <a:ext cx="387383" cy="332044"/>
            </a:xfrm>
            <a:custGeom>
              <a:avLst/>
              <a:gdLst>
                <a:gd name="T0" fmla="*/ 4 w 94"/>
                <a:gd name="T1" fmla="*/ 19 h 81"/>
                <a:gd name="T2" fmla="*/ 46 w 94"/>
                <a:gd name="T3" fmla="*/ 19 h 81"/>
                <a:gd name="T4" fmla="*/ 50 w 94"/>
                <a:gd name="T5" fmla="*/ 16 h 81"/>
                <a:gd name="T6" fmla="*/ 73 w 94"/>
                <a:gd name="T7" fmla="*/ 0 h 81"/>
                <a:gd name="T8" fmla="*/ 73 w 94"/>
                <a:gd name="T9" fmla="*/ 33 h 81"/>
                <a:gd name="T10" fmla="*/ 73 w 94"/>
                <a:gd name="T11" fmla="*/ 66 h 81"/>
                <a:gd name="T12" fmla="*/ 50 w 94"/>
                <a:gd name="T13" fmla="*/ 49 h 81"/>
                <a:gd name="T14" fmla="*/ 46 w 94"/>
                <a:gd name="T15" fmla="*/ 47 h 81"/>
                <a:gd name="T16" fmla="*/ 33 w 94"/>
                <a:gd name="T17" fmla="*/ 47 h 81"/>
                <a:gd name="T18" fmla="*/ 40 w 94"/>
                <a:gd name="T19" fmla="*/ 70 h 81"/>
                <a:gd name="T20" fmla="*/ 45 w 94"/>
                <a:gd name="T21" fmla="*/ 70 h 81"/>
                <a:gd name="T22" fmla="*/ 45 w 94"/>
                <a:gd name="T23" fmla="*/ 81 h 81"/>
                <a:gd name="T24" fmla="*/ 43 w 94"/>
                <a:gd name="T25" fmla="*/ 81 h 81"/>
                <a:gd name="T26" fmla="*/ 21 w 94"/>
                <a:gd name="T27" fmla="*/ 81 h 81"/>
                <a:gd name="T28" fmla="*/ 11 w 94"/>
                <a:gd name="T29" fmla="*/ 47 h 81"/>
                <a:gd name="T30" fmla="*/ 4 w 94"/>
                <a:gd name="T31" fmla="*/ 47 h 81"/>
                <a:gd name="T32" fmla="*/ 4 w 94"/>
                <a:gd name="T33" fmla="*/ 19 h 81"/>
                <a:gd name="T34" fmla="*/ 87 w 94"/>
                <a:gd name="T35" fmla="*/ 23 h 81"/>
                <a:gd name="T36" fmla="*/ 94 w 94"/>
                <a:gd name="T37" fmla="*/ 33 h 81"/>
                <a:gd name="T38" fmla="*/ 87 w 94"/>
                <a:gd name="T39" fmla="*/ 43 h 81"/>
                <a:gd name="T40" fmla="*/ 87 w 94"/>
                <a:gd name="T41" fmla="*/ 66 h 81"/>
                <a:gd name="T42" fmla="*/ 78 w 94"/>
                <a:gd name="T43" fmla="*/ 66 h 81"/>
                <a:gd name="T44" fmla="*/ 78 w 94"/>
                <a:gd name="T45" fmla="*/ 0 h 81"/>
                <a:gd name="T46" fmla="*/ 87 w 94"/>
                <a:gd name="T47" fmla="*/ 0 h 81"/>
                <a:gd name="T48" fmla="*/ 87 w 94"/>
                <a:gd name="T49" fmla="*/ 23 h 81"/>
                <a:gd name="T50" fmla="*/ 46 w 94"/>
                <a:gd name="T51" fmla="*/ 49 h 81"/>
                <a:gd name="T52" fmla="*/ 37 w 94"/>
                <a:gd name="T53" fmla="*/ 49 h 81"/>
                <a:gd name="T54" fmla="*/ 40 w 94"/>
                <a:gd name="T55" fmla="*/ 61 h 81"/>
                <a:gd name="T56" fmla="*/ 43 w 94"/>
                <a:gd name="T57" fmla="*/ 61 h 81"/>
                <a:gd name="T58" fmla="*/ 43 w 94"/>
                <a:gd name="T59" fmla="*/ 57 h 81"/>
                <a:gd name="T60" fmla="*/ 46 w 94"/>
                <a:gd name="T61" fmla="*/ 4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4" h="81">
                  <a:moveTo>
                    <a:pt x="4" y="19"/>
                  </a:moveTo>
                  <a:cubicBezTo>
                    <a:pt x="46" y="19"/>
                    <a:pt x="46" y="19"/>
                    <a:pt x="46" y="19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0" y="37"/>
                    <a:pt x="0" y="28"/>
                    <a:pt x="4" y="19"/>
                  </a:cubicBezTo>
                  <a:close/>
                  <a:moveTo>
                    <a:pt x="87" y="23"/>
                  </a:moveTo>
                  <a:cubicBezTo>
                    <a:pt x="91" y="24"/>
                    <a:pt x="94" y="28"/>
                    <a:pt x="94" y="33"/>
                  </a:cubicBezTo>
                  <a:cubicBezTo>
                    <a:pt x="94" y="38"/>
                    <a:pt x="91" y="42"/>
                    <a:pt x="87" y="43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23"/>
                    <a:pt x="87" y="23"/>
                    <a:pt x="87" y="23"/>
                  </a:cubicBezTo>
                  <a:close/>
                  <a:moveTo>
                    <a:pt x="46" y="49"/>
                  </a:moveTo>
                  <a:cubicBezTo>
                    <a:pt x="37" y="49"/>
                    <a:pt x="37" y="49"/>
                    <a:pt x="37" y="49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3" y="57"/>
                    <a:pt x="43" y="57"/>
                    <a:pt x="43" y="57"/>
                  </a:cubicBezTo>
                  <a:lnTo>
                    <a:pt x="46" y="4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49" dirty="0">
                <a:solidFill>
                  <a:prstClr val="black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8742826" y="5323735"/>
            <a:ext cx="2042385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Arial" panose="020B0604020202020204" pitchFamily="34" charset="0"/>
              </a:rPr>
              <a:t>命令行交互</a:t>
            </a:r>
            <a:endParaRPr lang="en-GB" sz="2400" dirty="0">
              <a:latin typeface="印品黑体" panose="00000500000000000000" pitchFamily="2" charset="-122"/>
              <a:ea typeface="印品黑体" panose="00000500000000000000" pitchFamily="2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 flipH="1">
            <a:off x="3465632" y="2356862"/>
            <a:ext cx="2055108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400" dirty="0"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Arial" panose="020B0604020202020204" pitchFamily="34" charset="0"/>
              </a:rPr>
              <a:t>提交</a:t>
            </a:r>
            <a:r>
              <a:rPr lang="en-US" altLang="zh-CN" sz="2400" dirty="0"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Arial" panose="020B0604020202020204" pitchFamily="34" charset="0"/>
              </a:rPr>
              <a:t>commit</a:t>
            </a:r>
          </a:p>
        </p:txBody>
      </p:sp>
      <p:sp>
        <p:nvSpPr>
          <p:cNvPr id="32" name="TextBox 31"/>
          <p:cNvSpPr txBox="1"/>
          <p:nvPr/>
        </p:nvSpPr>
        <p:spPr>
          <a:xfrm flipH="1">
            <a:off x="1876356" y="5321917"/>
            <a:ext cx="2278898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400" dirty="0"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Arial" panose="020B0604020202020204" pitchFamily="34" charset="0"/>
              </a:rPr>
              <a:t>分支管理</a:t>
            </a:r>
            <a:endParaRPr lang="en-GB" sz="2400" dirty="0">
              <a:latin typeface="印品黑体" panose="00000500000000000000" pitchFamily="2" charset="-122"/>
              <a:ea typeface="印品黑体" panose="00000500000000000000" pitchFamily="2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TextBox 8"/>
          <p:cNvSpPr txBox="1"/>
          <p:nvPr/>
        </p:nvSpPr>
        <p:spPr>
          <a:xfrm>
            <a:off x="583817" y="360989"/>
            <a:ext cx="2965237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dirty="0">
                <a:latin typeface="印品黑体" panose="00000500000000000000" pitchFamily="2" charset="-122"/>
                <a:ea typeface="印品黑体" panose="00000500000000000000" pitchFamily="2" charset="-122"/>
                <a:sym typeface="Arial" panose="020B0604020202020204" pitchFamily="34" charset="0"/>
              </a:rPr>
              <a:t>1.1 </a:t>
            </a:r>
            <a:r>
              <a:rPr lang="zh-CN" altLang="en-US" sz="3200" dirty="0">
                <a:latin typeface="印品黑体" panose="00000500000000000000" pitchFamily="2" charset="-122"/>
                <a:ea typeface="印品黑体" panose="00000500000000000000" pitchFamily="2" charset="-122"/>
                <a:sym typeface="Arial" panose="020B0604020202020204" pitchFamily="34" charset="0"/>
              </a:rPr>
              <a:t>实现功能</a:t>
            </a:r>
            <a:endParaRPr lang="zh-CN" altLang="en-US" sz="4000" dirty="0">
              <a:latin typeface="印品黑体" panose="00000500000000000000" pitchFamily="2" charset="-122"/>
              <a:ea typeface="印品黑体" panose="00000500000000000000" pitchFamily="2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143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/>
          <p:cNvSpPr>
            <a:spLocks noEditPoints="1"/>
          </p:cNvSpPr>
          <p:nvPr/>
        </p:nvSpPr>
        <p:spPr bwMode="auto">
          <a:xfrm>
            <a:off x="9786124" y="1630358"/>
            <a:ext cx="565710" cy="601066"/>
          </a:xfrm>
          <a:custGeom>
            <a:avLst/>
            <a:gdLst>
              <a:gd name="T0" fmla="*/ 75 w 89"/>
              <a:gd name="T1" fmla="*/ 22 h 95"/>
              <a:gd name="T2" fmla="*/ 89 w 89"/>
              <a:gd name="T3" fmla="*/ 53 h 95"/>
              <a:gd name="T4" fmla="*/ 78 w 89"/>
              <a:gd name="T5" fmla="*/ 80 h 95"/>
              <a:gd name="T6" fmla="*/ 47 w 89"/>
              <a:gd name="T7" fmla="*/ 53 h 95"/>
              <a:gd name="T8" fmla="*/ 75 w 89"/>
              <a:gd name="T9" fmla="*/ 22 h 95"/>
              <a:gd name="T10" fmla="*/ 76 w 89"/>
              <a:gd name="T11" fmla="*/ 83 h 95"/>
              <a:gd name="T12" fmla="*/ 69 w 89"/>
              <a:gd name="T13" fmla="*/ 88 h 95"/>
              <a:gd name="T14" fmla="*/ 74 w 89"/>
              <a:gd name="T15" fmla="*/ 81 h 95"/>
              <a:gd name="T16" fmla="*/ 76 w 89"/>
              <a:gd name="T17" fmla="*/ 83 h 95"/>
              <a:gd name="T18" fmla="*/ 64 w 89"/>
              <a:gd name="T19" fmla="*/ 92 h 95"/>
              <a:gd name="T20" fmla="*/ 72 w 89"/>
              <a:gd name="T21" fmla="*/ 79 h 95"/>
              <a:gd name="T22" fmla="*/ 70 w 89"/>
              <a:gd name="T23" fmla="*/ 77 h 95"/>
              <a:gd name="T24" fmla="*/ 60 w 89"/>
              <a:gd name="T25" fmla="*/ 94 h 95"/>
              <a:gd name="T26" fmla="*/ 64 w 89"/>
              <a:gd name="T27" fmla="*/ 92 h 95"/>
              <a:gd name="T28" fmla="*/ 58 w 89"/>
              <a:gd name="T29" fmla="*/ 91 h 95"/>
              <a:gd name="T30" fmla="*/ 67 w 89"/>
              <a:gd name="T31" fmla="*/ 75 h 95"/>
              <a:gd name="T32" fmla="*/ 65 w 89"/>
              <a:gd name="T33" fmla="*/ 74 h 95"/>
              <a:gd name="T34" fmla="*/ 57 w 89"/>
              <a:gd name="T35" fmla="*/ 88 h 95"/>
              <a:gd name="T36" fmla="*/ 58 w 89"/>
              <a:gd name="T37" fmla="*/ 91 h 95"/>
              <a:gd name="T38" fmla="*/ 56 w 89"/>
              <a:gd name="T39" fmla="*/ 84 h 95"/>
              <a:gd name="T40" fmla="*/ 63 w 89"/>
              <a:gd name="T41" fmla="*/ 72 h 95"/>
              <a:gd name="T42" fmla="*/ 61 w 89"/>
              <a:gd name="T43" fmla="*/ 70 h 95"/>
              <a:gd name="T44" fmla="*/ 55 w 89"/>
              <a:gd name="T45" fmla="*/ 81 h 95"/>
              <a:gd name="T46" fmla="*/ 56 w 89"/>
              <a:gd name="T47" fmla="*/ 84 h 95"/>
              <a:gd name="T48" fmla="*/ 53 w 89"/>
              <a:gd name="T49" fmla="*/ 78 h 95"/>
              <a:gd name="T50" fmla="*/ 59 w 89"/>
              <a:gd name="T51" fmla="*/ 68 h 95"/>
              <a:gd name="T52" fmla="*/ 57 w 89"/>
              <a:gd name="T53" fmla="*/ 66 h 95"/>
              <a:gd name="T54" fmla="*/ 52 w 89"/>
              <a:gd name="T55" fmla="*/ 75 h 95"/>
              <a:gd name="T56" fmla="*/ 53 w 89"/>
              <a:gd name="T57" fmla="*/ 78 h 95"/>
              <a:gd name="T58" fmla="*/ 51 w 89"/>
              <a:gd name="T59" fmla="*/ 71 h 95"/>
              <a:gd name="T60" fmla="*/ 55 w 89"/>
              <a:gd name="T61" fmla="*/ 64 h 95"/>
              <a:gd name="T62" fmla="*/ 53 w 89"/>
              <a:gd name="T63" fmla="*/ 62 h 95"/>
              <a:gd name="T64" fmla="*/ 50 w 89"/>
              <a:gd name="T65" fmla="*/ 68 h 95"/>
              <a:gd name="T66" fmla="*/ 51 w 89"/>
              <a:gd name="T67" fmla="*/ 71 h 95"/>
              <a:gd name="T68" fmla="*/ 48 w 89"/>
              <a:gd name="T69" fmla="*/ 65 h 95"/>
              <a:gd name="T70" fmla="*/ 51 w 89"/>
              <a:gd name="T71" fmla="*/ 61 h 95"/>
              <a:gd name="T72" fmla="*/ 49 w 89"/>
              <a:gd name="T73" fmla="*/ 59 h 95"/>
              <a:gd name="T74" fmla="*/ 47 w 89"/>
              <a:gd name="T75" fmla="*/ 61 h 95"/>
              <a:gd name="T76" fmla="*/ 48 w 89"/>
              <a:gd name="T77" fmla="*/ 65 h 95"/>
              <a:gd name="T78" fmla="*/ 46 w 89"/>
              <a:gd name="T79" fmla="*/ 58 h 95"/>
              <a:gd name="T80" fmla="*/ 45 w 89"/>
              <a:gd name="T81" fmla="*/ 55 h 95"/>
              <a:gd name="T82" fmla="*/ 47 w 89"/>
              <a:gd name="T83" fmla="*/ 57 h 95"/>
              <a:gd name="T84" fmla="*/ 46 w 89"/>
              <a:gd name="T85" fmla="*/ 58 h 95"/>
              <a:gd name="T86" fmla="*/ 59 w 89"/>
              <a:gd name="T87" fmla="*/ 17 h 95"/>
              <a:gd name="T88" fmla="*/ 41 w 89"/>
              <a:gd name="T89" fmla="*/ 54 h 95"/>
              <a:gd name="T90" fmla="*/ 36 w 89"/>
              <a:gd name="T91" fmla="*/ 13 h 95"/>
              <a:gd name="T92" fmla="*/ 0 w 89"/>
              <a:gd name="T93" fmla="*/ 54 h 95"/>
              <a:gd name="T94" fmla="*/ 41 w 89"/>
              <a:gd name="T95" fmla="*/ 95 h 95"/>
              <a:gd name="T96" fmla="*/ 55 w 89"/>
              <a:gd name="T97" fmla="*/ 93 h 95"/>
              <a:gd name="T98" fmla="*/ 41 w 89"/>
              <a:gd name="T99" fmla="*/ 54 h 95"/>
              <a:gd name="T100" fmla="*/ 68 w 89"/>
              <a:gd name="T101" fmla="*/ 23 h 95"/>
              <a:gd name="T102" fmla="*/ 59 w 89"/>
              <a:gd name="T103" fmla="*/ 17 h 95"/>
              <a:gd name="T104" fmla="*/ 43 w 89"/>
              <a:gd name="T105" fmla="*/ 0 h 95"/>
              <a:gd name="T106" fmla="*/ 38 w 89"/>
              <a:gd name="T107" fmla="*/ 0 h 95"/>
              <a:gd name="T108" fmla="*/ 43 w 89"/>
              <a:gd name="T109" fmla="*/ 41 h 95"/>
              <a:gd name="T110" fmla="*/ 61 w 89"/>
              <a:gd name="T111" fmla="*/ 4 h 95"/>
              <a:gd name="T112" fmla="*/ 43 w 89"/>
              <a:gd name="T113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" h="95">
                <a:moveTo>
                  <a:pt x="75" y="22"/>
                </a:moveTo>
                <a:cubicBezTo>
                  <a:pt x="83" y="29"/>
                  <a:pt x="89" y="40"/>
                  <a:pt x="89" y="53"/>
                </a:cubicBezTo>
                <a:cubicBezTo>
                  <a:pt x="89" y="63"/>
                  <a:pt x="85" y="73"/>
                  <a:pt x="78" y="80"/>
                </a:cubicBezTo>
                <a:cubicBezTo>
                  <a:pt x="47" y="53"/>
                  <a:pt x="47" y="53"/>
                  <a:pt x="47" y="53"/>
                </a:cubicBezTo>
                <a:cubicBezTo>
                  <a:pt x="75" y="22"/>
                  <a:pt x="75" y="22"/>
                  <a:pt x="75" y="22"/>
                </a:cubicBezTo>
                <a:close/>
                <a:moveTo>
                  <a:pt x="76" y="83"/>
                </a:moveTo>
                <a:cubicBezTo>
                  <a:pt x="74" y="85"/>
                  <a:pt x="72" y="87"/>
                  <a:pt x="69" y="88"/>
                </a:cubicBezTo>
                <a:cubicBezTo>
                  <a:pt x="74" y="81"/>
                  <a:pt x="74" y="81"/>
                  <a:pt x="74" y="81"/>
                </a:cubicBezTo>
                <a:cubicBezTo>
                  <a:pt x="76" y="83"/>
                  <a:pt x="76" y="83"/>
                  <a:pt x="76" y="83"/>
                </a:cubicBezTo>
                <a:close/>
                <a:moveTo>
                  <a:pt x="64" y="92"/>
                </a:moveTo>
                <a:cubicBezTo>
                  <a:pt x="72" y="79"/>
                  <a:pt x="72" y="79"/>
                  <a:pt x="72" y="79"/>
                </a:cubicBezTo>
                <a:cubicBezTo>
                  <a:pt x="70" y="77"/>
                  <a:pt x="70" y="77"/>
                  <a:pt x="70" y="77"/>
                </a:cubicBezTo>
                <a:cubicBezTo>
                  <a:pt x="60" y="94"/>
                  <a:pt x="60" y="94"/>
                  <a:pt x="60" y="94"/>
                </a:cubicBezTo>
                <a:cubicBezTo>
                  <a:pt x="61" y="93"/>
                  <a:pt x="63" y="92"/>
                  <a:pt x="64" y="92"/>
                </a:cubicBezTo>
                <a:close/>
                <a:moveTo>
                  <a:pt x="58" y="91"/>
                </a:moveTo>
                <a:cubicBezTo>
                  <a:pt x="67" y="75"/>
                  <a:pt x="67" y="75"/>
                  <a:pt x="67" y="75"/>
                </a:cubicBezTo>
                <a:cubicBezTo>
                  <a:pt x="65" y="74"/>
                  <a:pt x="65" y="74"/>
                  <a:pt x="65" y="74"/>
                </a:cubicBezTo>
                <a:cubicBezTo>
                  <a:pt x="57" y="88"/>
                  <a:pt x="57" y="88"/>
                  <a:pt x="57" y="88"/>
                </a:cubicBezTo>
                <a:cubicBezTo>
                  <a:pt x="58" y="91"/>
                  <a:pt x="58" y="91"/>
                  <a:pt x="58" y="91"/>
                </a:cubicBezTo>
                <a:close/>
                <a:moveTo>
                  <a:pt x="56" y="84"/>
                </a:moveTo>
                <a:cubicBezTo>
                  <a:pt x="63" y="72"/>
                  <a:pt x="63" y="72"/>
                  <a:pt x="63" y="72"/>
                </a:cubicBezTo>
                <a:cubicBezTo>
                  <a:pt x="61" y="70"/>
                  <a:pt x="61" y="70"/>
                  <a:pt x="61" y="70"/>
                </a:cubicBezTo>
                <a:cubicBezTo>
                  <a:pt x="55" y="81"/>
                  <a:pt x="55" y="81"/>
                  <a:pt x="55" y="81"/>
                </a:cubicBezTo>
                <a:cubicBezTo>
                  <a:pt x="56" y="84"/>
                  <a:pt x="56" y="84"/>
                  <a:pt x="56" y="84"/>
                </a:cubicBezTo>
                <a:close/>
                <a:moveTo>
                  <a:pt x="53" y="78"/>
                </a:moveTo>
                <a:cubicBezTo>
                  <a:pt x="59" y="68"/>
                  <a:pt x="59" y="68"/>
                  <a:pt x="59" y="68"/>
                </a:cubicBezTo>
                <a:cubicBezTo>
                  <a:pt x="57" y="66"/>
                  <a:pt x="57" y="66"/>
                  <a:pt x="57" y="66"/>
                </a:cubicBezTo>
                <a:cubicBezTo>
                  <a:pt x="52" y="75"/>
                  <a:pt x="52" y="75"/>
                  <a:pt x="52" y="75"/>
                </a:cubicBezTo>
                <a:cubicBezTo>
                  <a:pt x="53" y="78"/>
                  <a:pt x="53" y="78"/>
                  <a:pt x="53" y="78"/>
                </a:cubicBezTo>
                <a:close/>
                <a:moveTo>
                  <a:pt x="51" y="71"/>
                </a:moveTo>
                <a:cubicBezTo>
                  <a:pt x="55" y="64"/>
                  <a:pt x="55" y="64"/>
                  <a:pt x="55" y="64"/>
                </a:cubicBezTo>
                <a:cubicBezTo>
                  <a:pt x="53" y="62"/>
                  <a:pt x="53" y="62"/>
                  <a:pt x="53" y="62"/>
                </a:cubicBezTo>
                <a:cubicBezTo>
                  <a:pt x="50" y="68"/>
                  <a:pt x="50" y="68"/>
                  <a:pt x="50" y="68"/>
                </a:cubicBezTo>
                <a:cubicBezTo>
                  <a:pt x="51" y="71"/>
                  <a:pt x="51" y="71"/>
                  <a:pt x="51" y="71"/>
                </a:cubicBezTo>
                <a:close/>
                <a:moveTo>
                  <a:pt x="48" y="65"/>
                </a:moveTo>
                <a:cubicBezTo>
                  <a:pt x="51" y="61"/>
                  <a:pt x="51" y="61"/>
                  <a:pt x="51" y="61"/>
                </a:cubicBezTo>
                <a:cubicBezTo>
                  <a:pt x="49" y="59"/>
                  <a:pt x="49" y="59"/>
                  <a:pt x="49" y="59"/>
                </a:cubicBezTo>
                <a:cubicBezTo>
                  <a:pt x="47" y="61"/>
                  <a:pt x="47" y="61"/>
                  <a:pt x="47" y="61"/>
                </a:cubicBezTo>
                <a:cubicBezTo>
                  <a:pt x="48" y="65"/>
                  <a:pt x="48" y="65"/>
                  <a:pt x="48" y="65"/>
                </a:cubicBezTo>
                <a:close/>
                <a:moveTo>
                  <a:pt x="46" y="58"/>
                </a:moveTo>
                <a:cubicBezTo>
                  <a:pt x="45" y="55"/>
                  <a:pt x="45" y="55"/>
                  <a:pt x="45" y="55"/>
                </a:cubicBezTo>
                <a:cubicBezTo>
                  <a:pt x="47" y="57"/>
                  <a:pt x="47" y="57"/>
                  <a:pt x="47" y="57"/>
                </a:cubicBezTo>
                <a:cubicBezTo>
                  <a:pt x="46" y="58"/>
                  <a:pt x="46" y="58"/>
                  <a:pt x="46" y="58"/>
                </a:cubicBezTo>
                <a:close/>
                <a:moveTo>
                  <a:pt x="59" y="17"/>
                </a:moveTo>
                <a:cubicBezTo>
                  <a:pt x="41" y="54"/>
                  <a:pt x="41" y="54"/>
                  <a:pt x="41" y="54"/>
                </a:cubicBezTo>
                <a:cubicBezTo>
                  <a:pt x="41" y="54"/>
                  <a:pt x="38" y="28"/>
                  <a:pt x="36" y="13"/>
                </a:cubicBezTo>
                <a:cubicBezTo>
                  <a:pt x="16" y="15"/>
                  <a:pt x="0" y="33"/>
                  <a:pt x="0" y="54"/>
                </a:cubicBezTo>
                <a:cubicBezTo>
                  <a:pt x="0" y="77"/>
                  <a:pt x="18" y="95"/>
                  <a:pt x="41" y="95"/>
                </a:cubicBezTo>
                <a:cubicBezTo>
                  <a:pt x="46" y="95"/>
                  <a:pt x="51" y="94"/>
                  <a:pt x="55" y="93"/>
                </a:cubicBezTo>
                <a:cubicBezTo>
                  <a:pt x="41" y="54"/>
                  <a:pt x="41" y="54"/>
                  <a:pt x="41" y="54"/>
                </a:cubicBezTo>
                <a:cubicBezTo>
                  <a:pt x="68" y="23"/>
                  <a:pt x="68" y="23"/>
                  <a:pt x="68" y="23"/>
                </a:cubicBezTo>
                <a:cubicBezTo>
                  <a:pt x="66" y="20"/>
                  <a:pt x="63" y="18"/>
                  <a:pt x="59" y="17"/>
                </a:cubicBezTo>
                <a:close/>
                <a:moveTo>
                  <a:pt x="43" y="0"/>
                </a:moveTo>
                <a:cubicBezTo>
                  <a:pt x="41" y="0"/>
                  <a:pt x="40" y="0"/>
                  <a:pt x="38" y="0"/>
                </a:cubicBezTo>
                <a:cubicBezTo>
                  <a:pt x="40" y="15"/>
                  <a:pt x="43" y="41"/>
                  <a:pt x="43" y="41"/>
                </a:cubicBezTo>
                <a:cubicBezTo>
                  <a:pt x="61" y="4"/>
                  <a:pt x="61" y="4"/>
                  <a:pt x="61" y="4"/>
                </a:cubicBezTo>
                <a:cubicBezTo>
                  <a:pt x="56" y="1"/>
                  <a:pt x="49" y="0"/>
                  <a:pt x="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6430" tIns="48216" rIns="96430" bIns="482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49" dirty="0">
              <a:solidFill>
                <a:prstClr val="black"/>
              </a:solidFill>
              <a:latin typeface="印品黑体" panose="00000500000000000000" pitchFamily="2" charset="-122"/>
              <a:ea typeface="印品黑体" panose="00000500000000000000" pitchFamily="2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Freeform 23"/>
          <p:cNvSpPr>
            <a:spLocks noEditPoints="1"/>
          </p:cNvSpPr>
          <p:nvPr/>
        </p:nvSpPr>
        <p:spPr bwMode="auto">
          <a:xfrm>
            <a:off x="6083173" y="1650983"/>
            <a:ext cx="692404" cy="559817"/>
          </a:xfrm>
          <a:custGeom>
            <a:avLst/>
            <a:gdLst>
              <a:gd name="T0" fmla="*/ 86 w 109"/>
              <a:gd name="T1" fmla="*/ 88 h 88"/>
              <a:gd name="T2" fmla="*/ 84 w 109"/>
              <a:gd name="T3" fmla="*/ 44 h 88"/>
              <a:gd name="T4" fmla="*/ 80 w 109"/>
              <a:gd name="T5" fmla="*/ 71 h 88"/>
              <a:gd name="T6" fmla="*/ 109 w 109"/>
              <a:gd name="T7" fmla="*/ 0 h 88"/>
              <a:gd name="T8" fmla="*/ 92 w 109"/>
              <a:gd name="T9" fmla="*/ 33 h 88"/>
              <a:gd name="T10" fmla="*/ 80 w 109"/>
              <a:gd name="T11" fmla="*/ 25 h 88"/>
              <a:gd name="T12" fmla="*/ 67 w 109"/>
              <a:gd name="T13" fmla="*/ 68 h 88"/>
              <a:gd name="T14" fmla="*/ 37 w 109"/>
              <a:gd name="T15" fmla="*/ 73 h 88"/>
              <a:gd name="T16" fmla="*/ 19 w 109"/>
              <a:gd name="T17" fmla="*/ 63 h 88"/>
              <a:gd name="T18" fmla="*/ 0 w 109"/>
              <a:gd name="T19" fmla="*/ 56 h 88"/>
              <a:gd name="T20" fmla="*/ 25 w 109"/>
              <a:gd name="T21" fmla="*/ 48 h 88"/>
              <a:gd name="T22" fmla="*/ 30 w 109"/>
              <a:gd name="T23" fmla="*/ 57 h 88"/>
              <a:gd name="T24" fmla="*/ 44 w 109"/>
              <a:gd name="T25" fmla="*/ 29 h 88"/>
              <a:gd name="T26" fmla="*/ 66 w 109"/>
              <a:gd name="T27" fmla="*/ 50 h 88"/>
              <a:gd name="T28" fmla="*/ 68 w 109"/>
              <a:gd name="T29" fmla="*/ 18 h 88"/>
              <a:gd name="T30" fmla="*/ 78 w 109"/>
              <a:gd name="T31" fmla="*/ 12 h 88"/>
              <a:gd name="T32" fmla="*/ 90 w 109"/>
              <a:gd name="T33" fmla="*/ 1 h 88"/>
              <a:gd name="T34" fmla="*/ 22 w 109"/>
              <a:gd name="T35" fmla="*/ 88 h 88"/>
              <a:gd name="T36" fmla="*/ 29 w 109"/>
              <a:gd name="T37" fmla="*/ 80 h 88"/>
              <a:gd name="T38" fmla="*/ 22 w 109"/>
              <a:gd name="T39" fmla="*/ 79 h 88"/>
              <a:gd name="T40" fmla="*/ 11 w 109"/>
              <a:gd name="T41" fmla="*/ 88 h 88"/>
              <a:gd name="T42" fmla="*/ 17 w 109"/>
              <a:gd name="T43" fmla="*/ 71 h 88"/>
              <a:gd name="T44" fmla="*/ 11 w 109"/>
              <a:gd name="T45" fmla="*/ 73 h 88"/>
              <a:gd name="T46" fmla="*/ 34 w 109"/>
              <a:gd name="T47" fmla="*/ 88 h 88"/>
              <a:gd name="T48" fmla="*/ 40 w 109"/>
              <a:gd name="T49" fmla="*/ 79 h 88"/>
              <a:gd name="T50" fmla="*/ 34 w 109"/>
              <a:gd name="T51" fmla="*/ 80 h 88"/>
              <a:gd name="T52" fmla="*/ 45 w 109"/>
              <a:gd name="T53" fmla="*/ 88 h 88"/>
              <a:gd name="T54" fmla="*/ 52 w 109"/>
              <a:gd name="T55" fmla="*/ 63 h 88"/>
              <a:gd name="T56" fmla="*/ 45 w 109"/>
              <a:gd name="T57" fmla="*/ 69 h 88"/>
              <a:gd name="T58" fmla="*/ 57 w 109"/>
              <a:gd name="T59" fmla="*/ 88 h 88"/>
              <a:gd name="T60" fmla="*/ 63 w 109"/>
              <a:gd name="T61" fmla="*/ 73 h 88"/>
              <a:gd name="T62" fmla="*/ 57 w 109"/>
              <a:gd name="T63" fmla="*/ 88 h 88"/>
              <a:gd name="T64" fmla="*/ 75 w 109"/>
              <a:gd name="T65" fmla="*/ 88 h 88"/>
              <a:gd name="T66" fmla="*/ 68 w 109"/>
              <a:gd name="T67" fmla="*/ 75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9" h="88">
                <a:moveTo>
                  <a:pt x="80" y="88"/>
                </a:moveTo>
                <a:cubicBezTo>
                  <a:pt x="86" y="88"/>
                  <a:pt x="86" y="88"/>
                  <a:pt x="86" y="88"/>
                </a:cubicBezTo>
                <a:cubicBezTo>
                  <a:pt x="86" y="44"/>
                  <a:pt x="86" y="44"/>
                  <a:pt x="86" y="44"/>
                </a:cubicBezTo>
                <a:cubicBezTo>
                  <a:pt x="84" y="44"/>
                  <a:pt x="84" y="44"/>
                  <a:pt x="84" y="44"/>
                </a:cubicBezTo>
                <a:cubicBezTo>
                  <a:pt x="82" y="70"/>
                  <a:pt x="82" y="70"/>
                  <a:pt x="82" y="70"/>
                </a:cubicBezTo>
                <a:cubicBezTo>
                  <a:pt x="80" y="71"/>
                  <a:pt x="80" y="71"/>
                  <a:pt x="80" y="71"/>
                </a:cubicBezTo>
                <a:cubicBezTo>
                  <a:pt x="80" y="88"/>
                  <a:pt x="80" y="88"/>
                  <a:pt x="80" y="88"/>
                </a:cubicBezTo>
                <a:close/>
                <a:moveTo>
                  <a:pt x="109" y="0"/>
                </a:moveTo>
                <a:cubicBezTo>
                  <a:pt x="100" y="17"/>
                  <a:pt x="100" y="17"/>
                  <a:pt x="100" y="17"/>
                </a:cubicBezTo>
                <a:cubicBezTo>
                  <a:pt x="92" y="33"/>
                  <a:pt x="92" y="33"/>
                  <a:pt x="92" y="33"/>
                </a:cubicBezTo>
                <a:cubicBezTo>
                  <a:pt x="84" y="22"/>
                  <a:pt x="84" y="22"/>
                  <a:pt x="84" y="22"/>
                </a:cubicBezTo>
                <a:cubicBezTo>
                  <a:pt x="80" y="25"/>
                  <a:pt x="80" y="25"/>
                  <a:pt x="80" y="25"/>
                </a:cubicBezTo>
                <a:cubicBezTo>
                  <a:pt x="77" y="64"/>
                  <a:pt x="77" y="64"/>
                  <a:pt x="77" y="64"/>
                </a:cubicBezTo>
                <a:cubicBezTo>
                  <a:pt x="67" y="68"/>
                  <a:pt x="67" y="68"/>
                  <a:pt x="67" y="68"/>
                </a:cubicBezTo>
                <a:cubicBezTo>
                  <a:pt x="48" y="50"/>
                  <a:pt x="48" y="50"/>
                  <a:pt x="48" y="50"/>
                </a:cubicBezTo>
                <a:cubicBezTo>
                  <a:pt x="37" y="73"/>
                  <a:pt x="37" y="73"/>
                  <a:pt x="37" y="73"/>
                </a:cubicBezTo>
                <a:cubicBezTo>
                  <a:pt x="26" y="73"/>
                  <a:pt x="26" y="73"/>
                  <a:pt x="26" y="73"/>
                </a:cubicBezTo>
                <a:cubicBezTo>
                  <a:pt x="19" y="63"/>
                  <a:pt x="19" y="63"/>
                  <a:pt x="19" y="63"/>
                </a:cubicBezTo>
                <a:cubicBezTo>
                  <a:pt x="4" y="67"/>
                  <a:pt x="4" y="67"/>
                  <a:pt x="4" y="67"/>
                </a:cubicBezTo>
                <a:cubicBezTo>
                  <a:pt x="0" y="56"/>
                  <a:pt x="0" y="56"/>
                  <a:pt x="0" y="56"/>
                </a:cubicBezTo>
                <a:cubicBezTo>
                  <a:pt x="20" y="50"/>
                  <a:pt x="20" y="50"/>
                  <a:pt x="20" y="50"/>
                </a:cubicBezTo>
                <a:cubicBezTo>
                  <a:pt x="25" y="48"/>
                  <a:pt x="25" y="48"/>
                  <a:pt x="25" y="48"/>
                </a:cubicBezTo>
                <a:cubicBezTo>
                  <a:pt x="27" y="52"/>
                  <a:pt x="27" y="52"/>
                  <a:pt x="27" y="52"/>
                </a:cubicBezTo>
                <a:cubicBezTo>
                  <a:pt x="30" y="57"/>
                  <a:pt x="30" y="57"/>
                  <a:pt x="30" y="57"/>
                </a:cubicBezTo>
                <a:cubicBezTo>
                  <a:pt x="40" y="37"/>
                  <a:pt x="40" y="37"/>
                  <a:pt x="40" y="37"/>
                </a:cubicBezTo>
                <a:cubicBezTo>
                  <a:pt x="44" y="29"/>
                  <a:pt x="44" y="29"/>
                  <a:pt x="44" y="29"/>
                </a:cubicBezTo>
                <a:cubicBezTo>
                  <a:pt x="50" y="35"/>
                  <a:pt x="50" y="35"/>
                  <a:pt x="50" y="35"/>
                </a:cubicBezTo>
                <a:cubicBezTo>
                  <a:pt x="66" y="50"/>
                  <a:pt x="66" y="50"/>
                  <a:pt x="66" y="50"/>
                </a:cubicBezTo>
                <a:cubicBezTo>
                  <a:pt x="68" y="21"/>
                  <a:pt x="68" y="21"/>
                  <a:pt x="68" y="21"/>
                </a:cubicBezTo>
                <a:cubicBezTo>
                  <a:pt x="68" y="18"/>
                  <a:pt x="68" y="18"/>
                  <a:pt x="68" y="18"/>
                </a:cubicBezTo>
                <a:cubicBezTo>
                  <a:pt x="71" y="16"/>
                  <a:pt x="71" y="16"/>
                  <a:pt x="71" y="16"/>
                </a:cubicBezTo>
                <a:cubicBezTo>
                  <a:pt x="78" y="12"/>
                  <a:pt x="78" y="12"/>
                  <a:pt x="78" y="12"/>
                </a:cubicBezTo>
                <a:cubicBezTo>
                  <a:pt x="72" y="2"/>
                  <a:pt x="72" y="2"/>
                  <a:pt x="72" y="2"/>
                </a:cubicBezTo>
                <a:cubicBezTo>
                  <a:pt x="90" y="1"/>
                  <a:pt x="90" y="1"/>
                  <a:pt x="90" y="1"/>
                </a:cubicBezTo>
                <a:cubicBezTo>
                  <a:pt x="109" y="0"/>
                  <a:pt x="109" y="0"/>
                  <a:pt x="109" y="0"/>
                </a:cubicBezTo>
                <a:close/>
                <a:moveTo>
                  <a:pt x="22" y="88"/>
                </a:moveTo>
                <a:cubicBezTo>
                  <a:pt x="24" y="88"/>
                  <a:pt x="27" y="88"/>
                  <a:pt x="29" y="88"/>
                </a:cubicBezTo>
                <a:cubicBezTo>
                  <a:pt x="29" y="80"/>
                  <a:pt x="29" y="80"/>
                  <a:pt x="29" y="80"/>
                </a:cubicBezTo>
                <a:cubicBezTo>
                  <a:pt x="23" y="81"/>
                  <a:pt x="23" y="81"/>
                  <a:pt x="23" y="81"/>
                </a:cubicBezTo>
                <a:cubicBezTo>
                  <a:pt x="22" y="79"/>
                  <a:pt x="22" y="79"/>
                  <a:pt x="22" y="79"/>
                </a:cubicBezTo>
                <a:cubicBezTo>
                  <a:pt x="22" y="88"/>
                  <a:pt x="22" y="88"/>
                  <a:pt x="22" y="88"/>
                </a:cubicBezTo>
                <a:close/>
                <a:moveTo>
                  <a:pt x="11" y="88"/>
                </a:moveTo>
                <a:cubicBezTo>
                  <a:pt x="17" y="88"/>
                  <a:pt x="17" y="88"/>
                  <a:pt x="17" y="88"/>
                </a:cubicBezTo>
                <a:cubicBezTo>
                  <a:pt x="17" y="71"/>
                  <a:pt x="17" y="71"/>
                  <a:pt x="17" y="71"/>
                </a:cubicBezTo>
                <a:cubicBezTo>
                  <a:pt x="17" y="71"/>
                  <a:pt x="17" y="71"/>
                  <a:pt x="17" y="71"/>
                </a:cubicBezTo>
                <a:cubicBezTo>
                  <a:pt x="11" y="73"/>
                  <a:pt x="11" y="73"/>
                  <a:pt x="11" y="73"/>
                </a:cubicBezTo>
                <a:cubicBezTo>
                  <a:pt x="11" y="88"/>
                  <a:pt x="11" y="88"/>
                  <a:pt x="11" y="88"/>
                </a:cubicBezTo>
                <a:close/>
                <a:moveTo>
                  <a:pt x="34" y="88"/>
                </a:moveTo>
                <a:cubicBezTo>
                  <a:pt x="36" y="88"/>
                  <a:pt x="38" y="88"/>
                  <a:pt x="40" y="88"/>
                </a:cubicBezTo>
                <a:cubicBezTo>
                  <a:pt x="40" y="79"/>
                  <a:pt x="40" y="79"/>
                  <a:pt x="40" y="79"/>
                </a:cubicBezTo>
                <a:cubicBezTo>
                  <a:pt x="40" y="80"/>
                  <a:pt x="40" y="80"/>
                  <a:pt x="40" y="80"/>
                </a:cubicBezTo>
                <a:cubicBezTo>
                  <a:pt x="34" y="80"/>
                  <a:pt x="34" y="80"/>
                  <a:pt x="34" y="80"/>
                </a:cubicBezTo>
                <a:cubicBezTo>
                  <a:pt x="34" y="88"/>
                  <a:pt x="34" y="88"/>
                  <a:pt x="34" y="88"/>
                </a:cubicBezTo>
                <a:close/>
                <a:moveTo>
                  <a:pt x="45" y="88"/>
                </a:moveTo>
                <a:cubicBezTo>
                  <a:pt x="47" y="88"/>
                  <a:pt x="50" y="88"/>
                  <a:pt x="52" y="88"/>
                </a:cubicBezTo>
                <a:cubicBezTo>
                  <a:pt x="52" y="63"/>
                  <a:pt x="52" y="63"/>
                  <a:pt x="52" y="63"/>
                </a:cubicBezTo>
                <a:cubicBezTo>
                  <a:pt x="49" y="60"/>
                  <a:pt x="49" y="60"/>
                  <a:pt x="49" y="60"/>
                </a:cubicBezTo>
                <a:cubicBezTo>
                  <a:pt x="45" y="69"/>
                  <a:pt x="45" y="69"/>
                  <a:pt x="45" y="69"/>
                </a:cubicBezTo>
                <a:cubicBezTo>
                  <a:pt x="45" y="88"/>
                  <a:pt x="45" y="88"/>
                  <a:pt x="45" y="88"/>
                </a:cubicBezTo>
                <a:close/>
                <a:moveTo>
                  <a:pt x="57" y="88"/>
                </a:moveTo>
                <a:cubicBezTo>
                  <a:pt x="59" y="88"/>
                  <a:pt x="61" y="88"/>
                  <a:pt x="63" y="88"/>
                </a:cubicBezTo>
                <a:cubicBezTo>
                  <a:pt x="63" y="73"/>
                  <a:pt x="63" y="73"/>
                  <a:pt x="63" y="73"/>
                </a:cubicBezTo>
                <a:cubicBezTo>
                  <a:pt x="57" y="67"/>
                  <a:pt x="57" y="67"/>
                  <a:pt x="57" y="67"/>
                </a:cubicBezTo>
                <a:cubicBezTo>
                  <a:pt x="57" y="88"/>
                  <a:pt x="57" y="88"/>
                  <a:pt x="57" y="88"/>
                </a:cubicBezTo>
                <a:close/>
                <a:moveTo>
                  <a:pt x="68" y="88"/>
                </a:moveTo>
                <a:cubicBezTo>
                  <a:pt x="70" y="88"/>
                  <a:pt x="73" y="88"/>
                  <a:pt x="75" y="88"/>
                </a:cubicBezTo>
                <a:cubicBezTo>
                  <a:pt x="75" y="72"/>
                  <a:pt x="75" y="72"/>
                  <a:pt x="75" y="72"/>
                </a:cubicBezTo>
                <a:cubicBezTo>
                  <a:pt x="68" y="75"/>
                  <a:pt x="68" y="75"/>
                  <a:pt x="68" y="75"/>
                </a:cubicBezTo>
                <a:lnTo>
                  <a:pt x="68" y="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6430" tIns="48216" rIns="96430" bIns="482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49" dirty="0">
              <a:solidFill>
                <a:prstClr val="black"/>
              </a:solidFill>
              <a:latin typeface="印品黑体" panose="00000500000000000000" pitchFamily="2" charset="-122"/>
              <a:ea typeface="印品黑体" panose="00000500000000000000" pitchFamily="2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5" name="Freeform 24"/>
          <p:cNvSpPr>
            <a:spLocks noEditPoints="1"/>
          </p:cNvSpPr>
          <p:nvPr/>
        </p:nvSpPr>
        <p:spPr bwMode="auto">
          <a:xfrm>
            <a:off x="2553095" y="1592055"/>
            <a:ext cx="462585" cy="677673"/>
          </a:xfrm>
          <a:custGeom>
            <a:avLst/>
            <a:gdLst>
              <a:gd name="T0" fmla="*/ 16 w 73"/>
              <a:gd name="T1" fmla="*/ 77 h 107"/>
              <a:gd name="T2" fmla="*/ 57 w 73"/>
              <a:gd name="T3" fmla="*/ 77 h 107"/>
              <a:gd name="T4" fmla="*/ 52 w 73"/>
              <a:gd name="T5" fmla="*/ 101 h 107"/>
              <a:gd name="T6" fmla="*/ 45 w 73"/>
              <a:gd name="T7" fmla="*/ 101 h 107"/>
              <a:gd name="T8" fmla="*/ 37 w 73"/>
              <a:gd name="T9" fmla="*/ 107 h 107"/>
              <a:gd name="T10" fmla="*/ 29 w 73"/>
              <a:gd name="T11" fmla="*/ 101 h 107"/>
              <a:gd name="T12" fmla="*/ 21 w 73"/>
              <a:gd name="T13" fmla="*/ 101 h 107"/>
              <a:gd name="T14" fmla="*/ 16 w 73"/>
              <a:gd name="T15" fmla="*/ 77 h 107"/>
              <a:gd name="T16" fmla="*/ 51 w 73"/>
              <a:gd name="T17" fmla="*/ 29 h 107"/>
              <a:gd name="T18" fmla="*/ 52 w 73"/>
              <a:gd name="T19" fmla="*/ 35 h 107"/>
              <a:gd name="T20" fmla="*/ 51 w 73"/>
              <a:gd name="T21" fmla="*/ 37 h 107"/>
              <a:gd name="T22" fmla="*/ 53 w 73"/>
              <a:gd name="T23" fmla="*/ 38 h 107"/>
              <a:gd name="T24" fmla="*/ 52 w 73"/>
              <a:gd name="T25" fmla="*/ 42 h 107"/>
              <a:gd name="T26" fmla="*/ 50 w 73"/>
              <a:gd name="T27" fmla="*/ 42 h 107"/>
              <a:gd name="T28" fmla="*/ 52 w 73"/>
              <a:gd name="T29" fmla="*/ 44 h 107"/>
              <a:gd name="T30" fmla="*/ 51 w 73"/>
              <a:gd name="T31" fmla="*/ 47 h 107"/>
              <a:gd name="T32" fmla="*/ 50 w 73"/>
              <a:gd name="T33" fmla="*/ 48 h 107"/>
              <a:gd name="T34" fmla="*/ 51 w 73"/>
              <a:gd name="T35" fmla="*/ 49 h 107"/>
              <a:gd name="T36" fmla="*/ 50 w 73"/>
              <a:gd name="T37" fmla="*/ 53 h 107"/>
              <a:gd name="T38" fmla="*/ 47 w 73"/>
              <a:gd name="T39" fmla="*/ 54 h 107"/>
              <a:gd name="T40" fmla="*/ 29 w 73"/>
              <a:gd name="T41" fmla="*/ 49 h 107"/>
              <a:gd name="T42" fmla="*/ 21 w 73"/>
              <a:gd name="T43" fmla="*/ 49 h 107"/>
              <a:gd name="T44" fmla="*/ 21 w 73"/>
              <a:gd name="T45" fmla="*/ 32 h 107"/>
              <a:gd name="T46" fmla="*/ 28 w 73"/>
              <a:gd name="T47" fmla="*/ 31 h 107"/>
              <a:gd name="T48" fmla="*/ 42 w 73"/>
              <a:gd name="T49" fmla="*/ 16 h 107"/>
              <a:gd name="T50" fmla="*/ 38 w 73"/>
              <a:gd name="T51" fmla="*/ 30 h 107"/>
              <a:gd name="T52" fmla="*/ 51 w 73"/>
              <a:gd name="T53" fmla="*/ 29 h 107"/>
              <a:gd name="T54" fmla="*/ 15 w 73"/>
              <a:gd name="T55" fmla="*/ 71 h 107"/>
              <a:gd name="T56" fmla="*/ 25 w 73"/>
              <a:gd name="T57" fmla="*/ 71 h 107"/>
              <a:gd name="T58" fmla="*/ 17 w 73"/>
              <a:gd name="T59" fmla="*/ 48 h 107"/>
              <a:gd name="T60" fmla="*/ 11 w 73"/>
              <a:gd name="T61" fmla="*/ 29 h 107"/>
              <a:gd name="T62" fmla="*/ 23 w 73"/>
              <a:gd name="T63" fmla="*/ 13 h 107"/>
              <a:gd name="T64" fmla="*/ 37 w 73"/>
              <a:gd name="T65" fmla="*/ 11 h 107"/>
              <a:gd name="T66" fmla="*/ 50 w 73"/>
              <a:gd name="T67" fmla="*/ 14 h 107"/>
              <a:gd name="T68" fmla="*/ 62 w 73"/>
              <a:gd name="T69" fmla="*/ 29 h 107"/>
              <a:gd name="T70" fmla="*/ 56 w 73"/>
              <a:gd name="T71" fmla="*/ 48 h 107"/>
              <a:gd name="T72" fmla="*/ 48 w 73"/>
              <a:gd name="T73" fmla="*/ 71 h 107"/>
              <a:gd name="T74" fmla="*/ 58 w 73"/>
              <a:gd name="T75" fmla="*/ 71 h 107"/>
              <a:gd name="T76" fmla="*/ 65 w 73"/>
              <a:gd name="T77" fmla="*/ 52 h 107"/>
              <a:gd name="T78" fmla="*/ 71 w 73"/>
              <a:gd name="T79" fmla="*/ 27 h 107"/>
              <a:gd name="T80" fmla="*/ 55 w 73"/>
              <a:gd name="T81" fmla="*/ 5 h 107"/>
              <a:gd name="T82" fmla="*/ 37 w 73"/>
              <a:gd name="T83" fmla="*/ 1 h 107"/>
              <a:gd name="T84" fmla="*/ 19 w 73"/>
              <a:gd name="T85" fmla="*/ 5 h 107"/>
              <a:gd name="T86" fmla="*/ 2 w 73"/>
              <a:gd name="T87" fmla="*/ 27 h 107"/>
              <a:gd name="T88" fmla="*/ 8 w 73"/>
              <a:gd name="T89" fmla="*/ 53 h 107"/>
              <a:gd name="T90" fmla="*/ 15 w 73"/>
              <a:gd name="T91" fmla="*/ 71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3" h="107">
                <a:moveTo>
                  <a:pt x="16" y="77"/>
                </a:moveTo>
                <a:cubicBezTo>
                  <a:pt x="57" y="77"/>
                  <a:pt x="57" y="77"/>
                  <a:pt x="57" y="77"/>
                </a:cubicBezTo>
                <a:cubicBezTo>
                  <a:pt x="52" y="101"/>
                  <a:pt x="52" y="101"/>
                  <a:pt x="52" y="101"/>
                </a:cubicBezTo>
                <a:cubicBezTo>
                  <a:pt x="45" y="101"/>
                  <a:pt x="45" y="101"/>
                  <a:pt x="45" y="101"/>
                </a:cubicBezTo>
                <a:cubicBezTo>
                  <a:pt x="44" y="104"/>
                  <a:pt x="41" y="107"/>
                  <a:pt x="37" y="107"/>
                </a:cubicBezTo>
                <a:cubicBezTo>
                  <a:pt x="33" y="107"/>
                  <a:pt x="30" y="104"/>
                  <a:pt x="29" y="101"/>
                </a:cubicBezTo>
                <a:cubicBezTo>
                  <a:pt x="21" y="101"/>
                  <a:pt x="21" y="101"/>
                  <a:pt x="21" y="101"/>
                </a:cubicBezTo>
                <a:cubicBezTo>
                  <a:pt x="16" y="77"/>
                  <a:pt x="16" y="77"/>
                  <a:pt x="16" y="77"/>
                </a:cubicBezTo>
                <a:close/>
                <a:moveTo>
                  <a:pt x="51" y="29"/>
                </a:moveTo>
                <a:cubicBezTo>
                  <a:pt x="52" y="35"/>
                  <a:pt x="52" y="35"/>
                  <a:pt x="52" y="35"/>
                </a:cubicBezTo>
                <a:cubicBezTo>
                  <a:pt x="51" y="37"/>
                  <a:pt x="51" y="37"/>
                  <a:pt x="51" y="37"/>
                </a:cubicBezTo>
                <a:cubicBezTo>
                  <a:pt x="53" y="38"/>
                  <a:pt x="53" y="38"/>
                  <a:pt x="53" y="38"/>
                </a:cubicBezTo>
                <a:cubicBezTo>
                  <a:pt x="52" y="42"/>
                  <a:pt x="52" y="42"/>
                  <a:pt x="52" y="42"/>
                </a:cubicBezTo>
                <a:cubicBezTo>
                  <a:pt x="50" y="42"/>
                  <a:pt x="50" y="42"/>
                  <a:pt x="50" y="42"/>
                </a:cubicBezTo>
                <a:cubicBezTo>
                  <a:pt x="52" y="44"/>
                  <a:pt x="52" y="44"/>
                  <a:pt x="52" y="44"/>
                </a:cubicBezTo>
                <a:cubicBezTo>
                  <a:pt x="51" y="47"/>
                  <a:pt x="51" y="47"/>
                  <a:pt x="51" y="47"/>
                </a:cubicBezTo>
                <a:cubicBezTo>
                  <a:pt x="50" y="48"/>
                  <a:pt x="50" y="48"/>
                  <a:pt x="50" y="48"/>
                </a:cubicBezTo>
                <a:cubicBezTo>
                  <a:pt x="51" y="49"/>
                  <a:pt x="51" y="49"/>
                  <a:pt x="51" y="49"/>
                </a:cubicBezTo>
                <a:cubicBezTo>
                  <a:pt x="50" y="53"/>
                  <a:pt x="50" y="53"/>
                  <a:pt x="50" y="53"/>
                </a:cubicBezTo>
                <a:cubicBezTo>
                  <a:pt x="47" y="54"/>
                  <a:pt x="47" y="54"/>
                  <a:pt x="47" y="54"/>
                </a:cubicBezTo>
                <a:cubicBezTo>
                  <a:pt x="29" y="49"/>
                  <a:pt x="29" y="49"/>
                  <a:pt x="29" y="49"/>
                </a:cubicBezTo>
                <a:cubicBezTo>
                  <a:pt x="21" y="49"/>
                  <a:pt x="21" y="49"/>
                  <a:pt x="21" y="49"/>
                </a:cubicBezTo>
                <a:cubicBezTo>
                  <a:pt x="21" y="32"/>
                  <a:pt x="21" y="32"/>
                  <a:pt x="21" y="32"/>
                </a:cubicBezTo>
                <a:cubicBezTo>
                  <a:pt x="28" y="31"/>
                  <a:pt x="28" y="31"/>
                  <a:pt x="28" y="31"/>
                </a:cubicBezTo>
                <a:cubicBezTo>
                  <a:pt x="42" y="16"/>
                  <a:pt x="42" y="16"/>
                  <a:pt x="42" y="16"/>
                </a:cubicBezTo>
                <a:cubicBezTo>
                  <a:pt x="50" y="21"/>
                  <a:pt x="43" y="27"/>
                  <a:pt x="38" y="30"/>
                </a:cubicBezTo>
                <a:cubicBezTo>
                  <a:pt x="51" y="29"/>
                  <a:pt x="51" y="29"/>
                  <a:pt x="51" y="29"/>
                </a:cubicBezTo>
                <a:close/>
                <a:moveTo>
                  <a:pt x="15" y="71"/>
                </a:moveTo>
                <a:cubicBezTo>
                  <a:pt x="25" y="71"/>
                  <a:pt x="25" y="71"/>
                  <a:pt x="25" y="71"/>
                </a:cubicBezTo>
                <a:cubicBezTo>
                  <a:pt x="24" y="62"/>
                  <a:pt x="20" y="55"/>
                  <a:pt x="17" y="48"/>
                </a:cubicBezTo>
                <a:cubicBezTo>
                  <a:pt x="13" y="41"/>
                  <a:pt x="10" y="34"/>
                  <a:pt x="11" y="29"/>
                </a:cubicBezTo>
                <a:cubicBezTo>
                  <a:pt x="13" y="21"/>
                  <a:pt x="17" y="16"/>
                  <a:pt x="23" y="13"/>
                </a:cubicBezTo>
                <a:cubicBezTo>
                  <a:pt x="27" y="11"/>
                  <a:pt x="32" y="10"/>
                  <a:pt x="37" y="11"/>
                </a:cubicBezTo>
                <a:cubicBezTo>
                  <a:pt x="42" y="11"/>
                  <a:pt x="46" y="12"/>
                  <a:pt x="50" y="14"/>
                </a:cubicBezTo>
                <a:cubicBezTo>
                  <a:pt x="56" y="17"/>
                  <a:pt x="60" y="22"/>
                  <a:pt x="62" y="29"/>
                </a:cubicBezTo>
                <a:cubicBezTo>
                  <a:pt x="63" y="34"/>
                  <a:pt x="59" y="41"/>
                  <a:pt x="56" y="48"/>
                </a:cubicBezTo>
                <a:cubicBezTo>
                  <a:pt x="53" y="55"/>
                  <a:pt x="49" y="62"/>
                  <a:pt x="48" y="71"/>
                </a:cubicBezTo>
                <a:cubicBezTo>
                  <a:pt x="58" y="71"/>
                  <a:pt x="58" y="71"/>
                  <a:pt x="58" y="71"/>
                </a:cubicBezTo>
                <a:cubicBezTo>
                  <a:pt x="59" y="64"/>
                  <a:pt x="62" y="58"/>
                  <a:pt x="65" y="52"/>
                </a:cubicBezTo>
                <a:cubicBezTo>
                  <a:pt x="69" y="44"/>
                  <a:pt x="73" y="36"/>
                  <a:pt x="71" y="27"/>
                </a:cubicBezTo>
                <a:cubicBezTo>
                  <a:pt x="70" y="17"/>
                  <a:pt x="63" y="9"/>
                  <a:pt x="55" y="5"/>
                </a:cubicBezTo>
                <a:cubicBezTo>
                  <a:pt x="49" y="2"/>
                  <a:pt x="43" y="1"/>
                  <a:pt x="37" y="1"/>
                </a:cubicBezTo>
                <a:cubicBezTo>
                  <a:pt x="31" y="0"/>
                  <a:pt x="24" y="2"/>
                  <a:pt x="19" y="5"/>
                </a:cubicBezTo>
                <a:cubicBezTo>
                  <a:pt x="10" y="9"/>
                  <a:pt x="4" y="16"/>
                  <a:pt x="2" y="27"/>
                </a:cubicBezTo>
                <a:cubicBezTo>
                  <a:pt x="0" y="36"/>
                  <a:pt x="4" y="44"/>
                  <a:pt x="8" y="53"/>
                </a:cubicBezTo>
                <a:cubicBezTo>
                  <a:pt x="11" y="58"/>
                  <a:pt x="13" y="64"/>
                  <a:pt x="15" y="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6430" tIns="48216" rIns="96430" bIns="482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49" dirty="0">
              <a:solidFill>
                <a:prstClr val="black"/>
              </a:solidFill>
              <a:latin typeface="印品黑体" panose="00000500000000000000" pitchFamily="2" charset="-122"/>
              <a:ea typeface="印品黑体" panose="00000500000000000000" pitchFamily="2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624696" y="2464197"/>
            <a:ext cx="2319384" cy="1476635"/>
            <a:chOff x="1469667" y="2631524"/>
            <a:chExt cx="2339924" cy="1526790"/>
          </a:xfrm>
        </p:grpSpPr>
        <p:sp>
          <p:nvSpPr>
            <p:cNvPr id="26" name="TextBox 25"/>
            <p:cNvSpPr txBox="1"/>
            <p:nvPr/>
          </p:nvSpPr>
          <p:spPr>
            <a:xfrm>
              <a:off x="2041106" y="2631524"/>
              <a:ext cx="1197051" cy="7245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3600" dirty="0">
                  <a:latin typeface="印品黑体" panose="00000500000000000000" pitchFamily="2" charset="-122"/>
                  <a:ea typeface="印品黑体" panose="00000500000000000000" pitchFamily="2" charset="-122"/>
                  <a:cs typeface="+mn-ea"/>
                  <a:sym typeface="Arial" panose="020B0604020202020204" pitchFamily="34" charset="0"/>
                </a:rPr>
                <a:t>Blob</a:t>
              </a:r>
              <a:endParaRPr lang="en-GB" sz="3600" dirty="0"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469667" y="3477699"/>
              <a:ext cx="2339924" cy="6806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600" dirty="0">
                  <a:latin typeface="印品黑体" panose="00000500000000000000" pitchFamily="2" charset="-122"/>
                  <a:ea typeface="印品黑体" panose="00000500000000000000" pitchFamily="2" charset="-122"/>
                  <a:cs typeface="+mn-ea"/>
                  <a:sym typeface="Arial" panose="020B0604020202020204" pitchFamily="34" charset="0"/>
                </a:rPr>
                <a:t>使用</a:t>
              </a:r>
              <a:r>
                <a:rPr lang="en-US" altLang="zh-CN" sz="1600" b="1" dirty="0">
                  <a:latin typeface="印品黑体" panose="00000500000000000000" pitchFamily="2" charset="-122"/>
                  <a:ea typeface="印品黑体" panose="00000500000000000000" pitchFamily="2" charset="-122"/>
                  <a:cs typeface="+mn-ea"/>
                  <a:sym typeface="Arial" panose="020B0604020202020204" pitchFamily="34" charset="0"/>
                </a:rPr>
                <a:t>GZIP</a:t>
              </a:r>
              <a:r>
                <a:rPr lang="zh-CN" altLang="en-US" sz="1600" dirty="0">
                  <a:latin typeface="印品黑体" panose="00000500000000000000" pitchFamily="2" charset="-122"/>
                  <a:ea typeface="印品黑体" panose="00000500000000000000" pitchFamily="2" charset="-122"/>
                  <a:cs typeface="+mn-ea"/>
                  <a:sym typeface="Arial" panose="020B0604020202020204" pitchFamily="34" charset="0"/>
                </a:rPr>
                <a:t>压缩存储文件内容，将其存入本地。</a:t>
              </a:r>
              <a:endParaRPr lang="en-GB" altLang="zh-CN" sz="1600" dirty="0"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269685" y="2464195"/>
            <a:ext cx="2319384" cy="1476635"/>
            <a:chOff x="4926039" y="2631524"/>
            <a:chExt cx="2339927" cy="1526792"/>
          </a:xfrm>
        </p:grpSpPr>
        <p:sp>
          <p:nvSpPr>
            <p:cNvPr id="28" name="TextBox 27"/>
            <p:cNvSpPr txBox="1"/>
            <p:nvPr/>
          </p:nvSpPr>
          <p:spPr>
            <a:xfrm>
              <a:off x="5542013" y="2631524"/>
              <a:ext cx="1107976" cy="7245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3600" dirty="0">
                  <a:latin typeface="印品黑体" panose="00000500000000000000" pitchFamily="2" charset="-122"/>
                  <a:ea typeface="印品黑体" panose="00000500000000000000" pitchFamily="2" charset="-122"/>
                  <a:cs typeface="+mn-ea"/>
                  <a:sym typeface="Arial" panose="020B0604020202020204" pitchFamily="34" charset="0"/>
                </a:rPr>
                <a:t>Tree</a:t>
              </a:r>
              <a:endParaRPr lang="en-GB" sz="3600" dirty="0"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926039" y="3477700"/>
              <a:ext cx="2339927" cy="6806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600" dirty="0">
                  <a:latin typeface="印品黑体" panose="00000500000000000000" pitchFamily="2" charset="-122"/>
                  <a:ea typeface="印品黑体" panose="00000500000000000000" pitchFamily="2" charset="-122"/>
                  <a:cs typeface="+mn-ea"/>
                  <a:sym typeface="Arial" panose="020B0604020202020204" pitchFamily="34" charset="0"/>
                </a:rPr>
                <a:t>递归创建文件夹的</a:t>
              </a:r>
              <a:r>
                <a:rPr lang="en-US" altLang="zh-CN" sz="1600" dirty="0">
                  <a:latin typeface="印品黑体" panose="00000500000000000000" pitchFamily="2" charset="-122"/>
                  <a:ea typeface="印品黑体" panose="00000500000000000000" pitchFamily="2" charset="-122"/>
                  <a:cs typeface="+mn-ea"/>
                  <a:sym typeface="Arial" panose="020B0604020202020204" pitchFamily="34" charset="0"/>
                </a:rPr>
                <a:t>blob</a:t>
              </a:r>
              <a:r>
                <a:rPr lang="zh-CN" altLang="en-US" sz="1600" dirty="0">
                  <a:latin typeface="印品黑体" panose="00000500000000000000" pitchFamily="2" charset="-122"/>
                  <a:ea typeface="印品黑体" panose="00000500000000000000" pitchFamily="2" charset="-122"/>
                  <a:cs typeface="+mn-ea"/>
                  <a:sym typeface="Arial" panose="020B0604020202020204" pitchFamily="34" charset="0"/>
                </a:rPr>
                <a:t>对象和</a:t>
              </a:r>
              <a:r>
                <a:rPr lang="en-US" altLang="zh-CN" sz="1600" dirty="0">
                  <a:latin typeface="印品黑体" panose="00000500000000000000" pitchFamily="2" charset="-122"/>
                  <a:ea typeface="印品黑体" panose="00000500000000000000" pitchFamily="2" charset="-122"/>
                  <a:cs typeface="+mn-ea"/>
                  <a:sym typeface="Arial" panose="020B0604020202020204" pitchFamily="34" charset="0"/>
                </a:rPr>
                <a:t>tree</a:t>
              </a:r>
              <a:r>
                <a:rPr lang="zh-CN" altLang="en-US" sz="1600" dirty="0">
                  <a:latin typeface="印品黑体" panose="00000500000000000000" pitchFamily="2" charset="-122"/>
                  <a:ea typeface="印品黑体" panose="00000500000000000000" pitchFamily="2" charset="-122"/>
                  <a:cs typeface="+mn-ea"/>
                  <a:sym typeface="Arial" panose="020B0604020202020204" pitchFamily="34" charset="0"/>
                </a:rPr>
                <a:t>对象。</a:t>
              </a:r>
              <a:endParaRPr lang="en-GB" altLang="zh-CN" sz="1600" dirty="0"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914673" y="2464194"/>
            <a:ext cx="2319384" cy="2067565"/>
            <a:chOff x="8382405" y="2631524"/>
            <a:chExt cx="2339926" cy="2137794"/>
          </a:xfrm>
        </p:grpSpPr>
        <p:sp>
          <p:nvSpPr>
            <p:cNvPr id="32" name="TextBox 31"/>
            <p:cNvSpPr txBox="1"/>
            <p:nvPr/>
          </p:nvSpPr>
          <p:spPr>
            <a:xfrm>
              <a:off x="8569756" y="2631524"/>
              <a:ext cx="1965222" cy="7245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3600" dirty="0">
                  <a:latin typeface="印品黑体" panose="00000500000000000000" pitchFamily="2" charset="-122"/>
                  <a:ea typeface="印品黑体" panose="00000500000000000000" pitchFamily="2" charset="-122"/>
                  <a:cs typeface="+mn-ea"/>
                  <a:sym typeface="Arial" panose="020B0604020202020204" pitchFamily="34" charset="0"/>
                </a:rPr>
                <a:t>Commit</a:t>
              </a:r>
              <a:endParaRPr lang="en-GB" sz="3600" dirty="0"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382405" y="3477699"/>
              <a:ext cx="2339926" cy="12916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600" dirty="0">
                  <a:latin typeface="印品黑体" panose="00000500000000000000" pitchFamily="2" charset="-122"/>
                  <a:ea typeface="印品黑体" panose="00000500000000000000" pitchFamily="2" charset="-122"/>
                  <a:cs typeface="+mn-ea"/>
                  <a:sym typeface="Arial" panose="020B0604020202020204" pitchFamily="34" charset="0"/>
                </a:rPr>
                <a:t>对指定文件夹的</a:t>
              </a:r>
              <a:r>
                <a:rPr lang="en-US" altLang="zh-CN" sz="1600" dirty="0">
                  <a:latin typeface="印品黑体" panose="00000500000000000000" pitchFamily="2" charset="-122"/>
                  <a:ea typeface="印品黑体" panose="00000500000000000000" pitchFamily="2" charset="-122"/>
                  <a:cs typeface="+mn-ea"/>
                  <a:sym typeface="Arial" panose="020B0604020202020204" pitchFamily="34" charset="0"/>
                </a:rPr>
                <a:t>tree</a:t>
              </a:r>
              <a:r>
                <a:rPr lang="zh-CN" altLang="en-US" sz="1600" dirty="0">
                  <a:latin typeface="印品黑体" panose="00000500000000000000" pitchFamily="2" charset="-122"/>
                  <a:ea typeface="印品黑体" panose="00000500000000000000" pitchFamily="2" charset="-122"/>
                  <a:cs typeface="+mn-ea"/>
                  <a:sym typeface="Arial" panose="020B0604020202020204" pitchFamily="34" charset="0"/>
                </a:rPr>
                <a:t>对象创建</a:t>
              </a:r>
              <a:r>
                <a:rPr lang="en-US" altLang="zh-CN" sz="1600" dirty="0">
                  <a:latin typeface="印品黑体" panose="00000500000000000000" pitchFamily="2" charset="-122"/>
                  <a:ea typeface="印品黑体" panose="00000500000000000000" pitchFamily="2" charset="-122"/>
                  <a:cs typeface="+mn-ea"/>
                  <a:sym typeface="Arial" panose="020B0604020202020204" pitchFamily="34" charset="0"/>
                </a:rPr>
                <a:t>commit</a:t>
              </a:r>
              <a:r>
                <a:rPr lang="zh-CN" altLang="en-US" sz="1600" dirty="0">
                  <a:latin typeface="印品黑体" panose="00000500000000000000" pitchFamily="2" charset="-122"/>
                  <a:ea typeface="印品黑体" panose="00000500000000000000" pitchFamily="2" charset="-122"/>
                  <a:cs typeface="+mn-ea"/>
                  <a:sym typeface="Arial" panose="020B0604020202020204" pitchFamily="34" charset="0"/>
                </a:rPr>
                <a:t>对象，并记录其上一个</a:t>
              </a:r>
              <a:r>
                <a:rPr lang="en-US" altLang="zh-CN" sz="1600" dirty="0">
                  <a:latin typeface="印品黑体" panose="00000500000000000000" pitchFamily="2" charset="-122"/>
                  <a:ea typeface="印品黑体" panose="00000500000000000000" pitchFamily="2" charset="-122"/>
                  <a:cs typeface="+mn-ea"/>
                  <a:sym typeface="Arial" panose="020B0604020202020204" pitchFamily="34" charset="0"/>
                </a:rPr>
                <a:t>commit</a:t>
              </a:r>
              <a:r>
                <a:rPr lang="zh-CN" altLang="en-US" sz="1600" dirty="0">
                  <a:latin typeface="印品黑体" panose="00000500000000000000" pitchFamily="2" charset="-122"/>
                  <a:ea typeface="印品黑体" panose="00000500000000000000" pitchFamily="2" charset="-122"/>
                  <a:cs typeface="+mn-ea"/>
                  <a:sym typeface="Arial" panose="020B0604020202020204" pitchFamily="34" charset="0"/>
                </a:rPr>
                <a:t>的值。</a:t>
              </a:r>
              <a:endParaRPr lang="en-US" altLang="zh-CN" sz="1600" dirty="0"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AE342E83-609D-47BE-BA63-21746A9A76A9}"/>
              </a:ext>
            </a:extLst>
          </p:cNvPr>
          <p:cNvSpPr txBox="1"/>
          <p:nvPr/>
        </p:nvSpPr>
        <p:spPr>
          <a:xfrm>
            <a:off x="583817" y="360989"/>
            <a:ext cx="3685318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dirty="0">
                <a:latin typeface="印品黑体" panose="00000500000000000000" pitchFamily="2" charset="-122"/>
                <a:ea typeface="印品黑体" panose="00000500000000000000" pitchFamily="2" charset="-122"/>
                <a:sym typeface="Arial" panose="020B0604020202020204" pitchFamily="34" charset="0"/>
              </a:rPr>
              <a:t>1.2 </a:t>
            </a:r>
            <a:r>
              <a:rPr lang="zh-CN" altLang="en-US" sz="3200" dirty="0">
                <a:latin typeface="印品黑体" panose="00000500000000000000" pitchFamily="2" charset="-122"/>
                <a:ea typeface="印品黑体" panose="00000500000000000000" pitchFamily="2" charset="-122"/>
                <a:sym typeface="Arial" panose="020B0604020202020204" pitchFamily="34" charset="0"/>
              </a:rPr>
              <a:t>提交</a:t>
            </a:r>
            <a:r>
              <a:rPr lang="en-US" altLang="zh-CN" sz="3200" dirty="0">
                <a:latin typeface="印品黑体" panose="00000500000000000000" pitchFamily="2" charset="-122"/>
                <a:ea typeface="印品黑体" panose="00000500000000000000" pitchFamily="2" charset="-122"/>
                <a:sym typeface="Arial" panose="020B0604020202020204" pitchFamily="34" charset="0"/>
              </a:rPr>
              <a:t>commit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8F8AB29-DB72-4880-8200-8EC41C042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5479" y="4948285"/>
            <a:ext cx="5162550" cy="17335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464F36B-7757-44B3-9ABD-2598E72DF7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679" y="5016707"/>
            <a:ext cx="690562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501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ame Side Corner Rectangle 4"/>
          <p:cNvSpPr/>
          <p:nvPr/>
        </p:nvSpPr>
        <p:spPr>
          <a:xfrm>
            <a:off x="3630085" y="1765611"/>
            <a:ext cx="489569" cy="546684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49" dirty="0">
              <a:latin typeface="印品黑体" panose="00000500000000000000" pitchFamily="2" charset="-122"/>
              <a:ea typeface="印品黑体" panose="00000500000000000000" pitchFamily="2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3630087" y="2379507"/>
            <a:ext cx="3451700" cy="543268"/>
            <a:chOff x="5128064" y="2256183"/>
            <a:chExt cx="3273083" cy="515155"/>
          </a:xfrm>
        </p:grpSpPr>
        <p:sp>
          <p:nvSpPr>
            <p:cNvPr id="4" name="Pentagon 3"/>
            <p:cNvSpPr/>
            <p:nvPr/>
          </p:nvSpPr>
          <p:spPr>
            <a:xfrm>
              <a:off x="5128064" y="2256184"/>
              <a:ext cx="3273083" cy="515154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dirty="0">
                  <a:latin typeface="印品黑体" panose="00000500000000000000" pitchFamily="2" charset="-122"/>
                  <a:ea typeface="印品黑体" panose="00000500000000000000" pitchFamily="2" charset="-122"/>
                  <a:cs typeface="+mn-ea"/>
                  <a:sym typeface="Arial" panose="020B0604020202020204" pitchFamily="34" charset="0"/>
                </a:rPr>
                <a:t>新建分支</a:t>
              </a:r>
              <a:endParaRPr lang="en-GB" sz="2000" dirty="0"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128064" y="2256183"/>
              <a:ext cx="464234" cy="51515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2000" dirty="0"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630087" y="3264225"/>
            <a:ext cx="3451700" cy="543268"/>
            <a:chOff x="5128064" y="3095119"/>
            <a:chExt cx="3273083" cy="515155"/>
          </a:xfrm>
        </p:grpSpPr>
        <p:sp>
          <p:nvSpPr>
            <p:cNvPr id="6" name="Pentagon 5"/>
            <p:cNvSpPr/>
            <p:nvPr/>
          </p:nvSpPr>
          <p:spPr>
            <a:xfrm>
              <a:off x="5128064" y="3095119"/>
              <a:ext cx="3273083" cy="515154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dirty="0">
                  <a:latin typeface="印品黑体" panose="00000500000000000000" pitchFamily="2" charset="-122"/>
                  <a:ea typeface="印品黑体" panose="00000500000000000000" pitchFamily="2" charset="-122"/>
                  <a:cs typeface="+mn-ea"/>
                  <a:sym typeface="Arial" panose="020B0604020202020204" pitchFamily="34" charset="0"/>
                </a:rPr>
                <a:t>切换分支</a:t>
              </a:r>
              <a:endParaRPr lang="en-GB" sz="2000" dirty="0"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128064" y="3095119"/>
              <a:ext cx="464234" cy="51515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2000" dirty="0"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630087" y="4148941"/>
            <a:ext cx="3451700" cy="543268"/>
            <a:chOff x="5128064" y="3934054"/>
            <a:chExt cx="3273083" cy="515155"/>
          </a:xfrm>
        </p:grpSpPr>
        <p:sp>
          <p:nvSpPr>
            <p:cNvPr id="7" name="Pentagon 6"/>
            <p:cNvSpPr/>
            <p:nvPr/>
          </p:nvSpPr>
          <p:spPr>
            <a:xfrm>
              <a:off x="5128064" y="3934054"/>
              <a:ext cx="3273083" cy="515154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dirty="0">
                  <a:latin typeface="印品黑体" panose="00000500000000000000" pitchFamily="2" charset="-122"/>
                  <a:ea typeface="印品黑体" panose="00000500000000000000" pitchFamily="2" charset="-122"/>
                  <a:cs typeface="+mn-ea"/>
                  <a:sym typeface="Arial" panose="020B0604020202020204" pitchFamily="34" charset="0"/>
                </a:rPr>
                <a:t>分支重命名</a:t>
              </a:r>
              <a:endParaRPr lang="en-GB" sz="2000" dirty="0"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128064" y="3934054"/>
              <a:ext cx="464234" cy="51515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2000" dirty="0"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630086" y="5033658"/>
            <a:ext cx="3451701" cy="543269"/>
            <a:chOff x="5128064" y="4772988"/>
            <a:chExt cx="3273084" cy="515156"/>
          </a:xfrm>
        </p:grpSpPr>
        <p:sp>
          <p:nvSpPr>
            <p:cNvPr id="8" name="Pentagon 7"/>
            <p:cNvSpPr/>
            <p:nvPr/>
          </p:nvSpPr>
          <p:spPr>
            <a:xfrm>
              <a:off x="5128065" y="4772990"/>
              <a:ext cx="3273083" cy="515154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dirty="0">
                  <a:latin typeface="印品黑体" panose="00000500000000000000" pitchFamily="2" charset="-122"/>
                  <a:ea typeface="印品黑体" panose="00000500000000000000" pitchFamily="2" charset="-122"/>
                  <a:cs typeface="+mn-ea"/>
                  <a:sym typeface="Arial" panose="020B0604020202020204" pitchFamily="34" charset="0"/>
                </a:rPr>
                <a:t>分支日志</a:t>
              </a:r>
              <a:endParaRPr lang="en-GB" sz="2000" dirty="0"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128064" y="4772988"/>
              <a:ext cx="464234" cy="51515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2000" dirty="0"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122451" y="2379505"/>
            <a:ext cx="2505312" cy="4082948"/>
            <a:chOff x="689317" y="2256183"/>
            <a:chExt cx="3854548" cy="3871664"/>
          </a:xfrm>
        </p:grpSpPr>
        <p:sp>
          <p:nvSpPr>
            <p:cNvPr id="28" name="Rectangle 27"/>
            <p:cNvSpPr/>
            <p:nvPr/>
          </p:nvSpPr>
          <p:spPr>
            <a:xfrm>
              <a:off x="689317" y="2256183"/>
              <a:ext cx="3854548" cy="38716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 dirty="0">
                <a:solidFill>
                  <a:schemeClr val="bg1">
                    <a:lumMod val="6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228044" y="2639538"/>
              <a:ext cx="1132487" cy="31041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4400" dirty="0">
                  <a:solidFill>
                    <a:schemeClr val="bg1">
                      <a:lumMod val="75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  <a:cs typeface="+mn-ea"/>
                  <a:sym typeface="Arial" panose="020B0604020202020204" pitchFamily="34" charset="0"/>
                </a:rPr>
                <a:t>分支管理</a:t>
              </a:r>
              <a:endParaRPr lang="en-GB" sz="4400" dirty="0">
                <a:solidFill>
                  <a:schemeClr val="bg1">
                    <a:lumMod val="7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9" name="Group 33">
            <a:extLst>
              <a:ext uri="{FF2B5EF4-FFF2-40B4-BE49-F238E27FC236}">
                <a16:creationId xmlns:a16="http://schemas.microsoft.com/office/drawing/2014/main" id="{7938266C-1837-4DD6-9597-1F3E75713A16}"/>
              </a:ext>
            </a:extLst>
          </p:cNvPr>
          <p:cNvGrpSpPr/>
          <p:nvPr/>
        </p:nvGrpSpPr>
        <p:grpSpPr>
          <a:xfrm>
            <a:off x="3627763" y="5919185"/>
            <a:ext cx="3451700" cy="543268"/>
            <a:chOff x="5128064" y="2256183"/>
            <a:chExt cx="3273083" cy="515155"/>
          </a:xfrm>
        </p:grpSpPr>
        <p:sp>
          <p:nvSpPr>
            <p:cNvPr id="40" name="Pentagon 3">
              <a:extLst>
                <a:ext uri="{FF2B5EF4-FFF2-40B4-BE49-F238E27FC236}">
                  <a16:creationId xmlns:a16="http://schemas.microsoft.com/office/drawing/2014/main" id="{B9CC3879-1F7D-43E1-8546-F485B8BE5F8C}"/>
                </a:ext>
              </a:extLst>
            </p:cNvPr>
            <p:cNvSpPr/>
            <p:nvPr/>
          </p:nvSpPr>
          <p:spPr>
            <a:xfrm>
              <a:off x="5128064" y="2256184"/>
              <a:ext cx="3273083" cy="515154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dirty="0">
                  <a:latin typeface="印品黑体" panose="00000500000000000000" pitchFamily="2" charset="-122"/>
                  <a:ea typeface="印品黑体" panose="00000500000000000000" pitchFamily="2" charset="-122"/>
                  <a:cs typeface="+mn-ea"/>
                  <a:sym typeface="Arial" panose="020B0604020202020204" pitchFamily="34" charset="0"/>
                </a:rPr>
                <a:t>分支回滚</a:t>
              </a:r>
              <a:endParaRPr lang="en-GB" sz="2000" dirty="0"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Rectangle 8">
              <a:extLst>
                <a:ext uri="{FF2B5EF4-FFF2-40B4-BE49-F238E27FC236}">
                  <a16:creationId xmlns:a16="http://schemas.microsoft.com/office/drawing/2014/main" id="{48B3B514-94E0-4F7A-B2CF-536E2E7AC38F}"/>
                </a:ext>
              </a:extLst>
            </p:cNvPr>
            <p:cNvSpPr/>
            <p:nvPr/>
          </p:nvSpPr>
          <p:spPr>
            <a:xfrm>
              <a:off x="5128064" y="2256183"/>
              <a:ext cx="464234" cy="51515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2000" dirty="0"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2" name="TextBox 8">
            <a:extLst>
              <a:ext uri="{FF2B5EF4-FFF2-40B4-BE49-F238E27FC236}">
                <a16:creationId xmlns:a16="http://schemas.microsoft.com/office/drawing/2014/main" id="{56A26B89-6E95-476A-8657-8E8A4FD3C6BB}"/>
              </a:ext>
            </a:extLst>
          </p:cNvPr>
          <p:cNvSpPr txBox="1"/>
          <p:nvPr/>
        </p:nvSpPr>
        <p:spPr>
          <a:xfrm>
            <a:off x="583817" y="360989"/>
            <a:ext cx="3685318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dirty="0">
                <a:latin typeface="印品黑体" panose="00000500000000000000" pitchFamily="2" charset="-122"/>
                <a:ea typeface="印品黑体" panose="00000500000000000000" pitchFamily="2" charset="-122"/>
                <a:sym typeface="Arial" panose="020B0604020202020204" pitchFamily="34" charset="0"/>
              </a:rPr>
              <a:t>1.3 </a:t>
            </a:r>
            <a:r>
              <a:rPr lang="zh-CN" altLang="en-US" sz="3200" dirty="0">
                <a:latin typeface="印品黑体" panose="00000500000000000000" pitchFamily="2" charset="-122"/>
                <a:ea typeface="印品黑体" panose="00000500000000000000" pitchFamily="2" charset="-122"/>
                <a:sym typeface="Arial" panose="020B0604020202020204" pitchFamily="34" charset="0"/>
              </a:rPr>
              <a:t>分支管理</a:t>
            </a:r>
            <a:endParaRPr lang="en-US" altLang="zh-CN" sz="3200" dirty="0">
              <a:latin typeface="印品黑体" panose="00000500000000000000" pitchFamily="2" charset="-122"/>
              <a:ea typeface="印品黑体" panose="000005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0922447-B4A0-4618-8C5C-9CA4EA46C8A6}"/>
              </a:ext>
            </a:extLst>
          </p:cNvPr>
          <p:cNvSpPr txBox="1"/>
          <p:nvPr/>
        </p:nvSpPr>
        <p:spPr>
          <a:xfrm>
            <a:off x="7315139" y="2466475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根据给定分支名创建分支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B86DF69-1AAC-4CDD-8FD4-660109C3B0BB}"/>
              </a:ext>
            </a:extLst>
          </p:cNvPr>
          <p:cNvSpPr txBox="1"/>
          <p:nvPr/>
        </p:nvSpPr>
        <p:spPr>
          <a:xfrm>
            <a:off x="7315139" y="3351192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切换到另一分支，还原工作区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7871471-B8E6-45EA-9B93-3D4E26A0611F}"/>
              </a:ext>
            </a:extLst>
          </p:cNvPr>
          <p:cNvSpPr txBox="1"/>
          <p:nvPr/>
        </p:nvSpPr>
        <p:spPr>
          <a:xfrm>
            <a:off x="7315139" y="423590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重命名分支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AF880B1-3A4D-4496-8DF2-325BC8C7145F}"/>
              </a:ext>
            </a:extLst>
          </p:cNvPr>
          <p:cNvSpPr txBox="1"/>
          <p:nvPr/>
        </p:nvSpPr>
        <p:spPr>
          <a:xfrm>
            <a:off x="7315139" y="5120626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查看日志：当前分支日志和全部日志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976A3182-6451-4CDF-9ADD-04CC02337BDC}"/>
              </a:ext>
            </a:extLst>
          </p:cNvPr>
          <p:cNvSpPr txBox="1"/>
          <p:nvPr/>
        </p:nvSpPr>
        <p:spPr>
          <a:xfrm>
            <a:off x="7315139" y="6057367"/>
            <a:ext cx="41547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四种模式回滚：仅本地仓库回滚、本地仓库和工作区回滚</a:t>
            </a:r>
          </a:p>
        </p:txBody>
      </p:sp>
    </p:spTree>
    <p:extLst>
      <p:ext uri="{BB962C8B-B14F-4D97-AF65-F5344CB8AC3E}">
        <p14:creationId xmlns:p14="http://schemas.microsoft.com/office/powerpoint/2010/main" val="2192607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reeform 68"/>
          <p:cNvSpPr/>
          <p:nvPr/>
        </p:nvSpPr>
        <p:spPr>
          <a:xfrm>
            <a:off x="2385204" y="2635002"/>
            <a:ext cx="3401269" cy="1109677"/>
          </a:xfrm>
          <a:custGeom>
            <a:avLst/>
            <a:gdLst>
              <a:gd name="connsiteX0" fmla="*/ 131527 w 789146"/>
              <a:gd name="connsiteY0" fmla="*/ 0 h 2110763"/>
              <a:gd name="connsiteX1" fmla="*/ 657619 w 789146"/>
              <a:gd name="connsiteY1" fmla="*/ 0 h 2110763"/>
              <a:gd name="connsiteX2" fmla="*/ 750623 w 789146"/>
              <a:gd name="connsiteY2" fmla="*/ 38524 h 2110763"/>
              <a:gd name="connsiteX3" fmla="*/ 789146 w 789146"/>
              <a:gd name="connsiteY3" fmla="*/ 131528 h 2110763"/>
              <a:gd name="connsiteX4" fmla="*/ 789146 w 789146"/>
              <a:gd name="connsiteY4" fmla="*/ 2110763 h 2110763"/>
              <a:gd name="connsiteX5" fmla="*/ 789146 w 789146"/>
              <a:gd name="connsiteY5" fmla="*/ 2110763 h 2110763"/>
              <a:gd name="connsiteX6" fmla="*/ 789146 w 789146"/>
              <a:gd name="connsiteY6" fmla="*/ 2110763 h 2110763"/>
              <a:gd name="connsiteX7" fmla="*/ 0 w 789146"/>
              <a:gd name="connsiteY7" fmla="*/ 2110763 h 2110763"/>
              <a:gd name="connsiteX8" fmla="*/ 0 w 789146"/>
              <a:gd name="connsiteY8" fmla="*/ 2110763 h 2110763"/>
              <a:gd name="connsiteX9" fmla="*/ 0 w 789146"/>
              <a:gd name="connsiteY9" fmla="*/ 2110763 h 2110763"/>
              <a:gd name="connsiteX10" fmla="*/ 0 w 789146"/>
              <a:gd name="connsiteY10" fmla="*/ 131527 h 2110763"/>
              <a:gd name="connsiteX11" fmla="*/ 38524 w 789146"/>
              <a:gd name="connsiteY11" fmla="*/ 38523 h 2110763"/>
              <a:gd name="connsiteX12" fmla="*/ 131528 w 789146"/>
              <a:gd name="connsiteY12" fmla="*/ 0 h 2110763"/>
              <a:gd name="connsiteX13" fmla="*/ 131527 w 789146"/>
              <a:gd name="connsiteY13" fmla="*/ 0 h 211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9146" h="2110763">
                <a:moveTo>
                  <a:pt x="789146" y="351802"/>
                </a:moveTo>
                <a:lnTo>
                  <a:pt x="789146" y="1758961"/>
                </a:lnTo>
                <a:cubicBezTo>
                  <a:pt x="789146" y="1852264"/>
                  <a:pt x="783965" y="1941748"/>
                  <a:pt x="774743" y="2007723"/>
                </a:cubicBezTo>
                <a:cubicBezTo>
                  <a:pt x="765521" y="2073698"/>
                  <a:pt x="753013" y="2110762"/>
                  <a:pt x="739972" y="2110762"/>
                </a:cubicBezTo>
                <a:lnTo>
                  <a:pt x="0" y="2110762"/>
                </a:lnTo>
                <a:lnTo>
                  <a:pt x="0" y="2110762"/>
                </a:lnTo>
                <a:lnTo>
                  <a:pt x="0" y="2110762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739972" y="1"/>
                </a:lnTo>
                <a:cubicBezTo>
                  <a:pt x="753014" y="1"/>
                  <a:pt x="765522" y="37065"/>
                  <a:pt x="774743" y="103043"/>
                </a:cubicBezTo>
                <a:cubicBezTo>
                  <a:pt x="783965" y="169018"/>
                  <a:pt x="789146" y="258502"/>
                  <a:pt x="789146" y="351805"/>
                </a:cubicBezTo>
                <a:lnTo>
                  <a:pt x="789146" y="351802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0017" tIns="73814" rIns="73814" bIns="73816" numCol="1" spcCol="1270" anchor="ctr" anchorCtr="0">
            <a:noAutofit/>
          </a:bodyPr>
          <a:lstStyle/>
          <a:p>
            <a:pPr marL="321457" lvl="1" indent="-321457" defTabSz="1375123">
              <a:lnSpc>
                <a:spcPct val="120000"/>
              </a:lnSpc>
              <a:spcAft>
                <a:spcPct val="15000"/>
              </a:spcAft>
              <a:buChar char="••"/>
            </a:pPr>
            <a:endParaRPr lang="en-US" sz="800" dirty="0">
              <a:latin typeface="印品黑体" panose="00000500000000000000" pitchFamily="2" charset="-122"/>
              <a:ea typeface="印品黑体" panose="00000500000000000000" pitchFamily="2" charset="-122"/>
              <a:cs typeface="+mn-ea"/>
              <a:sym typeface="Arial" panose="020B0604020202020204" pitchFamily="34" charset="0"/>
            </a:endParaRPr>
          </a:p>
          <a:p>
            <a:pPr marL="321457" lvl="1" indent="-321457" defTabSz="1375123">
              <a:lnSpc>
                <a:spcPct val="120000"/>
              </a:lnSpc>
              <a:spcAft>
                <a:spcPct val="15000"/>
              </a:spcAft>
              <a:buChar char="••"/>
            </a:pPr>
            <a:endParaRPr lang="en-US" sz="800" dirty="0">
              <a:latin typeface="印品黑体" panose="00000500000000000000" pitchFamily="2" charset="-122"/>
              <a:ea typeface="印品黑体" panose="00000500000000000000" pitchFamily="2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1" name="Freeform 70"/>
          <p:cNvSpPr/>
          <p:nvPr/>
        </p:nvSpPr>
        <p:spPr>
          <a:xfrm>
            <a:off x="2385204" y="4055845"/>
            <a:ext cx="3401269" cy="1615442"/>
          </a:xfrm>
          <a:custGeom>
            <a:avLst/>
            <a:gdLst>
              <a:gd name="connsiteX0" fmla="*/ 131527 w 789146"/>
              <a:gd name="connsiteY0" fmla="*/ 0 h 2110763"/>
              <a:gd name="connsiteX1" fmla="*/ 657619 w 789146"/>
              <a:gd name="connsiteY1" fmla="*/ 0 h 2110763"/>
              <a:gd name="connsiteX2" fmla="*/ 750623 w 789146"/>
              <a:gd name="connsiteY2" fmla="*/ 38524 h 2110763"/>
              <a:gd name="connsiteX3" fmla="*/ 789146 w 789146"/>
              <a:gd name="connsiteY3" fmla="*/ 131528 h 2110763"/>
              <a:gd name="connsiteX4" fmla="*/ 789146 w 789146"/>
              <a:gd name="connsiteY4" fmla="*/ 2110763 h 2110763"/>
              <a:gd name="connsiteX5" fmla="*/ 789146 w 789146"/>
              <a:gd name="connsiteY5" fmla="*/ 2110763 h 2110763"/>
              <a:gd name="connsiteX6" fmla="*/ 789146 w 789146"/>
              <a:gd name="connsiteY6" fmla="*/ 2110763 h 2110763"/>
              <a:gd name="connsiteX7" fmla="*/ 0 w 789146"/>
              <a:gd name="connsiteY7" fmla="*/ 2110763 h 2110763"/>
              <a:gd name="connsiteX8" fmla="*/ 0 w 789146"/>
              <a:gd name="connsiteY8" fmla="*/ 2110763 h 2110763"/>
              <a:gd name="connsiteX9" fmla="*/ 0 w 789146"/>
              <a:gd name="connsiteY9" fmla="*/ 2110763 h 2110763"/>
              <a:gd name="connsiteX10" fmla="*/ 0 w 789146"/>
              <a:gd name="connsiteY10" fmla="*/ 131527 h 2110763"/>
              <a:gd name="connsiteX11" fmla="*/ 38524 w 789146"/>
              <a:gd name="connsiteY11" fmla="*/ 38523 h 2110763"/>
              <a:gd name="connsiteX12" fmla="*/ 131528 w 789146"/>
              <a:gd name="connsiteY12" fmla="*/ 0 h 2110763"/>
              <a:gd name="connsiteX13" fmla="*/ 131527 w 789146"/>
              <a:gd name="connsiteY13" fmla="*/ 0 h 211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9146" h="2110763">
                <a:moveTo>
                  <a:pt x="789146" y="351802"/>
                </a:moveTo>
                <a:lnTo>
                  <a:pt x="789146" y="1758961"/>
                </a:lnTo>
                <a:cubicBezTo>
                  <a:pt x="789146" y="1852264"/>
                  <a:pt x="783965" y="1941748"/>
                  <a:pt x="774743" y="2007723"/>
                </a:cubicBezTo>
                <a:cubicBezTo>
                  <a:pt x="765521" y="2073698"/>
                  <a:pt x="753013" y="2110762"/>
                  <a:pt x="739972" y="2110762"/>
                </a:cubicBezTo>
                <a:lnTo>
                  <a:pt x="0" y="2110762"/>
                </a:lnTo>
                <a:lnTo>
                  <a:pt x="0" y="2110762"/>
                </a:lnTo>
                <a:lnTo>
                  <a:pt x="0" y="2110762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739972" y="1"/>
                </a:lnTo>
                <a:cubicBezTo>
                  <a:pt x="753014" y="1"/>
                  <a:pt x="765522" y="37065"/>
                  <a:pt x="774743" y="103043"/>
                </a:cubicBezTo>
                <a:cubicBezTo>
                  <a:pt x="783965" y="169018"/>
                  <a:pt x="789146" y="258502"/>
                  <a:pt x="789146" y="351805"/>
                </a:cubicBezTo>
                <a:lnTo>
                  <a:pt x="789146" y="351802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0017" tIns="73816" rIns="73814" bIns="73814" numCol="1" spcCol="1270" anchor="ctr" anchorCtr="0">
            <a:noAutofit/>
          </a:bodyPr>
          <a:lstStyle/>
          <a:p>
            <a:pPr marL="321457" lvl="1" indent="-321457" defTabSz="1375123">
              <a:lnSpc>
                <a:spcPct val="120000"/>
              </a:lnSpc>
              <a:spcAft>
                <a:spcPct val="15000"/>
              </a:spcAft>
              <a:buChar char="••"/>
            </a:pPr>
            <a:endParaRPr lang="en-US" sz="800" dirty="0">
              <a:latin typeface="印品黑体" panose="00000500000000000000" pitchFamily="2" charset="-122"/>
              <a:ea typeface="印品黑体" panose="00000500000000000000" pitchFamily="2" charset="-122"/>
              <a:cs typeface="+mn-ea"/>
              <a:sym typeface="Arial" panose="020B0604020202020204" pitchFamily="34" charset="0"/>
            </a:endParaRPr>
          </a:p>
          <a:p>
            <a:pPr marL="321457" lvl="1" indent="-321457" defTabSz="1375123">
              <a:lnSpc>
                <a:spcPct val="120000"/>
              </a:lnSpc>
              <a:spcAft>
                <a:spcPct val="15000"/>
              </a:spcAft>
              <a:buChar char="••"/>
            </a:pPr>
            <a:endParaRPr lang="en-US" sz="800" dirty="0">
              <a:latin typeface="印品黑体" panose="00000500000000000000" pitchFamily="2" charset="-122"/>
              <a:ea typeface="印品黑体" panose="00000500000000000000" pitchFamily="2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3" name="Freeform 72"/>
          <p:cNvSpPr/>
          <p:nvPr/>
        </p:nvSpPr>
        <p:spPr>
          <a:xfrm>
            <a:off x="2385204" y="5937929"/>
            <a:ext cx="3401269" cy="1109677"/>
          </a:xfrm>
          <a:custGeom>
            <a:avLst/>
            <a:gdLst>
              <a:gd name="connsiteX0" fmla="*/ 131527 w 789146"/>
              <a:gd name="connsiteY0" fmla="*/ 0 h 2110763"/>
              <a:gd name="connsiteX1" fmla="*/ 657619 w 789146"/>
              <a:gd name="connsiteY1" fmla="*/ 0 h 2110763"/>
              <a:gd name="connsiteX2" fmla="*/ 750623 w 789146"/>
              <a:gd name="connsiteY2" fmla="*/ 38524 h 2110763"/>
              <a:gd name="connsiteX3" fmla="*/ 789146 w 789146"/>
              <a:gd name="connsiteY3" fmla="*/ 131528 h 2110763"/>
              <a:gd name="connsiteX4" fmla="*/ 789146 w 789146"/>
              <a:gd name="connsiteY4" fmla="*/ 2110763 h 2110763"/>
              <a:gd name="connsiteX5" fmla="*/ 789146 w 789146"/>
              <a:gd name="connsiteY5" fmla="*/ 2110763 h 2110763"/>
              <a:gd name="connsiteX6" fmla="*/ 789146 w 789146"/>
              <a:gd name="connsiteY6" fmla="*/ 2110763 h 2110763"/>
              <a:gd name="connsiteX7" fmla="*/ 0 w 789146"/>
              <a:gd name="connsiteY7" fmla="*/ 2110763 h 2110763"/>
              <a:gd name="connsiteX8" fmla="*/ 0 w 789146"/>
              <a:gd name="connsiteY8" fmla="*/ 2110763 h 2110763"/>
              <a:gd name="connsiteX9" fmla="*/ 0 w 789146"/>
              <a:gd name="connsiteY9" fmla="*/ 2110763 h 2110763"/>
              <a:gd name="connsiteX10" fmla="*/ 0 w 789146"/>
              <a:gd name="connsiteY10" fmla="*/ 131527 h 2110763"/>
              <a:gd name="connsiteX11" fmla="*/ 38524 w 789146"/>
              <a:gd name="connsiteY11" fmla="*/ 38523 h 2110763"/>
              <a:gd name="connsiteX12" fmla="*/ 131528 w 789146"/>
              <a:gd name="connsiteY12" fmla="*/ 0 h 2110763"/>
              <a:gd name="connsiteX13" fmla="*/ 131527 w 789146"/>
              <a:gd name="connsiteY13" fmla="*/ 0 h 211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9146" h="2110763">
                <a:moveTo>
                  <a:pt x="789146" y="351802"/>
                </a:moveTo>
                <a:lnTo>
                  <a:pt x="789146" y="1758961"/>
                </a:lnTo>
                <a:cubicBezTo>
                  <a:pt x="789146" y="1852264"/>
                  <a:pt x="783965" y="1941748"/>
                  <a:pt x="774743" y="2007723"/>
                </a:cubicBezTo>
                <a:cubicBezTo>
                  <a:pt x="765521" y="2073698"/>
                  <a:pt x="753013" y="2110762"/>
                  <a:pt x="739972" y="2110762"/>
                </a:cubicBezTo>
                <a:lnTo>
                  <a:pt x="0" y="2110762"/>
                </a:lnTo>
                <a:lnTo>
                  <a:pt x="0" y="2110762"/>
                </a:lnTo>
                <a:lnTo>
                  <a:pt x="0" y="2110762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739972" y="1"/>
                </a:lnTo>
                <a:cubicBezTo>
                  <a:pt x="753014" y="1"/>
                  <a:pt x="765522" y="37065"/>
                  <a:pt x="774743" y="103043"/>
                </a:cubicBezTo>
                <a:cubicBezTo>
                  <a:pt x="783965" y="169018"/>
                  <a:pt x="789146" y="258502"/>
                  <a:pt x="789146" y="351805"/>
                </a:cubicBezTo>
                <a:lnTo>
                  <a:pt x="789146" y="351802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0017" tIns="73816" rIns="73814" bIns="73814" numCol="1" spcCol="1270" anchor="ctr" anchorCtr="0">
            <a:noAutofit/>
          </a:bodyPr>
          <a:lstStyle/>
          <a:p>
            <a:pPr marL="321457" lvl="1" indent="-321457" defTabSz="1375123">
              <a:lnSpc>
                <a:spcPct val="120000"/>
              </a:lnSpc>
              <a:spcAft>
                <a:spcPct val="15000"/>
              </a:spcAft>
              <a:buChar char="••"/>
            </a:pPr>
            <a:endParaRPr lang="en-US" sz="800" dirty="0">
              <a:latin typeface="印品黑体" panose="00000500000000000000" pitchFamily="2" charset="-122"/>
              <a:ea typeface="印品黑体" panose="00000500000000000000" pitchFamily="2" charset="-122"/>
              <a:cs typeface="+mn-ea"/>
              <a:sym typeface="Arial" panose="020B0604020202020204" pitchFamily="34" charset="0"/>
            </a:endParaRPr>
          </a:p>
          <a:p>
            <a:pPr marL="321457" lvl="1" indent="-321457" defTabSz="1375123">
              <a:lnSpc>
                <a:spcPct val="120000"/>
              </a:lnSpc>
              <a:spcAft>
                <a:spcPct val="15000"/>
              </a:spcAft>
              <a:buChar char="••"/>
            </a:pPr>
            <a:endParaRPr lang="en-US" sz="800" dirty="0">
              <a:latin typeface="印品黑体" panose="00000500000000000000" pitchFamily="2" charset="-122"/>
              <a:ea typeface="印品黑体" panose="00000500000000000000" pitchFamily="2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Freeform 45"/>
          <p:cNvSpPr/>
          <p:nvPr/>
        </p:nvSpPr>
        <p:spPr>
          <a:xfrm flipH="1">
            <a:off x="7072278" y="2635002"/>
            <a:ext cx="3401269" cy="1109677"/>
          </a:xfrm>
          <a:custGeom>
            <a:avLst/>
            <a:gdLst>
              <a:gd name="connsiteX0" fmla="*/ 131527 w 789146"/>
              <a:gd name="connsiteY0" fmla="*/ 0 h 2110763"/>
              <a:gd name="connsiteX1" fmla="*/ 657619 w 789146"/>
              <a:gd name="connsiteY1" fmla="*/ 0 h 2110763"/>
              <a:gd name="connsiteX2" fmla="*/ 750623 w 789146"/>
              <a:gd name="connsiteY2" fmla="*/ 38524 h 2110763"/>
              <a:gd name="connsiteX3" fmla="*/ 789146 w 789146"/>
              <a:gd name="connsiteY3" fmla="*/ 131528 h 2110763"/>
              <a:gd name="connsiteX4" fmla="*/ 789146 w 789146"/>
              <a:gd name="connsiteY4" fmla="*/ 2110763 h 2110763"/>
              <a:gd name="connsiteX5" fmla="*/ 789146 w 789146"/>
              <a:gd name="connsiteY5" fmla="*/ 2110763 h 2110763"/>
              <a:gd name="connsiteX6" fmla="*/ 789146 w 789146"/>
              <a:gd name="connsiteY6" fmla="*/ 2110763 h 2110763"/>
              <a:gd name="connsiteX7" fmla="*/ 0 w 789146"/>
              <a:gd name="connsiteY7" fmla="*/ 2110763 h 2110763"/>
              <a:gd name="connsiteX8" fmla="*/ 0 w 789146"/>
              <a:gd name="connsiteY8" fmla="*/ 2110763 h 2110763"/>
              <a:gd name="connsiteX9" fmla="*/ 0 w 789146"/>
              <a:gd name="connsiteY9" fmla="*/ 2110763 h 2110763"/>
              <a:gd name="connsiteX10" fmla="*/ 0 w 789146"/>
              <a:gd name="connsiteY10" fmla="*/ 131527 h 2110763"/>
              <a:gd name="connsiteX11" fmla="*/ 38524 w 789146"/>
              <a:gd name="connsiteY11" fmla="*/ 38523 h 2110763"/>
              <a:gd name="connsiteX12" fmla="*/ 131528 w 789146"/>
              <a:gd name="connsiteY12" fmla="*/ 0 h 2110763"/>
              <a:gd name="connsiteX13" fmla="*/ 131527 w 789146"/>
              <a:gd name="connsiteY13" fmla="*/ 0 h 211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9146" h="2110763">
                <a:moveTo>
                  <a:pt x="789146" y="351802"/>
                </a:moveTo>
                <a:lnTo>
                  <a:pt x="789146" y="1758961"/>
                </a:lnTo>
                <a:cubicBezTo>
                  <a:pt x="789146" y="1852264"/>
                  <a:pt x="783965" y="1941748"/>
                  <a:pt x="774743" y="2007723"/>
                </a:cubicBezTo>
                <a:cubicBezTo>
                  <a:pt x="765521" y="2073698"/>
                  <a:pt x="753013" y="2110762"/>
                  <a:pt x="739972" y="2110762"/>
                </a:cubicBezTo>
                <a:lnTo>
                  <a:pt x="0" y="2110762"/>
                </a:lnTo>
                <a:lnTo>
                  <a:pt x="0" y="2110762"/>
                </a:lnTo>
                <a:lnTo>
                  <a:pt x="0" y="2110762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739972" y="1"/>
                </a:lnTo>
                <a:cubicBezTo>
                  <a:pt x="753014" y="1"/>
                  <a:pt x="765522" y="37065"/>
                  <a:pt x="774743" y="103043"/>
                </a:cubicBezTo>
                <a:cubicBezTo>
                  <a:pt x="783965" y="169018"/>
                  <a:pt x="789146" y="258502"/>
                  <a:pt x="789146" y="351805"/>
                </a:cubicBezTo>
                <a:lnTo>
                  <a:pt x="789146" y="351802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0017" tIns="73814" rIns="73814" bIns="73816" numCol="1" spcCol="1270" anchor="ctr" anchorCtr="0">
            <a:noAutofit/>
          </a:bodyPr>
          <a:lstStyle/>
          <a:p>
            <a:pPr marL="321457" lvl="1" indent="-321457" defTabSz="1375123">
              <a:lnSpc>
                <a:spcPct val="120000"/>
              </a:lnSpc>
              <a:spcAft>
                <a:spcPct val="15000"/>
              </a:spcAft>
              <a:buChar char="••"/>
            </a:pPr>
            <a:endParaRPr lang="en-US" sz="800" dirty="0">
              <a:latin typeface="印品黑体" panose="00000500000000000000" pitchFamily="2" charset="-122"/>
              <a:ea typeface="印品黑体" panose="00000500000000000000" pitchFamily="2" charset="-122"/>
              <a:cs typeface="+mn-ea"/>
              <a:sym typeface="Arial" panose="020B0604020202020204" pitchFamily="34" charset="0"/>
            </a:endParaRPr>
          </a:p>
          <a:p>
            <a:pPr marL="321457" lvl="1" indent="-321457" defTabSz="1375123">
              <a:lnSpc>
                <a:spcPct val="120000"/>
              </a:lnSpc>
              <a:spcAft>
                <a:spcPct val="15000"/>
              </a:spcAft>
              <a:buChar char="••"/>
            </a:pPr>
            <a:endParaRPr lang="en-US" sz="800" dirty="0">
              <a:latin typeface="印品黑体" panose="00000500000000000000" pitchFamily="2" charset="-122"/>
              <a:ea typeface="印品黑体" panose="00000500000000000000" pitchFamily="2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3" name="Freeform 62"/>
          <p:cNvSpPr/>
          <p:nvPr/>
        </p:nvSpPr>
        <p:spPr>
          <a:xfrm flipH="1">
            <a:off x="7072277" y="4055845"/>
            <a:ext cx="3401269" cy="1615442"/>
          </a:xfrm>
          <a:custGeom>
            <a:avLst/>
            <a:gdLst>
              <a:gd name="connsiteX0" fmla="*/ 131527 w 789146"/>
              <a:gd name="connsiteY0" fmla="*/ 0 h 2110763"/>
              <a:gd name="connsiteX1" fmla="*/ 657619 w 789146"/>
              <a:gd name="connsiteY1" fmla="*/ 0 h 2110763"/>
              <a:gd name="connsiteX2" fmla="*/ 750623 w 789146"/>
              <a:gd name="connsiteY2" fmla="*/ 38524 h 2110763"/>
              <a:gd name="connsiteX3" fmla="*/ 789146 w 789146"/>
              <a:gd name="connsiteY3" fmla="*/ 131528 h 2110763"/>
              <a:gd name="connsiteX4" fmla="*/ 789146 w 789146"/>
              <a:gd name="connsiteY4" fmla="*/ 2110763 h 2110763"/>
              <a:gd name="connsiteX5" fmla="*/ 789146 w 789146"/>
              <a:gd name="connsiteY5" fmla="*/ 2110763 h 2110763"/>
              <a:gd name="connsiteX6" fmla="*/ 789146 w 789146"/>
              <a:gd name="connsiteY6" fmla="*/ 2110763 h 2110763"/>
              <a:gd name="connsiteX7" fmla="*/ 0 w 789146"/>
              <a:gd name="connsiteY7" fmla="*/ 2110763 h 2110763"/>
              <a:gd name="connsiteX8" fmla="*/ 0 w 789146"/>
              <a:gd name="connsiteY8" fmla="*/ 2110763 h 2110763"/>
              <a:gd name="connsiteX9" fmla="*/ 0 w 789146"/>
              <a:gd name="connsiteY9" fmla="*/ 2110763 h 2110763"/>
              <a:gd name="connsiteX10" fmla="*/ 0 w 789146"/>
              <a:gd name="connsiteY10" fmla="*/ 131527 h 2110763"/>
              <a:gd name="connsiteX11" fmla="*/ 38524 w 789146"/>
              <a:gd name="connsiteY11" fmla="*/ 38523 h 2110763"/>
              <a:gd name="connsiteX12" fmla="*/ 131528 w 789146"/>
              <a:gd name="connsiteY12" fmla="*/ 0 h 2110763"/>
              <a:gd name="connsiteX13" fmla="*/ 131527 w 789146"/>
              <a:gd name="connsiteY13" fmla="*/ 0 h 211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9146" h="2110763">
                <a:moveTo>
                  <a:pt x="789146" y="351802"/>
                </a:moveTo>
                <a:lnTo>
                  <a:pt x="789146" y="1758961"/>
                </a:lnTo>
                <a:cubicBezTo>
                  <a:pt x="789146" y="1852264"/>
                  <a:pt x="783965" y="1941748"/>
                  <a:pt x="774743" y="2007723"/>
                </a:cubicBezTo>
                <a:cubicBezTo>
                  <a:pt x="765521" y="2073698"/>
                  <a:pt x="753013" y="2110762"/>
                  <a:pt x="739972" y="2110762"/>
                </a:cubicBezTo>
                <a:lnTo>
                  <a:pt x="0" y="2110762"/>
                </a:lnTo>
                <a:lnTo>
                  <a:pt x="0" y="2110762"/>
                </a:lnTo>
                <a:lnTo>
                  <a:pt x="0" y="2110762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739972" y="1"/>
                </a:lnTo>
                <a:cubicBezTo>
                  <a:pt x="753014" y="1"/>
                  <a:pt x="765522" y="37065"/>
                  <a:pt x="774743" y="103043"/>
                </a:cubicBezTo>
                <a:cubicBezTo>
                  <a:pt x="783965" y="169018"/>
                  <a:pt x="789146" y="258502"/>
                  <a:pt x="789146" y="351805"/>
                </a:cubicBezTo>
                <a:lnTo>
                  <a:pt x="789146" y="351802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0017" tIns="73816" rIns="73814" bIns="73814" numCol="1" spcCol="1270" anchor="ctr" anchorCtr="0">
            <a:noAutofit/>
          </a:bodyPr>
          <a:lstStyle/>
          <a:p>
            <a:pPr marL="321457" lvl="1" indent="-321457" defTabSz="1375123">
              <a:lnSpc>
                <a:spcPct val="120000"/>
              </a:lnSpc>
              <a:spcAft>
                <a:spcPct val="15000"/>
              </a:spcAft>
              <a:buChar char="••"/>
            </a:pPr>
            <a:endParaRPr lang="en-US" sz="800" dirty="0">
              <a:latin typeface="印品黑体" panose="00000500000000000000" pitchFamily="2" charset="-122"/>
              <a:ea typeface="印品黑体" panose="00000500000000000000" pitchFamily="2" charset="-122"/>
              <a:cs typeface="+mn-ea"/>
              <a:sym typeface="Arial" panose="020B0604020202020204" pitchFamily="34" charset="0"/>
            </a:endParaRPr>
          </a:p>
          <a:p>
            <a:pPr marL="321457" lvl="1" indent="-321457" defTabSz="1375123">
              <a:lnSpc>
                <a:spcPct val="120000"/>
              </a:lnSpc>
              <a:spcAft>
                <a:spcPct val="15000"/>
              </a:spcAft>
              <a:buChar char="••"/>
            </a:pPr>
            <a:endParaRPr lang="en-US" sz="800" dirty="0">
              <a:latin typeface="印品黑体" panose="00000500000000000000" pitchFamily="2" charset="-122"/>
              <a:ea typeface="印品黑体" panose="00000500000000000000" pitchFamily="2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5" name="Freeform 64"/>
          <p:cNvSpPr/>
          <p:nvPr/>
        </p:nvSpPr>
        <p:spPr>
          <a:xfrm flipH="1">
            <a:off x="7072278" y="5937929"/>
            <a:ext cx="3401269" cy="1109677"/>
          </a:xfrm>
          <a:custGeom>
            <a:avLst/>
            <a:gdLst>
              <a:gd name="connsiteX0" fmla="*/ 131527 w 789146"/>
              <a:gd name="connsiteY0" fmla="*/ 0 h 2110763"/>
              <a:gd name="connsiteX1" fmla="*/ 657619 w 789146"/>
              <a:gd name="connsiteY1" fmla="*/ 0 h 2110763"/>
              <a:gd name="connsiteX2" fmla="*/ 750623 w 789146"/>
              <a:gd name="connsiteY2" fmla="*/ 38524 h 2110763"/>
              <a:gd name="connsiteX3" fmla="*/ 789146 w 789146"/>
              <a:gd name="connsiteY3" fmla="*/ 131528 h 2110763"/>
              <a:gd name="connsiteX4" fmla="*/ 789146 w 789146"/>
              <a:gd name="connsiteY4" fmla="*/ 2110763 h 2110763"/>
              <a:gd name="connsiteX5" fmla="*/ 789146 w 789146"/>
              <a:gd name="connsiteY5" fmla="*/ 2110763 h 2110763"/>
              <a:gd name="connsiteX6" fmla="*/ 789146 w 789146"/>
              <a:gd name="connsiteY6" fmla="*/ 2110763 h 2110763"/>
              <a:gd name="connsiteX7" fmla="*/ 0 w 789146"/>
              <a:gd name="connsiteY7" fmla="*/ 2110763 h 2110763"/>
              <a:gd name="connsiteX8" fmla="*/ 0 w 789146"/>
              <a:gd name="connsiteY8" fmla="*/ 2110763 h 2110763"/>
              <a:gd name="connsiteX9" fmla="*/ 0 w 789146"/>
              <a:gd name="connsiteY9" fmla="*/ 2110763 h 2110763"/>
              <a:gd name="connsiteX10" fmla="*/ 0 w 789146"/>
              <a:gd name="connsiteY10" fmla="*/ 131527 h 2110763"/>
              <a:gd name="connsiteX11" fmla="*/ 38524 w 789146"/>
              <a:gd name="connsiteY11" fmla="*/ 38523 h 2110763"/>
              <a:gd name="connsiteX12" fmla="*/ 131528 w 789146"/>
              <a:gd name="connsiteY12" fmla="*/ 0 h 2110763"/>
              <a:gd name="connsiteX13" fmla="*/ 131527 w 789146"/>
              <a:gd name="connsiteY13" fmla="*/ 0 h 211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9146" h="2110763">
                <a:moveTo>
                  <a:pt x="789146" y="351802"/>
                </a:moveTo>
                <a:lnTo>
                  <a:pt x="789146" y="1758961"/>
                </a:lnTo>
                <a:cubicBezTo>
                  <a:pt x="789146" y="1852264"/>
                  <a:pt x="783965" y="1941748"/>
                  <a:pt x="774743" y="2007723"/>
                </a:cubicBezTo>
                <a:cubicBezTo>
                  <a:pt x="765521" y="2073698"/>
                  <a:pt x="753013" y="2110762"/>
                  <a:pt x="739972" y="2110762"/>
                </a:cubicBezTo>
                <a:lnTo>
                  <a:pt x="0" y="2110762"/>
                </a:lnTo>
                <a:lnTo>
                  <a:pt x="0" y="2110762"/>
                </a:lnTo>
                <a:lnTo>
                  <a:pt x="0" y="2110762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739972" y="1"/>
                </a:lnTo>
                <a:cubicBezTo>
                  <a:pt x="753014" y="1"/>
                  <a:pt x="765522" y="37065"/>
                  <a:pt x="774743" y="103043"/>
                </a:cubicBezTo>
                <a:cubicBezTo>
                  <a:pt x="783965" y="169018"/>
                  <a:pt x="789146" y="258502"/>
                  <a:pt x="789146" y="351805"/>
                </a:cubicBezTo>
                <a:lnTo>
                  <a:pt x="789146" y="351802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0017" tIns="73816" rIns="73814" bIns="73814" numCol="1" spcCol="1270" anchor="ctr" anchorCtr="0">
            <a:noAutofit/>
          </a:bodyPr>
          <a:lstStyle/>
          <a:p>
            <a:pPr marL="321457" lvl="1" indent="-321457" defTabSz="1375123">
              <a:lnSpc>
                <a:spcPct val="120000"/>
              </a:lnSpc>
              <a:spcAft>
                <a:spcPct val="15000"/>
              </a:spcAft>
              <a:buChar char="••"/>
            </a:pPr>
            <a:endParaRPr lang="en-US" sz="800" dirty="0">
              <a:latin typeface="印品黑体" panose="00000500000000000000" pitchFamily="2" charset="-122"/>
              <a:ea typeface="印品黑体" panose="00000500000000000000" pitchFamily="2" charset="-122"/>
              <a:cs typeface="+mn-ea"/>
              <a:sym typeface="Arial" panose="020B0604020202020204" pitchFamily="34" charset="0"/>
            </a:endParaRPr>
          </a:p>
          <a:p>
            <a:pPr marL="321457" lvl="1" indent="-321457" defTabSz="1375123">
              <a:lnSpc>
                <a:spcPct val="120000"/>
              </a:lnSpc>
              <a:spcAft>
                <a:spcPct val="15000"/>
              </a:spcAft>
              <a:buChar char="••"/>
            </a:pPr>
            <a:endParaRPr lang="en-US" sz="800" dirty="0">
              <a:latin typeface="印品黑体" panose="00000500000000000000" pitchFamily="2" charset="-122"/>
              <a:ea typeface="印品黑体" panose="00000500000000000000" pitchFamily="2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4" name="Text Placeholder 3"/>
          <p:cNvSpPr txBox="1">
            <a:spLocks/>
          </p:cNvSpPr>
          <p:nvPr/>
        </p:nvSpPr>
        <p:spPr>
          <a:xfrm>
            <a:off x="2712335" y="2839568"/>
            <a:ext cx="2752689" cy="236603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285829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Arial" panose="020B0604020202020204" pitchFamily="34" charset="0"/>
              </a:rPr>
              <a:t>‐m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Arial" panose="020B0604020202020204" pitchFamily="34" charset="0"/>
              </a:rPr>
              <a:t>：同时输入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Arial" panose="020B0604020202020204" pitchFamily="34" charset="0"/>
              </a:rPr>
              <a:t>commit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Arial" panose="020B0604020202020204" pitchFamily="34" charset="0"/>
              </a:rPr>
              <a:t>的描述信息。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8" name="Text Placeholder 3"/>
          <p:cNvSpPr txBox="1">
            <a:spLocks/>
          </p:cNvSpPr>
          <p:nvPr/>
        </p:nvSpPr>
        <p:spPr>
          <a:xfrm>
            <a:off x="2654362" y="4158527"/>
            <a:ext cx="3038830" cy="139999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285829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Arial" panose="020B0604020202020204" pitchFamily="34" charset="0"/>
              </a:rPr>
              <a:t>‐a, ‐‐all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Arial" panose="020B0604020202020204" pitchFamily="34" charset="0"/>
              </a:rPr>
              <a:t>：获取所有分支名。</a:t>
            </a:r>
          </a:p>
          <a:p>
            <a:pPr algn="l" defTabSz="1285829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Arial" panose="020B0604020202020204" pitchFamily="34" charset="0"/>
              </a:rPr>
              <a:t>‐c, ‐‐current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Arial" panose="020B0604020202020204" pitchFamily="34" charset="0"/>
              </a:rPr>
              <a:t>：获取当前分支名。</a:t>
            </a:r>
          </a:p>
          <a:p>
            <a:pPr algn="l" defTabSz="1285829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Arial" panose="020B0604020202020204" pitchFamily="34" charset="0"/>
              </a:rPr>
              <a:t>‐n, ‐‐new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Arial" panose="020B0604020202020204" pitchFamily="34" charset="0"/>
              </a:rPr>
              <a:t>：创建分支，需追加分支名。</a:t>
            </a:r>
          </a:p>
          <a:p>
            <a:pPr algn="l" defTabSz="1285829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Arial" panose="020B0604020202020204" pitchFamily="34" charset="0"/>
              </a:rPr>
              <a:t>‐s, ‐‐switch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Arial" panose="020B0604020202020204" pitchFamily="34" charset="0"/>
              </a:rPr>
              <a:t>：切换分支，需追加分支名。</a:t>
            </a:r>
          </a:p>
        </p:txBody>
      </p:sp>
      <p:sp>
        <p:nvSpPr>
          <p:cNvPr id="80" name="Text Placeholder 3"/>
          <p:cNvSpPr txBox="1">
            <a:spLocks/>
          </p:cNvSpPr>
          <p:nvPr/>
        </p:nvSpPr>
        <p:spPr>
          <a:xfrm>
            <a:off x="2712335" y="6150041"/>
            <a:ext cx="2752689" cy="236603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285829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Arial" panose="020B0604020202020204" pitchFamily="34" charset="0"/>
              </a:rPr>
              <a:t>切换分支，需追加分支名。</a:t>
            </a:r>
            <a:endParaRPr lang="en-US" altLang="zh-CN" sz="800" dirty="0">
              <a:solidFill>
                <a:schemeClr val="tx1">
                  <a:lumMod val="75000"/>
                  <a:lumOff val="2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7" name="Text Placeholder 3"/>
          <p:cNvSpPr txBox="1">
            <a:spLocks/>
          </p:cNvSpPr>
          <p:nvPr/>
        </p:nvSpPr>
        <p:spPr>
          <a:xfrm>
            <a:off x="7388243" y="2839568"/>
            <a:ext cx="2752688" cy="495136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r" defTabSz="1285829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Arial" panose="020B0604020202020204" pitchFamily="34" charset="0"/>
              </a:rPr>
              <a:t>重命名分支，需追加待命名的分支名和重命名的分支名。</a:t>
            </a:r>
            <a:endParaRPr lang="en-US" altLang="zh-CN" sz="800" dirty="0">
              <a:solidFill>
                <a:schemeClr val="tx1">
                  <a:lumMod val="75000"/>
                  <a:lumOff val="2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1" name="Text Placeholder 3"/>
          <p:cNvSpPr txBox="1">
            <a:spLocks/>
          </p:cNvSpPr>
          <p:nvPr/>
        </p:nvSpPr>
        <p:spPr>
          <a:xfrm>
            <a:off x="7388243" y="4201616"/>
            <a:ext cx="2980856" cy="1356910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r" defTabSz="1285829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Arial" panose="020B0604020202020204" pitchFamily="34" charset="0"/>
              </a:rPr>
              <a:t>‐HARD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Arial" panose="020B0604020202020204" pitchFamily="34" charset="0"/>
              </a:rPr>
              <a:t>：设置回滚模式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  <a:cs typeface="+mn-ea"/>
              <a:sym typeface="Arial" panose="020B0604020202020204" pitchFamily="34" charset="0"/>
            </a:endParaRPr>
          </a:p>
          <a:p>
            <a:pPr algn="r" defTabSz="1285829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Arial" panose="020B0604020202020204" pitchFamily="34" charset="0"/>
              </a:rPr>
              <a:t>‐c, ‐‐commit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Arial" panose="020B0604020202020204" pitchFamily="34" charset="0"/>
              </a:rPr>
              <a:t>：本地仓库回滚到指定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Arial" panose="020B0604020202020204" pitchFamily="34" charset="0"/>
              </a:rPr>
              <a:t>commit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Arial" panose="020B0604020202020204" pitchFamily="34" charset="0"/>
              </a:rPr>
              <a:t>，需追加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Arial" panose="020B0604020202020204" pitchFamily="34" charset="0"/>
              </a:rPr>
              <a:t>commit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Arial" panose="020B0604020202020204" pitchFamily="34" charset="0"/>
              </a:rPr>
              <a:t>的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Arial" panose="020B0604020202020204" pitchFamily="34" charset="0"/>
              </a:rPr>
              <a:t>key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Arial" panose="020B0604020202020204" pitchFamily="34" charset="0"/>
              </a:rPr>
              <a:t>。</a:t>
            </a:r>
          </a:p>
          <a:p>
            <a:pPr algn="r" defTabSz="1285829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Arial" panose="020B0604020202020204" pitchFamily="34" charset="0"/>
              </a:rPr>
              <a:t>‐t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Arial" panose="020B0604020202020204" pitchFamily="34" charset="0"/>
              </a:rPr>
              <a:t>：本地仓库回滚指定次数，需追加回滚的次数。	</a:t>
            </a:r>
          </a:p>
        </p:txBody>
      </p:sp>
      <p:sp>
        <p:nvSpPr>
          <p:cNvPr id="93" name="Text Placeholder 3"/>
          <p:cNvSpPr txBox="1">
            <a:spLocks/>
          </p:cNvSpPr>
          <p:nvPr/>
        </p:nvSpPr>
        <p:spPr>
          <a:xfrm>
            <a:off x="7388243" y="6162852"/>
            <a:ext cx="2641532" cy="79675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r" defTabSz="1285829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Arial" panose="020B0604020202020204" pitchFamily="34" charset="0"/>
              </a:rPr>
              <a:t>‐a, ‐‐all：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Arial" panose="020B0604020202020204" pitchFamily="34" charset="0"/>
              </a:rPr>
              <a:t>获取所有历史记录。</a:t>
            </a:r>
          </a:p>
          <a:p>
            <a:pPr algn="r" defTabSz="1285829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Arial" panose="020B0604020202020204" pitchFamily="34" charset="0"/>
              </a:rPr>
              <a:t>‐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Arial" panose="020B0604020202020204" pitchFamily="34" charset="0"/>
              </a:rPr>
              <a:t>c, ‐‐current：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Arial" panose="020B0604020202020204" pitchFamily="34" charset="0"/>
              </a:rPr>
              <a:t>获取当前分支历史记录。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964706" y="2555519"/>
            <a:ext cx="1431664" cy="127683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437629">
              <a:lnSpc>
                <a:spcPct val="120000"/>
              </a:lnSpc>
              <a:spcAft>
                <a:spcPct val="35000"/>
              </a:spcAft>
            </a:pPr>
            <a:r>
              <a:rPr lang="en-US" sz="2000" dirty="0"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Arial" panose="020B0604020202020204" pitchFamily="34" charset="0"/>
              </a:rPr>
              <a:t>commit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964706" y="3976365"/>
            <a:ext cx="1431664" cy="176633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437629">
              <a:lnSpc>
                <a:spcPct val="120000"/>
              </a:lnSpc>
              <a:spcAft>
                <a:spcPct val="35000"/>
              </a:spcAft>
            </a:pPr>
            <a:r>
              <a:rPr lang="en-US" sz="2000" dirty="0"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Arial" panose="020B0604020202020204" pitchFamily="34" charset="0"/>
              </a:rPr>
              <a:t>branch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964706" y="5858450"/>
            <a:ext cx="1431664" cy="127682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437629">
              <a:lnSpc>
                <a:spcPct val="120000"/>
              </a:lnSpc>
              <a:spcAft>
                <a:spcPct val="35000"/>
              </a:spcAft>
            </a:pPr>
            <a:r>
              <a:rPr lang="en-US" sz="2000" dirty="0"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Arial" panose="020B0604020202020204" pitchFamily="34" charset="0"/>
              </a:rPr>
              <a:t>switch</a:t>
            </a:r>
          </a:p>
        </p:txBody>
      </p:sp>
      <p:sp>
        <p:nvSpPr>
          <p:cNvPr id="45" name="Rounded Rectangle 44"/>
          <p:cNvSpPr/>
          <p:nvPr/>
        </p:nvSpPr>
        <p:spPr>
          <a:xfrm flipH="1">
            <a:off x="10462380" y="2555519"/>
            <a:ext cx="1431664" cy="127683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437629">
              <a:lnSpc>
                <a:spcPct val="120000"/>
              </a:lnSpc>
              <a:spcAft>
                <a:spcPct val="35000"/>
              </a:spcAft>
            </a:pPr>
            <a:r>
              <a:rPr lang="en-US" sz="2000" dirty="0"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Arial" panose="020B0604020202020204" pitchFamily="34" charset="0"/>
              </a:rPr>
              <a:t>rename</a:t>
            </a:r>
          </a:p>
        </p:txBody>
      </p:sp>
      <p:sp>
        <p:nvSpPr>
          <p:cNvPr id="48" name="Rounded Rectangle 47"/>
          <p:cNvSpPr/>
          <p:nvPr/>
        </p:nvSpPr>
        <p:spPr>
          <a:xfrm flipH="1">
            <a:off x="10462380" y="3976365"/>
            <a:ext cx="1431664" cy="1766338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437629">
              <a:lnSpc>
                <a:spcPct val="120000"/>
              </a:lnSpc>
              <a:spcAft>
                <a:spcPct val="35000"/>
              </a:spcAft>
            </a:pPr>
            <a:r>
              <a:rPr lang="en-US" sz="2000" dirty="0"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Arial" panose="020B0604020202020204" pitchFamily="34" charset="0"/>
              </a:rPr>
              <a:t>reset</a:t>
            </a:r>
          </a:p>
        </p:txBody>
      </p:sp>
      <p:sp>
        <p:nvSpPr>
          <p:cNvPr id="64" name="Rounded Rectangle 63"/>
          <p:cNvSpPr/>
          <p:nvPr/>
        </p:nvSpPr>
        <p:spPr>
          <a:xfrm flipH="1">
            <a:off x="10462380" y="5858450"/>
            <a:ext cx="1431664" cy="1276827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437629">
              <a:lnSpc>
                <a:spcPct val="120000"/>
              </a:lnSpc>
              <a:spcAft>
                <a:spcPct val="35000"/>
              </a:spcAft>
            </a:pPr>
            <a:r>
              <a:rPr lang="en-US" sz="2000" dirty="0"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Arial" panose="020B0604020202020204" pitchFamily="34" charset="0"/>
              </a:rPr>
              <a:t>log</a:t>
            </a:r>
          </a:p>
        </p:txBody>
      </p:sp>
      <p:sp>
        <p:nvSpPr>
          <p:cNvPr id="31" name="Freeform 68">
            <a:extLst>
              <a:ext uri="{FF2B5EF4-FFF2-40B4-BE49-F238E27FC236}">
                <a16:creationId xmlns:a16="http://schemas.microsoft.com/office/drawing/2014/main" id="{BBE0C4BE-6CA5-4274-991C-2881BA73C66F}"/>
              </a:ext>
            </a:extLst>
          </p:cNvPr>
          <p:cNvSpPr/>
          <p:nvPr/>
        </p:nvSpPr>
        <p:spPr>
          <a:xfrm>
            <a:off x="2385203" y="1237621"/>
            <a:ext cx="3401269" cy="1109677"/>
          </a:xfrm>
          <a:custGeom>
            <a:avLst/>
            <a:gdLst>
              <a:gd name="connsiteX0" fmla="*/ 131527 w 789146"/>
              <a:gd name="connsiteY0" fmla="*/ 0 h 2110763"/>
              <a:gd name="connsiteX1" fmla="*/ 657619 w 789146"/>
              <a:gd name="connsiteY1" fmla="*/ 0 h 2110763"/>
              <a:gd name="connsiteX2" fmla="*/ 750623 w 789146"/>
              <a:gd name="connsiteY2" fmla="*/ 38524 h 2110763"/>
              <a:gd name="connsiteX3" fmla="*/ 789146 w 789146"/>
              <a:gd name="connsiteY3" fmla="*/ 131528 h 2110763"/>
              <a:gd name="connsiteX4" fmla="*/ 789146 w 789146"/>
              <a:gd name="connsiteY4" fmla="*/ 2110763 h 2110763"/>
              <a:gd name="connsiteX5" fmla="*/ 789146 w 789146"/>
              <a:gd name="connsiteY5" fmla="*/ 2110763 h 2110763"/>
              <a:gd name="connsiteX6" fmla="*/ 789146 w 789146"/>
              <a:gd name="connsiteY6" fmla="*/ 2110763 h 2110763"/>
              <a:gd name="connsiteX7" fmla="*/ 0 w 789146"/>
              <a:gd name="connsiteY7" fmla="*/ 2110763 h 2110763"/>
              <a:gd name="connsiteX8" fmla="*/ 0 w 789146"/>
              <a:gd name="connsiteY8" fmla="*/ 2110763 h 2110763"/>
              <a:gd name="connsiteX9" fmla="*/ 0 w 789146"/>
              <a:gd name="connsiteY9" fmla="*/ 2110763 h 2110763"/>
              <a:gd name="connsiteX10" fmla="*/ 0 w 789146"/>
              <a:gd name="connsiteY10" fmla="*/ 131527 h 2110763"/>
              <a:gd name="connsiteX11" fmla="*/ 38524 w 789146"/>
              <a:gd name="connsiteY11" fmla="*/ 38523 h 2110763"/>
              <a:gd name="connsiteX12" fmla="*/ 131528 w 789146"/>
              <a:gd name="connsiteY12" fmla="*/ 0 h 2110763"/>
              <a:gd name="connsiteX13" fmla="*/ 131527 w 789146"/>
              <a:gd name="connsiteY13" fmla="*/ 0 h 211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9146" h="2110763">
                <a:moveTo>
                  <a:pt x="789146" y="351802"/>
                </a:moveTo>
                <a:lnTo>
                  <a:pt x="789146" y="1758961"/>
                </a:lnTo>
                <a:cubicBezTo>
                  <a:pt x="789146" y="1852264"/>
                  <a:pt x="783965" y="1941748"/>
                  <a:pt x="774743" y="2007723"/>
                </a:cubicBezTo>
                <a:cubicBezTo>
                  <a:pt x="765521" y="2073698"/>
                  <a:pt x="753013" y="2110762"/>
                  <a:pt x="739972" y="2110762"/>
                </a:cubicBezTo>
                <a:lnTo>
                  <a:pt x="0" y="2110762"/>
                </a:lnTo>
                <a:lnTo>
                  <a:pt x="0" y="2110762"/>
                </a:lnTo>
                <a:lnTo>
                  <a:pt x="0" y="2110762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739972" y="1"/>
                </a:lnTo>
                <a:cubicBezTo>
                  <a:pt x="753014" y="1"/>
                  <a:pt x="765522" y="37065"/>
                  <a:pt x="774743" y="103043"/>
                </a:cubicBezTo>
                <a:cubicBezTo>
                  <a:pt x="783965" y="169018"/>
                  <a:pt x="789146" y="258502"/>
                  <a:pt x="789146" y="351805"/>
                </a:cubicBezTo>
                <a:lnTo>
                  <a:pt x="789146" y="351802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0017" tIns="73814" rIns="73814" bIns="73816" numCol="1" spcCol="1270" anchor="ctr" anchorCtr="0">
            <a:noAutofit/>
          </a:bodyPr>
          <a:lstStyle/>
          <a:p>
            <a:pPr marL="321457" lvl="1" indent="-321457" defTabSz="1375123">
              <a:lnSpc>
                <a:spcPct val="120000"/>
              </a:lnSpc>
              <a:spcAft>
                <a:spcPct val="15000"/>
              </a:spcAft>
              <a:buChar char="••"/>
            </a:pPr>
            <a:endParaRPr lang="en-US" sz="800" dirty="0">
              <a:latin typeface="印品黑体" panose="00000500000000000000" pitchFamily="2" charset="-122"/>
              <a:ea typeface="印品黑体" panose="00000500000000000000" pitchFamily="2" charset="-122"/>
              <a:cs typeface="+mn-ea"/>
              <a:sym typeface="Arial" panose="020B0604020202020204" pitchFamily="34" charset="0"/>
            </a:endParaRPr>
          </a:p>
          <a:p>
            <a:pPr marL="321457" lvl="1" indent="-321457" defTabSz="1375123">
              <a:lnSpc>
                <a:spcPct val="120000"/>
              </a:lnSpc>
              <a:spcAft>
                <a:spcPct val="15000"/>
              </a:spcAft>
              <a:buChar char="••"/>
            </a:pPr>
            <a:endParaRPr lang="en-US" sz="800" dirty="0">
              <a:latin typeface="印品黑体" panose="00000500000000000000" pitchFamily="2" charset="-122"/>
              <a:ea typeface="印品黑体" panose="00000500000000000000" pitchFamily="2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Freeform 45">
            <a:extLst>
              <a:ext uri="{FF2B5EF4-FFF2-40B4-BE49-F238E27FC236}">
                <a16:creationId xmlns:a16="http://schemas.microsoft.com/office/drawing/2014/main" id="{8C751349-2E81-4E28-B8FB-587FE3642EA8}"/>
              </a:ext>
            </a:extLst>
          </p:cNvPr>
          <p:cNvSpPr/>
          <p:nvPr/>
        </p:nvSpPr>
        <p:spPr>
          <a:xfrm flipH="1">
            <a:off x="7072277" y="1237621"/>
            <a:ext cx="3401269" cy="1109677"/>
          </a:xfrm>
          <a:custGeom>
            <a:avLst/>
            <a:gdLst>
              <a:gd name="connsiteX0" fmla="*/ 131527 w 789146"/>
              <a:gd name="connsiteY0" fmla="*/ 0 h 2110763"/>
              <a:gd name="connsiteX1" fmla="*/ 657619 w 789146"/>
              <a:gd name="connsiteY1" fmla="*/ 0 h 2110763"/>
              <a:gd name="connsiteX2" fmla="*/ 750623 w 789146"/>
              <a:gd name="connsiteY2" fmla="*/ 38524 h 2110763"/>
              <a:gd name="connsiteX3" fmla="*/ 789146 w 789146"/>
              <a:gd name="connsiteY3" fmla="*/ 131528 h 2110763"/>
              <a:gd name="connsiteX4" fmla="*/ 789146 w 789146"/>
              <a:gd name="connsiteY4" fmla="*/ 2110763 h 2110763"/>
              <a:gd name="connsiteX5" fmla="*/ 789146 w 789146"/>
              <a:gd name="connsiteY5" fmla="*/ 2110763 h 2110763"/>
              <a:gd name="connsiteX6" fmla="*/ 789146 w 789146"/>
              <a:gd name="connsiteY6" fmla="*/ 2110763 h 2110763"/>
              <a:gd name="connsiteX7" fmla="*/ 0 w 789146"/>
              <a:gd name="connsiteY7" fmla="*/ 2110763 h 2110763"/>
              <a:gd name="connsiteX8" fmla="*/ 0 w 789146"/>
              <a:gd name="connsiteY8" fmla="*/ 2110763 h 2110763"/>
              <a:gd name="connsiteX9" fmla="*/ 0 w 789146"/>
              <a:gd name="connsiteY9" fmla="*/ 2110763 h 2110763"/>
              <a:gd name="connsiteX10" fmla="*/ 0 w 789146"/>
              <a:gd name="connsiteY10" fmla="*/ 131527 h 2110763"/>
              <a:gd name="connsiteX11" fmla="*/ 38524 w 789146"/>
              <a:gd name="connsiteY11" fmla="*/ 38523 h 2110763"/>
              <a:gd name="connsiteX12" fmla="*/ 131528 w 789146"/>
              <a:gd name="connsiteY12" fmla="*/ 0 h 2110763"/>
              <a:gd name="connsiteX13" fmla="*/ 131527 w 789146"/>
              <a:gd name="connsiteY13" fmla="*/ 0 h 211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9146" h="2110763">
                <a:moveTo>
                  <a:pt x="789146" y="351802"/>
                </a:moveTo>
                <a:lnTo>
                  <a:pt x="789146" y="1758961"/>
                </a:lnTo>
                <a:cubicBezTo>
                  <a:pt x="789146" y="1852264"/>
                  <a:pt x="783965" y="1941748"/>
                  <a:pt x="774743" y="2007723"/>
                </a:cubicBezTo>
                <a:cubicBezTo>
                  <a:pt x="765521" y="2073698"/>
                  <a:pt x="753013" y="2110762"/>
                  <a:pt x="739972" y="2110762"/>
                </a:cubicBezTo>
                <a:lnTo>
                  <a:pt x="0" y="2110762"/>
                </a:lnTo>
                <a:lnTo>
                  <a:pt x="0" y="2110762"/>
                </a:lnTo>
                <a:lnTo>
                  <a:pt x="0" y="2110762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739972" y="1"/>
                </a:lnTo>
                <a:cubicBezTo>
                  <a:pt x="753014" y="1"/>
                  <a:pt x="765522" y="37065"/>
                  <a:pt x="774743" y="103043"/>
                </a:cubicBezTo>
                <a:cubicBezTo>
                  <a:pt x="783965" y="169018"/>
                  <a:pt x="789146" y="258502"/>
                  <a:pt x="789146" y="351805"/>
                </a:cubicBezTo>
                <a:lnTo>
                  <a:pt x="789146" y="351802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0017" tIns="73814" rIns="73814" bIns="73816" numCol="1" spcCol="1270" anchor="ctr" anchorCtr="0">
            <a:noAutofit/>
          </a:bodyPr>
          <a:lstStyle/>
          <a:p>
            <a:pPr marL="321457" lvl="1" indent="-321457" defTabSz="1375123">
              <a:lnSpc>
                <a:spcPct val="120000"/>
              </a:lnSpc>
              <a:spcAft>
                <a:spcPct val="15000"/>
              </a:spcAft>
              <a:buChar char="••"/>
            </a:pPr>
            <a:endParaRPr lang="en-US" sz="800" dirty="0">
              <a:latin typeface="印品黑体" panose="00000500000000000000" pitchFamily="2" charset="-122"/>
              <a:ea typeface="印品黑体" panose="00000500000000000000" pitchFamily="2" charset="-122"/>
              <a:cs typeface="+mn-ea"/>
              <a:sym typeface="Arial" panose="020B0604020202020204" pitchFamily="34" charset="0"/>
            </a:endParaRPr>
          </a:p>
          <a:p>
            <a:pPr marL="321457" lvl="1" indent="-321457" defTabSz="1375123">
              <a:lnSpc>
                <a:spcPct val="120000"/>
              </a:lnSpc>
              <a:spcAft>
                <a:spcPct val="15000"/>
              </a:spcAft>
              <a:buChar char="••"/>
            </a:pPr>
            <a:endParaRPr lang="en-US" sz="800" dirty="0">
              <a:latin typeface="印品黑体" panose="00000500000000000000" pitchFamily="2" charset="-122"/>
              <a:ea typeface="印品黑体" panose="00000500000000000000" pitchFamily="2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39BA8330-48D0-4C51-B97C-584EC3D6E5BA}"/>
              </a:ext>
            </a:extLst>
          </p:cNvPr>
          <p:cNvSpPr txBox="1">
            <a:spLocks/>
          </p:cNvSpPr>
          <p:nvPr/>
        </p:nvSpPr>
        <p:spPr>
          <a:xfrm>
            <a:off x="2712334" y="1442187"/>
            <a:ext cx="2752689" cy="236603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285829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Arial" panose="020B0604020202020204" pitchFamily="34" charset="0"/>
              </a:rPr>
              <a:t>获取指令功能列表。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D40687F5-A345-486A-8078-1DED930CD002}"/>
              </a:ext>
            </a:extLst>
          </p:cNvPr>
          <p:cNvSpPr txBox="1">
            <a:spLocks/>
          </p:cNvSpPr>
          <p:nvPr/>
        </p:nvSpPr>
        <p:spPr>
          <a:xfrm>
            <a:off x="7388242" y="1442187"/>
            <a:ext cx="2752688" cy="236603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r" defTabSz="1285829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Arial" panose="020B0604020202020204" pitchFamily="34" charset="0"/>
              </a:rPr>
              <a:t>初始化本地仓库。</a:t>
            </a:r>
            <a:endParaRPr lang="en-US" altLang="zh-CN" sz="800" dirty="0">
              <a:solidFill>
                <a:schemeClr val="tx1">
                  <a:lumMod val="75000"/>
                  <a:lumOff val="2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Rounded Rectangle 67">
            <a:extLst>
              <a:ext uri="{FF2B5EF4-FFF2-40B4-BE49-F238E27FC236}">
                <a16:creationId xmlns:a16="http://schemas.microsoft.com/office/drawing/2014/main" id="{CE28D3B2-580A-4838-9637-218FAFC16028}"/>
              </a:ext>
            </a:extLst>
          </p:cNvPr>
          <p:cNvSpPr/>
          <p:nvPr/>
        </p:nvSpPr>
        <p:spPr>
          <a:xfrm>
            <a:off x="964705" y="1158138"/>
            <a:ext cx="1431664" cy="127683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437629">
              <a:lnSpc>
                <a:spcPct val="120000"/>
              </a:lnSpc>
              <a:spcAft>
                <a:spcPct val="35000"/>
              </a:spcAft>
            </a:pPr>
            <a:r>
              <a:rPr lang="en-US" sz="2000" dirty="0"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Arial" panose="020B0604020202020204" pitchFamily="34" charset="0"/>
              </a:rPr>
              <a:t>help</a:t>
            </a:r>
          </a:p>
        </p:txBody>
      </p:sp>
      <p:sp>
        <p:nvSpPr>
          <p:cNvPr id="36" name="Rounded Rectangle 44">
            <a:extLst>
              <a:ext uri="{FF2B5EF4-FFF2-40B4-BE49-F238E27FC236}">
                <a16:creationId xmlns:a16="http://schemas.microsoft.com/office/drawing/2014/main" id="{01254288-FFAA-4BBF-A3F9-C832D45BC801}"/>
              </a:ext>
            </a:extLst>
          </p:cNvPr>
          <p:cNvSpPr/>
          <p:nvPr/>
        </p:nvSpPr>
        <p:spPr>
          <a:xfrm flipH="1">
            <a:off x="10462379" y="1158138"/>
            <a:ext cx="1431664" cy="127683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437629">
              <a:lnSpc>
                <a:spcPct val="120000"/>
              </a:lnSpc>
              <a:spcAft>
                <a:spcPct val="35000"/>
              </a:spcAft>
            </a:pPr>
            <a:r>
              <a:rPr lang="en-US" sz="2000" dirty="0" err="1"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Arial" panose="020B0604020202020204" pitchFamily="34" charset="0"/>
              </a:rPr>
              <a:t>init</a:t>
            </a:r>
            <a:endParaRPr lang="en-US" sz="2000" dirty="0">
              <a:latin typeface="印品黑体" panose="00000500000000000000" pitchFamily="2" charset="-122"/>
              <a:ea typeface="印品黑体" panose="00000500000000000000" pitchFamily="2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7" name="TextBox 8">
            <a:extLst>
              <a:ext uri="{FF2B5EF4-FFF2-40B4-BE49-F238E27FC236}">
                <a16:creationId xmlns:a16="http://schemas.microsoft.com/office/drawing/2014/main" id="{EC471584-52E3-471B-AC9A-235F499D0224}"/>
              </a:ext>
            </a:extLst>
          </p:cNvPr>
          <p:cNvSpPr txBox="1"/>
          <p:nvPr/>
        </p:nvSpPr>
        <p:spPr>
          <a:xfrm>
            <a:off x="583817" y="360989"/>
            <a:ext cx="3685318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dirty="0">
                <a:latin typeface="印品黑体" panose="00000500000000000000" pitchFamily="2" charset="-122"/>
                <a:ea typeface="印品黑体" panose="00000500000000000000" pitchFamily="2" charset="-122"/>
                <a:sym typeface="Arial" panose="020B0604020202020204" pitchFamily="34" charset="0"/>
              </a:rPr>
              <a:t>1.4 </a:t>
            </a:r>
            <a:r>
              <a:rPr lang="zh-CN" altLang="en-US" sz="3200" dirty="0">
                <a:latin typeface="印品黑体" panose="00000500000000000000" pitchFamily="2" charset="-122"/>
                <a:ea typeface="印品黑体" panose="00000500000000000000" pitchFamily="2" charset="-122"/>
                <a:sym typeface="Arial" panose="020B0604020202020204" pitchFamily="34" charset="0"/>
              </a:rPr>
              <a:t>命令行交互</a:t>
            </a:r>
            <a:endParaRPr lang="en-US" altLang="zh-CN" sz="3200" dirty="0">
              <a:latin typeface="印品黑体" panose="00000500000000000000" pitchFamily="2" charset="-122"/>
              <a:ea typeface="印品黑体" panose="00000500000000000000" pitchFamily="2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722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8"/>
          <p:cNvSpPr>
            <a:spLocks noChangeArrowheads="1"/>
          </p:cNvSpPr>
          <p:nvPr/>
        </p:nvSpPr>
        <p:spPr bwMode="auto">
          <a:xfrm>
            <a:off x="531" y="2175350"/>
            <a:ext cx="12857691" cy="2881951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vert="horz" wrap="square" lIns="128573" tIns="64286" rIns="128573" bIns="64286" numCol="1" anchor="t" anchorCtr="0" compatLnSpc="1">
            <a:prstTxWarp prst="textNoShape">
              <a:avLst/>
            </a:prstTxWarp>
          </a:bodyPr>
          <a:lstStyle/>
          <a:p>
            <a:endParaRPr lang="zh-CN" altLang="en-US" sz="2000" dirty="0">
              <a:latin typeface="印品黑体" panose="00000500000000000000" pitchFamily="2" charset="-122"/>
              <a:ea typeface="印品黑体" panose="000005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4" name="平行四边形 3"/>
          <p:cNvSpPr/>
          <p:nvPr/>
        </p:nvSpPr>
        <p:spPr>
          <a:xfrm>
            <a:off x="1101075" y="1787688"/>
            <a:ext cx="4854587" cy="3657277"/>
          </a:xfrm>
          <a:prstGeom prst="parallelogram">
            <a:avLst>
              <a:gd name="adj" fmla="val 4385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印品黑体" panose="00000500000000000000" pitchFamily="2" charset="-122"/>
              <a:ea typeface="印品黑体" panose="000005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46" name="MH_Others_1"/>
          <p:cNvSpPr txBox="1"/>
          <p:nvPr>
            <p:custDataLst>
              <p:tags r:id="rId1"/>
            </p:custDataLst>
          </p:nvPr>
        </p:nvSpPr>
        <p:spPr>
          <a:xfrm>
            <a:off x="1916170" y="2529888"/>
            <a:ext cx="2730938" cy="217287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CN" sz="115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Arial" panose="020B0604020202020204" pitchFamily="34" charset="0"/>
              </a:rPr>
              <a:t>02</a:t>
            </a:r>
          </a:p>
          <a:p>
            <a:pPr algn="ctr"/>
            <a:r>
              <a:rPr lang="en-US" altLang="zh-CN" sz="44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Arial" panose="020B0604020202020204" pitchFamily="34" charset="0"/>
              </a:rPr>
              <a:t>CHAPTER</a:t>
            </a:r>
            <a:endParaRPr lang="zh-CN" altLang="en-US" sz="44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336167" y="3256869"/>
            <a:ext cx="3184233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Arial" panose="020B0604020202020204" pitchFamily="34" charset="0"/>
              </a:rPr>
              <a:t>类的设计</a:t>
            </a:r>
          </a:p>
        </p:txBody>
      </p:sp>
    </p:spTree>
    <p:extLst>
      <p:ext uri="{BB962C8B-B14F-4D97-AF65-F5344CB8AC3E}">
        <p14:creationId xmlns:p14="http://schemas.microsoft.com/office/powerpoint/2010/main" val="4010708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DCE315F-05DD-4BF8-8E66-4936F7045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" y="128958"/>
            <a:ext cx="12858044" cy="697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64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E7965BD-BA7C-4284-B303-3DF26FF20985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SCORM_PASSING_SCORE" val="100.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bt11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heme/theme1.xml><?xml version="1.0" encoding="utf-8"?>
<a:theme xmlns:a="http://schemas.openxmlformats.org/drawingml/2006/main" name="自定义设计方案">
  <a:themeElements>
    <a:clrScheme name="自定义 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33F50"/>
      </a:accent1>
      <a:accent2>
        <a:srgbClr val="CA8F45"/>
      </a:accent2>
      <a:accent3>
        <a:srgbClr val="333F50"/>
      </a:accent3>
      <a:accent4>
        <a:srgbClr val="CA8F45"/>
      </a:accent4>
      <a:accent5>
        <a:srgbClr val="333F50"/>
      </a:accent5>
      <a:accent6>
        <a:srgbClr val="CA8F45"/>
      </a:accent6>
      <a:hlink>
        <a:srgbClr val="333F50"/>
      </a:hlink>
      <a:folHlink>
        <a:srgbClr val="CA8F45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1337</Words>
  <Application>Microsoft Office PowerPoint</Application>
  <PresentationFormat>自定义</PresentationFormat>
  <Paragraphs>216</Paragraphs>
  <Slides>36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5" baseType="lpstr">
      <vt:lpstr>等线</vt:lpstr>
      <vt:lpstr>宋体</vt:lpstr>
      <vt:lpstr>微软雅黑</vt:lpstr>
      <vt:lpstr>印品黑体</vt:lpstr>
      <vt:lpstr>Arial</vt:lpstr>
      <vt:lpstr>Calibri</vt:lpstr>
      <vt:lpstr>Consolas</vt:lpstr>
      <vt:lpstr>Times New Roman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bt115</dc:title>
  <dc:creator/>
  <cp:lastModifiedBy/>
  <cp:revision>1</cp:revision>
  <dcterms:created xsi:type="dcterms:W3CDTF">2016-11-15T18:26:21Z</dcterms:created>
  <dcterms:modified xsi:type="dcterms:W3CDTF">2021-01-10T08:35:42Z</dcterms:modified>
</cp:coreProperties>
</file>