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Inter"/>
      <p:regular r:id="rId11"/>
      <p:bold r:id="rId12"/>
    </p:embeddedFont>
    <p:embeddedFont>
      <p:font typeface="Inter ExtraBold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6.xml"/><Relationship Id="rId13" Type="http://schemas.openxmlformats.org/officeDocument/2006/relationships/font" Target="fonts/InterExtraBold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b9e7fba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ab9e7fbae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9e7fba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b9e7fbae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9e7fba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ab9e7fbae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914061"/>
            <a:ext cx="91440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5700">
                <a:latin typeface="Inter ExtraBold"/>
                <a:ea typeface="Inter ExtraBold"/>
                <a:cs typeface="Inter ExtraBold"/>
                <a:sym typeface="Inter ExtraBold"/>
              </a:rPr>
              <a:t>NFA/DFA Builder</a:t>
            </a:r>
            <a:endParaRPr sz="3700"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1" sz="4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0" lang="en-US" sz="3600">
                <a:latin typeface="Inter"/>
                <a:ea typeface="Inter"/>
                <a:cs typeface="Inter"/>
                <a:sym typeface="Inter"/>
              </a:rPr>
              <a:t>Constructing and Visualizing </a:t>
            </a:r>
            <a:br>
              <a:rPr i="0" lang="en-US" sz="3600">
                <a:latin typeface="Inter"/>
                <a:ea typeface="Inter"/>
                <a:cs typeface="Inter"/>
                <a:sym typeface="Inter"/>
              </a:rPr>
            </a:br>
            <a:r>
              <a:rPr i="0" lang="en-US" sz="3600">
                <a:latin typeface="Inter"/>
                <a:ea typeface="Inter"/>
                <a:cs typeface="Inter"/>
                <a:sym typeface="Inter"/>
              </a:rPr>
              <a:t>Finite </a:t>
            </a:r>
            <a:r>
              <a:rPr i="0" lang="en-US" sz="3600">
                <a:latin typeface="Inter"/>
                <a:ea typeface="Inter"/>
                <a:cs typeface="Inter"/>
                <a:sym typeface="Inter"/>
              </a:rPr>
              <a:t>Automata</a:t>
            </a:r>
            <a:endParaRPr b="1" sz="4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305" y="3796125"/>
            <a:ext cx="8599373" cy="42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38400" y="2279250"/>
            <a:ext cx="75762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>
                <a:latin typeface="Inter ExtraBold"/>
                <a:ea typeface="Inter ExtraBold"/>
                <a:cs typeface="Inter ExtraBold"/>
                <a:sym typeface="Inter ExtraBold"/>
              </a:rPr>
              <a:t>Key Features</a:t>
            </a:r>
            <a:endParaRPr sz="4400"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Checking the Strings Acceptance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Construction of Transition Table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Visualization of the Automata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900" y="1611575"/>
            <a:ext cx="323180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377500" y="1814700"/>
            <a:ext cx="75762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>
                <a:latin typeface="Inter ExtraBold"/>
                <a:ea typeface="Inter ExtraBold"/>
                <a:cs typeface="Inter ExtraBold"/>
                <a:sym typeface="Inter ExtraBold"/>
              </a:rPr>
              <a:t>Tech Stack</a:t>
            </a:r>
            <a:endParaRPr sz="4400"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PHP Core (Functionality / Backend)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AJAX (Data Handling)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Bootstrap (Front-end)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ChatGPT (Documentation + Assistance)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00" y="1611575"/>
            <a:ext cx="323180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38400" y="2279250"/>
            <a:ext cx="75762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>
                <a:latin typeface="Inter ExtraBold"/>
                <a:ea typeface="Inter ExtraBold"/>
                <a:cs typeface="Inter ExtraBold"/>
                <a:sym typeface="Inter ExtraBold"/>
              </a:rPr>
              <a:t>Sample Input (for Testing)</a:t>
            </a:r>
            <a:endParaRPr sz="4400"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We have included sample input data for testing out the features without having to type anything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900" y="1611575"/>
            <a:ext cx="323180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88400" y="2033400"/>
            <a:ext cx="106152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>
                <a:latin typeface="Inter ExtraBold"/>
                <a:ea typeface="Inter ExtraBold"/>
                <a:cs typeface="Inter ExtraBold"/>
                <a:sym typeface="Inter ExtraBold"/>
              </a:rPr>
              <a:t>Conclusion</a:t>
            </a:r>
            <a:endParaRPr sz="4400"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This Project Simplifies the process of Automata Construction. Improves understanding through real-time visualization and Empowers users to grasp core concepts of Automata Theory effectively.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88400" y="3068700"/>
            <a:ext cx="10615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>
                <a:latin typeface="Inter ExtraBold"/>
                <a:ea typeface="Inter ExtraBold"/>
                <a:cs typeface="Inter ExtraBold"/>
                <a:sym typeface="Inter ExtraBold"/>
              </a:rPr>
              <a:t>Thank You!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