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652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0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5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9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2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2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52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6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7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1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0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92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13" r:id="rId6"/>
    <p:sldLayoutId id="2147483809" r:id="rId7"/>
    <p:sldLayoutId id="2147483810" r:id="rId8"/>
    <p:sldLayoutId id="2147483811" r:id="rId9"/>
    <p:sldLayoutId id="2147483812" r:id="rId10"/>
    <p:sldLayoutId id="2147483814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D54FF0-C0AE-9F1F-37E1-43FAB4A6F6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7280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F70A2C4-3347-EF31-F002-FB70BCCF4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02945-FD6F-BB59-4363-91E2FC76D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175" y="703736"/>
            <a:ext cx="4285881" cy="1810864"/>
          </a:xfrm>
          <a:noFill/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NextGen Talent Management Suite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15E53-9C79-3E3F-EF4E-019F22C03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927" y="3879273"/>
            <a:ext cx="4403327" cy="1541756"/>
          </a:xfrm>
        </p:spPr>
        <p:txBody>
          <a:bodyPr anchor="b">
            <a:normAutofit fontScale="85000"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Ahmed Abdulla – System Designer, Developer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Hamza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Negash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– System Designer, Developer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Theodore Wagner – System Designer, Developer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Jeff Schetnan – Developer, 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122429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1D66-2C64-E480-B7B1-3FFFE726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806E6-0567-859E-2195-D4BFAAA77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Description: This project saw the development of a comprehensive application allowing managers and supervisors in any organization to manage their employees effectively and with 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E92B4-48A3-07F2-79A2-E7C15B3A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FBE19-797F-9EE8-EB55-A87BB193A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A5950C-CBDB-1A9B-74B6-BF029620A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259185"/>
              </p:ext>
            </p:extLst>
          </p:nvPr>
        </p:nvGraphicFramePr>
        <p:xfrm>
          <a:off x="1025201" y="2419639"/>
          <a:ext cx="4900111" cy="2651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18741">
                  <a:extLst>
                    <a:ext uri="{9D8B030D-6E8A-4147-A177-3AD203B41FA5}">
                      <a16:colId xmlns:a16="http://schemas.microsoft.com/office/drawing/2014/main" val="3580753737"/>
                    </a:ext>
                  </a:extLst>
                </a:gridCol>
                <a:gridCol w="2381370">
                  <a:extLst>
                    <a:ext uri="{9D8B030D-6E8A-4147-A177-3AD203B41FA5}">
                      <a16:colId xmlns:a16="http://schemas.microsoft.com/office/drawing/2014/main" val="541616417"/>
                    </a:ext>
                  </a:extLst>
                </a:gridCol>
              </a:tblGrid>
              <a:tr h="299871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Project Requirements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87249"/>
                  </a:ext>
                </a:extLst>
              </a:tr>
              <a:tr h="299871">
                <a:tc>
                  <a:txBody>
                    <a:bodyPr/>
                    <a:lstStyle/>
                    <a:p>
                      <a:r>
                        <a:rPr lang="en-US" dirty="0"/>
                        <a:t>Business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SWOT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21992"/>
                  </a:ext>
                </a:extLst>
              </a:tr>
              <a:tr h="299871">
                <a:tc>
                  <a:txBody>
                    <a:bodyPr/>
                    <a:lstStyle/>
                    <a:p>
                      <a:r>
                        <a:rPr lang="en-US" dirty="0"/>
                        <a:t>Requirement gathering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Development timeline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1806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r>
                        <a:rPr lang="en-US" dirty="0"/>
                        <a:t>Business Process Flow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 Decomposition 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223832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r>
                        <a:rPr lang="en-US" dirty="0"/>
                        <a:t>Field requirements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Effective UI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3277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130596-DB2E-5ABB-9F97-BA4FC27B1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26838"/>
              </p:ext>
            </p:extLst>
          </p:nvPr>
        </p:nvGraphicFramePr>
        <p:xfrm>
          <a:off x="6217920" y="2419639"/>
          <a:ext cx="4900111" cy="3200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18741">
                  <a:extLst>
                    <a:ext uri="{9D8B030D-6E8A-4147-A177-3AD203B41FA5}">
                      <a16:colId xmlns:a16="http://schemas.microsoft.com/office/drawing/2014/main" val="3580753737"/>
                    </a:ext>
                  </a:extLst>
                </a:gridCol>
                <a:gridCol w="2381370">
                  <a:extLst>
                    <a:ext uri="{9D8B030D-6E8A-4147-A177-3AD203B41FA5}">
                      <a16:colId xmlns:a16="http://schemas.microsoft.com/office/drawing/2014/main" val="541616417"/>
                    </a:ext>
                  </a:extLst>
                </a:gridCol>
              </a:tblGrid>
              <a:tr h="299871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Software Requirements &amp; Functions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87249"/>
                  </a:ext>
                </a:extLst>
              </a:tr>
              <a:tr h="299871">
                <a:tc>
                  <a:txBody>
                    <a:bodyPr/>
                    <a:lstStyle/>
                    <a:p>
                      <a:r>
                        <a:rPr lang="en-US" dirty="0"/>
                        <a:t>Easy to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 (home) 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21992"/>
                  </a:ext>
                </a:extLst>
              </a:tr>
              <a:tr h="299871">
                <a:tc>
                  <a:txBody>
                    <a:bodyPr/>
                    <a:lstStyle/>
                    <a:p>
                      <a:r>
                        <a:rPr lang="en-US" dirty="0"/>
                        <a:t>Add employee (onboarding)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employee (offboarding)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1806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r>
                        <a:rPr lang="en-US" dirty="0"/>
                        <a:t>Employee lookup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Clearance &amp; certification update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223832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r>
                        <a:rPr lang="en-US" dirty="0"/>
                        <a:t>Employee promotion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Overtime &amp; PTO approve/reject 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327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40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1FD0-A7F4-8943-AFE8-8BF5FF5D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 Breakdown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A4A0D-7620-4CBC-0708-18137E691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2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3A90-43E8-615C-353E-61E5F64E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Feasibility Analysis (SWOT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AF362-19C3-29E1-785B-0124A59E1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0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8AEA-5A9E-F61D-2682-01A147E63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Design: </a:t>
            </a:r>
            <a:br>
              <a:rPr lang="en-US" dirty="0"/>
            </a:br>
            <a:r>
              <a:rPr lang="en-US" dirty="0"/>
              <a:t>Business Process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76E4A-DCCB-74F5-2213-68896E616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FBC6-774A-E285-64E0-7FAEA9A6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Design: </a:t>
            </a:r>
            <a:br>
              <a:rPr lang="en-US" dirty="0"/>
            </a:br>
            <a:r>
              <a:rPr lang="en-US" dirty="0"/>
              <a:t>Functional Decomposition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B5FA-8D98-C23F-DE35-8BD630649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4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FA04-F656-EDE0-D265-1EFBCB693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Design:</a:t>
            </a:r>
            <a:br>
              <a:rPr lang="en-US" dirty="0"/>
            </a:br>
            <a:r>
              <a:rPr lang="en-US" dirty="0"/>
              <a:t>Entity Relationship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0716D-DF48-4893-8FF3-5CF05C2BA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9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7957-89C6-55C1-AD1C-D8BB7E9B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Interface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73A38-DC53-5AA2-0714-60A1AEA19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57144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Limelight">
      <a:dk1>
        <a:sysClr val="windowText" lastClr="000000"/>
      </a:dk1>
      <a:lt1>
        <a:sysClr val="window" lastClr="FFFFFF"/>
      </a:lt1>
      <a:dk2>
        <a:srgbClr val="23353B"/>
      </a:dk2>
      <a:lt2>
        <a:srgbClr val="E0DDD8"/>
      </a:lt2>
      <a:accent1>
        <a:srgbClr val="90A208"/>
      </a:accent1>
      <a:accent2>
        <a:srgbClr val="6A8755"/>
      </a:accent2>
      <a:accent3>
        <a:srgbClr val="49716B"/>
      </a:accent3>
      <a:accent4>
        <a:srgbClr val="A16F7C"/>
      </a:accent4>
      <a:accent5>
        <a:srgbClr val="B16455"/>
      </a:accent5>
      <a:accent6>
        <a:srgbClr val="E08350"/>
      </a:accent6>
      <a:hlink>
        <a:srgbClr val="5F864B"/>
      </a:hlink>
      <a:folHlink>
        <a:srgbClr val="3F877D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159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Trade Gothic Next Cond</vt:lpstr>
      <vt:lpstr>Trade Gothic Next Light</vt:lpstr>
      <vt:lpstr>LimelightVTI</vt:lpstr>
      <vt:lpstr>NextGen Talent Management Suite</vt:lpstr>
      <vt:lpstr>Project Overview</vt:lpstr>
      <vt:lpstr>Main Requirements</vt:lpstr>
      <vt:lpstr>Work Breakdown Structure</vt:lpstr>
      <vt:lpstr>Feasibility Analysis (SWOT</vt:lpstr>
      <vt:lpstr>System Design:  Business Process Flow</vt:lpstr>
      <vt:lpstr>System Design:  Functional Decomposition Diagram</vt:lpstr>
      <vt:lpstr>System Design: Entity Relationship Diagram</vt:lpstr>
      <vt:lpstr>User Interface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NextGen Talent Management Suite</dc:title>
  <dc:creator>Jeffrey</dc:creator>
  <cp:lastModifiedBy>Jeffrey</cp:lastModifiedBy>
  <cp:revision>2</cp:revision>
  <dcterms:created xsi:type="dcterms:W3CDTF">2024-04-23T18:08:55Z</dcterms:created>
  <dcterms:modified xsi:type="dcterms:W3CDTF">2024-04-23T18:34:45Z</dcterms:modified>
</cp:coreProperties>
</file>