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C45E"/>
    <a:srgbClr val="6D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1:52:53.25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486 2 24575,'121'-1'0,"-1"5"0,1 6 0,173 36 0,-219-27 0,144 34 0,260 29 0,-260-64 0,274-14 0,-484-3 0,-27 4 0,-35 5 0,-147 10 0,-344-9 0,516-12 0,-1058-88 0,580 33 0,474 53 0,-15-2 0,-57 2 0,87 6 0,23 2 0,33 3 0,431 5-368,-380-13-629,-18 0-5829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4T01:53:07.0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618 0 24575,'3'1'0,"1"0"0,-1 0 0,0 0 0,1 1 0,-1-1 0,0 1 0,0-1 0,0 1 0,3 3 0,19 9 0,89 24 0,175 35 0,-204-54 0,760 139 0,5-44 0,-837-112 0,830 81 0,-789-77 0,-44-1 0,-14 0 0,-6-2 0,-1 1 0,0-1 0,0-1 0,0 0 0,0-1 0,0 0 0,-15-1 0,-5 2 0,-1142 2-131,1163-4 124,-1361-83-686,1294 70 693,57 3 0,19-1 0,3 9 0,0-1 0,0 1 0,1 0 0,-1 0 0,1 0 0,-1 0 0,1 1 0,0-1 0,4-1 0,72-31 272,2 4 1,156-36-1,-203 58-258,111-24-14,3 6 0,152-6 0,296 18 0,-571 13 0,-17 1 0,0-1 0,0 1 0,0 0 0,0 1 0,0 0 0,0 0 0,0 1 0,0 0 0,14 5 0,-22-6 0,1-1 0,-1 0 0,1 0 0,-1 1 0,1-1 0,-1 1 0,0-1 0,1 0 0,-1 1 0,1-1 0,-1 1 0,0-1 0,1 1 0,-1-1 0,0 1 0,0 0 0,0-1 0,1 1 0,-1-1 0,0 1 0,0-1 0,0 1 0,0 0 0,0-1 0,0 1 0,0-1 0,0 1 0,0 0 0,0-1 0,0 1 0,-1-1 0,1 1 0,0-1 0,0 1 0,0-1 0,-1 1 0,1-1 0,0 1 0,-1-1 0,1 1 0,-1 0 0,-8 8 0,-1-1 0,1 0 0,-1 0 0,-1-1 0,1-1 0,-1 1 0,-1-2 0,-17 7 0,15-5 0,-124 48 0,-257 68 0,75-28 0,273-77 0,0 2 0,1 2 0,-76 49 0,-114 102 0,189-137 0,-15 11 0,3 2 0,1 3 0,3 3 0,-52 67 0,100-113 0,0 1 0,1 0 0,0 0 0,-6 14 0,11-23 0,1 0 0,-1 1 0,1-1 0,-1 0 0,1 0 0,-1 0 0,1 1 0,0-1 0,0 0 0,-1 0 0,1 1 0,0-1 0,0 0 0,0 0 0,0 1 0,1-1 0,-1 0 0,0 0 0,0 1 0,1-1 0,-1 0 0,1 0 0,-1 0 0,1 1 0,0-1 0,-1 0 0,1 0 0,0 0 0,0 0 0,-1 0 0,1 0 0,0 0 0,0-1 0,0 1 0,0 0 0,0 0 0,1-1 0,-1 1 0,0-1 0,0 1 0,0-1 0,0 1 0,1-1 0,-1 0 0,0 0 0,0 1 0,1-1 0,-1 0 0,0 0 0,3-1 0,6 1 0,0-1 0,0 0 0,0-1 0,0 0 0,0-1 0,-1 0 0,1 0 0,-1-1 0,1 0 0,-1-1 0,-1 0 0,1 0 0,8-7 0,11-10 0,-1 0 0,35-39 0,-35 32 0,-1-1 0,-1-1 0,-2-2 0,-2 0 0,0-1 0,-3-1 0,24-60 0,-34 72 0,-1 0 0,-1 0 0,-1 0 0,-2-1 0,0 0 0,-1 0 0,-1 0 0,-1 0 0,-2 0 0,0 1 0,-1-1 0,-2 0 0,-13-41 0,8 39 0,-2 0 0,-1 1 0,-1 1 0,-1 0 0,-1 1 0,-1 1 0,-1 0 0,0 1 0,-2 1 0,-1 1 0,0 1 0,-1 1 0,-1 1 0,-1 1 0,0 0 0,-1 2 0,0 1 0,-1 1 0,0 2 0,-1 0 0,0 2 0,-1 0 0,1 2 0,-1 2 0,0 0 0,0 2 0,0 0 0,-39 6 0,1 3 0,-101 27 0,136-27 0,0 2 0,1 1 0,0 2 0,1 1 0,-37 24 0,56-31 0,1 1 0,0 0 0,0 0 0,1 1 0,0 0 0,1 1 0,0 0 0,0 0 0,1 0 0,1 1 0,0 0 0,0 0 0,1 0 0,0 1 0,-3 17 0,-1 17 0,2 1 0,0 79 0,3-39 0,-44 215 0,28-206 0,-8 116 0,26 27 0,1-222 0,8-40 0,1-27 0,0-24 0,4 2 0,22-72 0,56-136 0,-28 46 0,-55 201 0,-7 27 0,1 0 0,0 1 0,1-1 0,-1 1 0,1 0 0,0 0 0,1 0 0,-1 0 0,1 0 0,0 1 0,0 0 0,1 0 0,-1 0 0,1 0 0,-1 1 0,1-1 0,1 1 0,-1 0 0,7-2 0,-7 3 0,0 0 0,0 0 0,0 1 0,0-1 0,0 1 0,0 0 0,0 1 0,0 0 0,0-1 0,1 1 0,-1 1 0,0-1 0,0 1 0,0 0 0,0 0 0,0 1 0,0-1 0,0 1 0,0 0 0,-1 1 0,1-1 0,4 4 0,5 6 0,-2 0 0,18 21 0,-18-18 0,1-1 0,24 21 0,-33-32 0,0 0 0,1 0 0,-1 0 0,1-1 0,-1 0 0,1 1 0,0-2 0,0 1 0,0 0 0,0-1 0,0 0 0,0 0 0,0-1 0,7 1 0,-10-1 0,1 0 0,-1-1 0,1 1 0,-1-1 0,0 1 0,1-1 0,-1 0 0,0 0 0,1 0 0,-1 0 0,0 0 0,0-1 0,0 1 0,0-1 0,0 1 0,0-1 0,0 0 0,-1 1 0,1-1 0,-1 0 0,1 0 0,-1 0 0,0-1 0,1 1 0,-1 0 0,1-4 0,2-6 0,-1 0 0,0-1 0,-1 1 0,2-16 0,0-6 0,2 9 0,1 1 0,2 0 0,0 1 0,1-1 0,1 2 0,2 0 0,0 0 0,1 1 0,1 1 0,1 0 0,0 1 0,2 1 0,0 1 0,1 0 0,1 1 0,1 1 0,31-17 0,-17 12 0,0 2 0,1 2 0,1 1 0,1 2 0,0 2 0,0 1 0,1 2 0,1 1 0,-1 2 0,59 1 0,-93 4 0,1 0 0,-1 0 0,1 0 0,0 1 0,-1 0 0,1 0 0,-1 0 0,1 1 0,-1 0 0,0 0 0,0 0 0,0 1 0,0-1 0,0 1 0,0 0 0,-1 1 0,1-1 0,-1 1 0,0 0 0,0 0 0,-1 0 0,1 1 0,-1-1 0,0 1 0,0 0 0,0 0 0,4 10 0,9 25 0,0 1 0,-3 0 0,-1 1 0,10 76 0,1 178 0,-22-252 0,-2-1 0,-1 1 0,-10 49 0,7-71 0,0-1 0,-1 0 0,-2-1 0,0 0 0,-1 0 0,0 0 0,-2-1 0,-17 23 0,-45 46 0,-3-3 0,-102 87 0,13-14 0,155-147 0,-1 0 0,2 1 0,0 0 0,0 0 0,1 1 0,0 0 0,1 1 0,1 0 0,0 0 0,1 0 0,-5 22 0,8-24 0,0-5 0,1 0 0,-1 0 0,0 0 0,-1 0 0,-4 10 0,6-16 0,0 0 0,1 0 0,-1 0 0,0 0 0,0 0 0,1-1 0,-1 1 0,0 0 0,0 0 0,0-1 0,0 1 0,0 0 0,0-1 0,0 1 0,0-1 0,0 0 0,-1 1 0,1-1 0,0 0 0,0 0 0,0 1 0,0-1 0,-1 0 0,1 0 0,0 0 0,0-1 0,0 1 0,0 0 0,0 0 0,-1-1 0,1 1 0,0 0 0,0-1 0,0 1 0,0-1 0,0 1 0,0-1 0,0 0 0,0 1 0,0-1 0,-1-1 0,-6-5 0,-1 0 0,1 0 0,0-1 0,1-1 0,-1 1 0,2-1 0,-1 0 0,-7-16 0,-4-9 0,-16-48 0,-2-24 0,5 0 0,4-2 0,-24-218 0,49 308 0,-2-53 0,4 67 0,0-1 0,0 1 0,1-1 0,0 1 0,0-1 0,0 1 0,0 0 0,0-1 0,1 1 0,0 0 0,4-8 0,-5 12 0,0-1 0,0 0 0,0 1 0,0-1 0,0 0 0,0 1 0,0-1 0,0 1 0,0 0 0,0-1 0,0 1 0,1 0 0,-1 0 0,0 0 0,0 0 0,0 0 0,0 0 0,0 0 0,1 0 0,-1 0 0,0 0 0,0 0 0,0 1 0,0-1 0,0 1 0,0-1 0,0 1 0,0-1 0,0 1 0,0-1 0,0 1 0,1 1 0,31 24 0,-31-25 0,168 176 0,-92-92 0,-68-74 0,0 0 0,1-1 0,1-1 0,-1 0 0,1-1 0,1 0 0,0 0 0,0-2 0,0 1 0,1-2 0,0 0 0,0 0 0,0-2 0,19 4 0,-29-7 0,0 0 0,-1 0 0,1 0 0,0-1 0,0 1 0,0-1 0,-1 0 0,1 0 0,0 0 0,-1-1 0,1 1 0,-1-1 0,1 0 0,-1 0 0,0 0 0,0 0 0,0-1 0,0 1 0,0-1 0,0 0 0,2-4 0,6-7 0,0-1 0,-1-1 0,11-23 0,6-10 0,2 13 0,0 1 0,3 2 0,0 1 0,3 1 0,62-43 0,-59 55 0,-33 17 0,0 1 0,0-1 0,0 0 0,-1-1 0,1 1 0,0-1 0,-1 0 0,0 0 0,1-1 0,-1 1 0,-1-1 0,7-6 0,-11 9 0,1 0 0,0 0 0,0 0 0,-1-1 0,1 1 0,0 0 0,-1 0 0,1 0 0,-1 0 0,1 0 0,-1 1 0,0-1 0,1 0 0,-1 0 0,0 0 0,0 0 0,1 1 0,-1-1 0,0 0 0,0 1 0,0-1 0,0 1 0,0-1 0,0 1 0,0-1 0,0 1 0,0 0 0,0-1 0,0 1 0,0 0 0,0 0 0,0 0 0,-1 0 0,0 0 0,-43-7 0,14 7 0,1 0 0,0 2 0,-1 2 0,-40 9 0,-122 41 0,111-30 0,-285 79 0,365-103 0,0 1 0,-1-1 0,1 1 0,0 0 0,-1 0 0,1 0 0,0 0 0,0 0 0,0 0 0,0 1 0,0-1 0,0 0 0,0 1 0,0 0 0,1-1 0,-1 1 0,1 0 0,-1 0 0,1 0 0,0 0 0,-1 0 0,1 0 0,-1 5 0,1-3 0,1 0 0,0 0 0,0 0 0,0 0 0,0 0 0,1-1 0,-1 1 0,1 0 0,0 0 0,0 0 0,1-1 0,-1 1 0,3 4 0,3 5 0,1-1 0,0 0 0,0 0 0,1-1 0,1 0 0,0-1 0,13 11 0,52 25 0,-56-37 0,-2 2 0,1 0 0,18 16 0,24 38 0,-51-53 0,2 1 0,-1-2 0,1 1 0,1-1 0,0-1 0,16 11 0,-25-20 0,-1-1 0,0 1 0,0 0 0,1-1 0,-1 1 0,0-1 0,1 0 0,-1 0 0,0 1 0,1-2 0,-1 1 0,0 0 0,1 0 0,-1-1 0,0 1 0,0-1 0,1 0 0,-1 0 0,0 0 0,0 0 0,0 0 0,0 0 0,0 0 0,0-1 0,0 1 0,0-1 0,-1 1 0,1-1 0,1-2 0,7-7 0,-1-1 0,0 1 0,11-20 0,-18 27 0,17-29 0,-2-1 0,-1 0 0,-2-1 0,-1-1 0,-2 0 0,-2 0 0,-1-1 0,-2 0 0,-1-1 0,0-59 0,-6 91 0,1 1 0,0 0 0,-1-1 0,0 1 0,0 0 0,-1 0 0,0-1 0,-4-8 0,6 13 0,0 1 0,-1-1 0,1 1 0,0-1 0,-1 1 0,1-1 0,-1 1 0,1-1 0,-1 1 0,1-1 0,-1 1 0,1-1 0,-1 1 0,0 0 0,1-1 0,-1 1 0,0 0 0,1 0 0,-1-1 0,0 1 0,1 0 0,-1 0 0,0 0 0,1 0 0,-1 0 0,-1 0 0,0 1 0,1 0 0,-1-1 0,0 1 0,1 0 0,-1 0 0,1 1 0,-1-1 0,1 0 0,-1 0 0,1 1 0,0-1 0,0 1 0,0-1 0,0 1 0,-1 1 0,-8 12 0,2 0 0,-1 0 0,2 1 0,0 0 0,1 0 0,1 1 0,0-1 0,1 1 0,1 0 0,1 1 0,0-1 0,1 0 0,1 1 0,1-1 0,0 0 0,1 0 0,1 1 0,1-1 0,0-1 0,1 1 0,10 21 0,4 2 0,2-2 0,1-1 0,2 0 0,49 57 0,-64-85 0,0 0 0,1-1 0,0 0 0,0 0 0,1-1 0,0 0 0,0-1 0,0 0 0,14 4 0,-17-8 0,1 0 0,0 0 0,-1-1 0,1 0 0,0 0 0,0-1 0,0 0 0,0 0 0,0-1 0,-1-1 0,1 1 0,0-2 0,-1 1 0,13-6 0,-4 0 0,-1-1 0,0 0 0,-1-2 0,0 1 0,-1-2 0,0 0 0,-1-1 0,0 0 0,-1-1 0,0 0 0,-1-1 0,-1 0 0,-1-1 0,0 0 0,11-27 0,6-24 0,-3-1 0,23-112 0,-41 160 0,-3 14 0,-1 1 0,1 0 0,-1-1 0,0 1 0,-1-1 0,1 1 0,-1-1 0,0 1 0,-1-1 0,1 1 0,-1-1 0,0 1 0,0-1 0,-1 1 0,0 0 0,0-1 0,0 1 0,0 0 0,-1 0 0,0 1 0,0-1 0,0 1 0,-1-1 0,1 1 0,-1 0 0,0 0 0,-8-5 0,-31-29 0,7 6 0,-2 1 0,-55-35 0,85 62 0,0 0 0,0 0 0,0 0 0,0 1 0,-1 1 0,1-1 0,-1 1 0,1 1 0,-1 0 0,0 0 0,0 0 0,1 1 0,-1 1 0,-12 1 0,9 1 0,1 0 0,0 0 0,0 1 0,1 1 0,-1 0 0,1 0 0,0 1 0,1 0 0,-18 16 0,8-5 0,1 1 0,2 1 0,0 1 0,1 0 0,0 1 0,2 0 0,1 1 0,0 1 0,-11 35 0,15-34 0,1 1 0,2 0 0,0 1 0,2-1 0,1 1 0,1-1 0,1 1 0,1 0 0,1 0 0,1-1 0,2 0 0,1 1 0,0-2 0,2 1 0,1-1 0,1 0 0,15 27 0,-19-40 0,1-1 0,-1-1 0,1 1 0,1-1 0,0 0 0,0-1 0,1 0 0,0 0 0,0-1 0,1 0 0,0-1 0,16 9 0,-20-13 0,0 1 0,0-1 0,0 0 0,0-1 0,1 0 0,-1 0 0,0 0 0,1 0 0,-1-1 0,1 0 0,-1-1 0,1 1 0,-1-1 0,0 0 0,1-1 0,-1 0 0,0 0 0,0 0 0,0-1 0,0 1 0,-1-2 0,1 1 0,-1 0 0,6-6 0,1-1 0,-1 0 0,-1-1 0,0-1 0,0 0 0,-1 0 0,-1-1 0,0 0 0,-1 0 0,0-1 0,-1 0 0,-1 0 0,5-17 0,3-21 0,-3 0 0,5-60 0,-12 83 0,-3 25 0,1-1 0,-1 0 0,0 1 0,-1-1 0,1 0 0,-1 1 0,0-1 0,0 1 0,0-1 0,-1 1 0,0-1 0,1 1 0,-2 0 0,1 0 0,0 0 0,-1 0 0,0 0 0,1 1 0,-7-6 0,7 7 0,0 1 0,0-1 0,-1 1 0,1-1 0,0 1 0,-1 0 0,1 0 0,-1 0 0,1 0 0,-1 0 0,0 1 0,1-1 0,-1 1 0,0 0 0,0 0 0,1 0 0,-1 0 0,0 0 0,1 1 0,-1-1 0,0 1 0,1-1 0,-1 1 0,0 0 0,1 0 0,-1 0 0,1 1 0,0-1 0,-1 1 0,1-1 0,0 1 0,0 0 0,0 0 0,-2 2 0,-9 9 0,0 2 0,1-1 0,0 2 0,2-1 0,-1 2 0,2-1 0,0 1 0,2 1 0,-1 0 0,-7 32 0,-2 20 0,-12 109 0,19-100 0,5-44 0,4-22 0,0 0 0,0 0 0,-2 0 0,0 0 0,0 0 0,-1-1 0,-1 1 0,-9 18 0,13-30 0,-1 1 0,0 0 0,0-1 0,1 0 0,-1 1 0,0-1 0,0 0 0,0 0 0,0 0 0,0 0 0,0-1 0,-1 1 0,1-1 0,0 1 0,0-1 0,0 0 0,-1 1 0,1-1 0,0 0 0,0 0 0,-1-1 0,1 1 0,0-1 0,0 1 0,0-1 0,-1 1 0,1-1 0,0 0 0,0 0 0,0 0 0,0 0 0,0-1 0,-2-1 0,-11-7 0,0 0 0,1-1 0,-15-15 0,17 15 0,5 4 0,0-1 0,1 1 0,0-1 0,1-1 0,-1 1 0,2-1 0,-1 1 0,1-2 0,1 1 0,-1 0 0,2-1 0,-1 1 0,1-1 0,1 0 0,0 1 0,0-12 0,0 1 0,2 0 0,0 0 0,1 0 0,1 0 0,0 1 0,2-1 0,7-18 0,-6 23 0,0 1 0,2 0 0,-1 1 0,2 0 0,-1 0 0,2 1 0,0 0 0,0 0 0,1 1 0,1 0 0,0 1 0,0 1 0,1 0 0,0 0 0,0 1 0,1 1 0,0 1 0,27-10 0,17 0 0,0 1 0,1 4 0,95-7 0,-72 9 0,363-33 0,-443 42 0,0-1 0,0 1 0,1 0 0,-1 0 0,0 0 0,0 0 0,0 0 0,0 0 0,0 0 0,0 1 0,0-1 0,0 1 0,0-1 0,0 1 0,0 0 0,0 0 0,-1 0 0,1 0 0,0 0 0,0 0 0,1 2 0,-3-1 0,0 0 0,0 0 0,0 0 0,0 0 0,-1 0 0,1 0 0,-1 0 0,1 0 0,-1 0 0,0 0 0,0 0 0,0-1 0,0 1 0,0 0 0,0 0 0,-1-1 0,1 1 0,0-1 0,-1 1 0,1-1 0,-4 2 0,-154 142 0,36-35 0,118-106 0,-55 52 0,3 2 0,-92 121 0,149-178 0,-1 0 0,0 0 0,0 0 0,1 0 0,-1 0 0,0 0 0,1 0 0,-1 0 0,1 0 0,0 0 0,-1 0 0,1 0 0,0 0 0,-1 1 0,1-1 0,0 0 0,0 2 0,15-4 0,39-30 0,-41 22 0,250-113 0,-50 26 0,-179 80 0,-25 12 0,1 0 0,-1 0 0,0-1 0,0 0 0,-1 0 0,0-1 0,0 0 0,0-1 0,0 0 0,-1 0 0,-1-1 0,1 1 0,5-10 0,6-15 0,-11 16 0,2 1 0,0 0 0,1 1 0,12-15 0,-17 24 0,0 0 0,1 1 0,-1-1 0,1 1 0,0 0 0,0 1 0,0 0 0,0 0 0,1 0 0,0 0 0,-1 1 0,1 0 0,12-1 0,-2 1 0,-1 1 0,1 1 0,-1 0 0,1 1 0,-1 1 0,0 0 0,0 2 0,1-1 0,-2 2 0,1 0 0,-1 1 0,1 1 0,-2 0 0,22 14 0,-28-16 0,0 1 0,-1-1 0,1 1 0,-1 1 0,0 0 0,-1 0 0,0 0 0,0 0 0,0 1 0,-1 0 0,0 0 0,-1 1 0,1-1 0,-2 1 0,1 0 0,-1 0 0,-1 0 0,0 1 0,0-1 0,-1 1 0,0-1 0,0 1 0,-1-1 0,0 1 0,-1-1 0,-2 13 0,0-12 0,1-1 0,-1 1 0,-1-1 0,1 0 0,-2 1 0,1-2 0,-1 1 0,-1-1 0,1 1 0,-1-2 0,-1 1 0,0-1 0,0 1 0,0-2 0,-1 1 0,0-1 0,0-1 0,0 1 0,-1-1 0,0-1 0,0 1 0,0-2 0,0 1 0,-1-1 0,-14 2 0,-20 3 0,0-2 0,0-2 0,0-2 0,-63-4 0,57 0 0,29 2 0,11 0 0,0 1 0,1-2 0,-1 1 0,0-1 0,1-1 0,-1 0 0,1 0 0,-18-7 0,27 9 0,1 0 0,-1 0 0,1 0 0,-1 0 0,1 0 0,-1-1 0,1 1 0,-1 0 0,1 0 0,-1 0 0,1-1 0,-1 1 0,1 0 0,-1 0 0,1-1 0,-1 1 0,1 0 0,-1-1 0,0 1 0,1 0 0,-1-1 0,0 1 0,1-1 0,-1 1 0,0-1 0,0 1 0,1-1 0,-1 1 0,0-1 0,0 1 0,0-1 0,0 1 0,0-1 0,0 1 0,1-1 0,-1 1 0,0-1 0,0 1 0,-1-1 0,1 1 0,0-1 0,0 1 0,0-1 0,0 1 0,0-1 0,-1 1 0,1-1 0,0 1 0,0-1 0,-1 1 0,1-1 0,0 1 0,-1-1 0,1 1 0,0 0 0,-1-1 0,1 1 0,-1 0 0,1-1 0,0 1 0,-1 0 0,1 0 0,-1-1 0,1 1 0,-1 0 0,1 0 0,-2 0 0,47-10 0,1 8 0,-1 2 0,87 11 0,-21 0 0,454-6 0,-324-7 0,-220 1 0,0-1 0,34-8 0,26-2 0,-77 12 0,-1-1 0,1 1 0,-1-1 0,1 0 0,-1 0 0,1 0 0,-1 0 0,0 0 0,0-1 0,1 1 0,-1-1 0,0 0 0,0 0 0,-1 0 0,1 0 0,0-1 0,-1 1 0,1-1 0,-1 0 0,0 1 0,0-1 0,0 0 0,0 0 0,0-1 0,-1 1 0,0 0 0,1 0 0,-1-1 0,0 1 0,-1-1 0,1 1 0,0-1 0,-1 1 0,0-6 0,0-15 0,-1 0 0,0 1 0,-2 0 0,-7-31 0,2 12 0,0-44 0,6-164 0,5 115 0,-2 52 0,-3-90 0,-8 122 0,10 49 0,-1-1 0,0 0 0,0 1 0,0-1 0,0 1 0,-1 0 0,1-1 0,0 1 0,-1 0 0,0 0 0,1 0 0,-1 0 0,0 0 0,0 0 0,-5-2 0,6 3 0,0 1 0,0 0 0,-1 0 0,1 0 0,0 0 0,0 1 0,-1-1 0,1 0 0,0 0 0,0 1 0,0-1 0,-1 1 0,1-1 0,0 1 0,0-1 0,0 1 0,0 0 0,0-1 0,0 1 0,0 0 0,0 0 0,0 0 0,0 0 0,1 0 0,-1 0 0,-1 1 0,-21 33 0,19-28 0,-227 386 0,228-387 0,-1 0 0,0 0 0,-1 0 0,0-1 0,1 0 0,-2 0 0,1 0 0,0-1 0,-1 0 0,0 0 0,0 0 0,0-1 0,0 0 0,-8 3 0,0-3 0,1 0 0,-1 0 0,0-2 0,0 0 0,0 0 0,-16-2 0,-61-1 0,1 1 0,0-4 0,-131-23 0,138 15 0,0 4 0,0 4 0,-121 8 0,55-1 0,-4-1 0,150-1 0,0 1 0,0 0 0,0-1 0,0 1 0,0 0 0,1 0 0,-1 0 0,0 1 0,1-1 0,-1 1 0,1-1 0,-1 1 0,1 0 0,0 0 0,0 0 0,-1 0 0,-2 5 0,2-2 0,0 0 0,0 1 0,0-1 0,0 1 0,1 0 0,0 0 0,1 0 0,-2 8 0,1-3 0,1-1 0,0 1 0,0 0 0,1 0 0,1-1 0,0 1 0,1 0 0,0 0 0,5 16 0,-3-20 0,-1 0 0,1-1 0,1 1 0,-1-1 0,1 0 0,0-1 0,1 1 0,-1-1 0,1 0 0,0 0 0,0-1 0,1 0 0,-1 0 0,1 0 0,0-1 0,8 3 0,16 5 0,0-1 0,47 8 0,-43-11 0,72 15 0,189 11 0,115-26 0,-385-7 0,35 1 0,0-4 0,0-1 0,93-20 0,-33-8 0,-28 6 0,1 4 0,126-13 0,-147 30 0,120-14 0,-173 16 0,0-1 0,0-2 0,0 0 0,0 0 0,-1-2 0,0-1 0,18-11 0,-33 18 0,-1 0 0,1 0 0,-1-1 0,0 1 0,1-1 0,-1 0 0,-1 0 0,1 0 0,0 0 0,-1-1 0,1 1 0,-1 0 0,0-1 0,0 0 0,-1 0 0,1 1 0,-1-1 0,0 0 0,1-5 0,-2 4 0,0-1 0,0 1 0,-1-1 0,0 1 0,0-1 0,-1 1 0,1 0 0,-1 0 0,0 0 0,0 0 0,-1 0 0,0 0 0,0 0 0,-3-4 0,-15-17 0,0 0 0,-2 1 0,0 1 0,-2 1 0,-1 2 0,0 0 0,-51-28 0,-7 2 0,-127-51 0,129 65 0,-2 3 0,-160-34 0,192 55 0,-1 2 0,-1 2 0,1 2 0,-1 3 0,0 3 0,-53 8 0,72-3 0,1 1 0,-1 2 0,1 1 0,1 1 0,0 2 0,1 2 0,1 0 0,1 3 0,-36 28 0,23-13 0,1 3 0,2 1 0,2 1 0,2 3 0,-38 56 0,56-73 0,1 1 0,2 1 0,0 0 0,-19 57 0,31-73 0,0-1 0,0 1 0,1 0 0,0 0 0,1 0 0,1 0 0,0 1 0,0-1 0,1 0 0,1 0 0,0 0 0,1 0 0,0-1 0,1 1 0,9 19 0,-5-14 0,0-1 0,1-1 0,1 0 0,1 0 0,0-1 0,1 0 0,0-1 0,1 0 0,0-1 0,1-1 0,1 0 0,0-1 0,0 0 0,1-1 0,0-1 0,1-1 0,-1 0 0,28 7 0,10-3 0,0-3 0,1-1 0,0-3 0,0-3 0,0-1 0,0-3 0,0-3 0,-1-2 0,0-2 0,0-3 0,-1-2 0,-1-2 0,-1-3 0,0-2 0,69-41 0,-100 51 0,0-2 0,-1 0 0,0-1 0,-2-1 0,0-1 0,0 0 0,18-27 0,-24 28 0,-2 0 0,0 0 0,-1-1 0,0 0 0,-1 0 0,-1-1 0,-1 0 0,-1 0 0,5-36 0,-7 31 0,-1 1 0,-2 0 0,0 0 0,-1 0 0,-1 0 0,-1 0 0,-1 0 0,-1 1 0,-1-1 0,0 2 0,-2-1 0,-1 1 0,0 0 0,-1 1 0,-1 1 0,-1-1 0,-1 2 0,0 0 0,-25-22 0,6 7 0,-67-50 0,84 70 0,0 2 0,-1 0 0,0 1 0,-1 0 0,0 2 0,0 0 0,-22-5 0,29 10 0,1 1 0,-1 1 0,0-1 0,0 2 0,0 0 0,0 0 0,0 1 0,1 0 0,-1 0 0,1 1 0,-18 8 0,-9 6 0,-62 40 0,82-47 0,-120 79 0,4 7 0,-221 206 0,191-129 0,143-148 0,0 1 0,2 1 0,1 1 0,1 1 0,-14 36 0,27-56 0,0 0 0,0 0 0,0 0 0,1 1 0,1-1 0,0 1 0,0 14 0,1-20 0,0-1 0,1 1 0,-1-1 0,1 0 0,0 1 0,0-1 0,0 0 0,1 1 0,-1-1 0,1 0 0,0 0 0,-1 0 0,1 0 0,1-1 0,-1 1 0,0-1 0,1 1 0,-1-1 0,1 0 0,0 1 0,0-1 0,0-1 0,4 3 0,13 5 0,1-1 0,-1-1 0,1-1 0,1-1 0,30 4 0,118 3 0,-135-10 0,-21-1 0,369 1 0,-343-4 0,-1-3 0,1-1 0,-1-1 0,0-3 0,-1-1 0,0-2 0,56-27 0,-79 32 0,-1 0 0,0-1 0,-1-1 0,1 0 0,-2 0 0,0-2 0,0 1 0,-1-2 0,0 1 0,-1-1 0,-1-1 0,0 0 0,-1 0 0,0-1 0,-1 0 0,-1 0 0,0-1 0,-1 0 0,-1 0 0,3-19 0,-3 7 0,-2 0 0,-1 0 0,-1 0 0,-1-1 0,-2 1 0,0 1 0,-2-1 0,-1 0 0,-2 1 0,0 0 0,-2 1 0,-1 0 0,-18-33 0,5 18 0,-2 1 0,-2 1 0,-1 1 0,-2 2 0,-2 1 0,-70-59 0,74 73 0,0 0 0,-2 2 0,0 1 0,0 2 0,-2 1 0,0 1 0,-1 2 0,0 1 0,-67-11 0,95 21 0,1 0 0,-1 0 0,0 1 0,1 0 0,-1 0 0,0 1 0,1 0 0,-1 0 0,1 0 0,-1 0 0,1 1 0,-1 0 0,1 0 0,0 1 0,0-1 0,0 1 0,-5 4 0,2 0 0,0 0 0,1 1 0,0 1 0,0-1 0,0 1 0,1 0 0,1 1 0,-6 11 0,-17 40-455,4 1 0,-31 116 0,40-116-6371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27F2-F83B-630E-CA51-2D7708721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F9530-01F2-E517-08E0-F84D17F5B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80CAD-E3EC-9A3B-8E8C-77A0511D1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21898-E89E-67DF-6929-68C15FB8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65F3C-920F-BD8A-D283-0DA34BEF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4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3309-1737-7BD1-3672-3DCEE2D6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22AE5-2D69-6EA3-F5AC-0BF722657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44C3A-E85D-A1DE-96B2-9089CFCA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6B63C-B3CC-E433-9B18-5B509459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1E098-7585-25E0-8399-8B05A3D2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4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C6A69B-FD91-4EC1-A2FF-4E7CC7409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129E1-0C0D-2C91-A296-1F9E77366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90531-9716-0B7F-09FD-7A58A227E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72F08-35A7-8394-36E5-306F4155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E37E3-FFDE-1ACA-8DBA-F1DFE6B4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265FE-A2ED-A40D-47FA-E41FA89B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FF04D-232C-53C4-0A05-69B11A320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97619-5473-3A18-BFCE-D498A7C5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76CEA-CF3B-6C6E-B95A-3AB8BE8F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1599D-DAAC-6E70-5194-FB19868F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51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B2C7-94A2-973E-8D01-980F2C27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AA64C-D176-ECEA-6C55-2FCBACDA2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5E1A2-D53B-8265-2D76-91E6FB843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DBB3F-A6B4-49CF-1B7B-69FD7364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1A917-E3AA-E3C4-518E-8D74B310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1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E04A-41AF-71D0-366A-D058008BB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A32F5-00E3-B0D0-5B00-B18342086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8EF85-7586-0D36-15FA-3961F7B0D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A6610-465F-BE95-536B-EE80AD92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C1F6C-7805-4D58-4431-A5908342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ADA23-8782-7384-C1DA-A3F54911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36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41BC3-E7F7-E291-C28D-E145D200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D4E2F-5C96-DDCC-7DD2-FE7ED1803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EC720-9BB0-4AAA-6BFC-7C862B4CC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ADB2C-81E0-6B08-B703-E161748E38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F0F80D-8FE2-7265-F3E8-58FBEC479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C0F8A-23FF-5C98-4493-C68662396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5632F-6BA6-DB31-568B-F73F64BB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A78AEB-839E-3E40-25D2-B3AF232F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32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2582D-B300-F1B4-4983-C3CCC7A1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EA4167-8AAE-D01C-6FFF-53A4A092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D0536-0DF9-B016-DDA9-3EC60310E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C39BA-B2A9-41FF-B977-CB4F65794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0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36204-0946-43BC-99C7-5351E3B1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D9F1F3-7AA8-52A1-7F94-CF2EE542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BCF50-D729-760D-916D-DCA68CD8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3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6205-902B-E462-C7D8-5060EB907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A6B12-1370-B2DE-EA31-96627A0FF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D2235B-5393-ECD5-B5AA-9CE4A7F55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57F79-2F37-07AB-5DA3-18646F8A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AEF5D-B1C0-78AC-0D02-3C855ECC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D4313-3EA2-E5A0-9F95-9CB9ADB6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2D53-F0C9-D975-5092-011B0A86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43151-16BE-3D83-EC29-546C13F54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13CAF4-580C-0A00-9641-204D8A2A7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5F334-85E6-90E9-87BD-A4B7E5CB3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629C-0E4E-4DA5-B448-73AE5E5F5EC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A0D32-9867-6119-075D-8B5F831C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44E04-4A24-7A10-803C-17D24DB7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9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A6EB2-3C87-2074-1F84-AC912979B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43A8D-C483-45C5-16CF-21CF60345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B36D2-845A-64B2-4605-AD65A4395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D6629C-0E4E-4DA5-B448-73AE5E5F5EC6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A2C7E-DD9E-1422-CAFF-7CAA2F6DC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C06FA-F1EB-5080-7D30-646D4AECC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477DB6-B24B-458B-A9C4-CAAEAC466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0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A9E4A-E8D0-80C7-AAE9-DB2EA740BD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151D8-726D-A283-6DAB-325BB90AA4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blue and purple background with yellow text&#10;&#10;Description automatically generated">
            <a:extLst>
              <a:ext uri="{FF2B5EF4-FFF2-40B4-BE49-F238E27FC236}">
                <a16:creationId xmlns:a16="http://schemas.microsoft.com/office/drawing/2014/main" id="{26FDED62-7D53-E305-4D87-0F7DC7346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68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588BA-3537-963E-86A0-B562C5A3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C3FA-B4D8-5DFA-B8AE-43B6A95AB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Description: This project saw the development of a comprehensive application allowing managers and supervisors in any organization to manage their employees effectively and with ease.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56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CE92B4-48A3-07F2-79A2-E7C15B3A4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Main Requirements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A5950C-CBDB-1A9B-74B6-BF029620A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264524"/>
              </p:ext>
            </p:extLst>
          </p:nvPr>
        </p:nvGraphicFramePr>
        <p:xfrm>
          <a:off x="463692" y="2614284"/>
          <a:ext cx="5573592" cy="23774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864922">
                  <a:extLst>
                    <a:ext uri="{9D8B030D-6E8A-4147-A177-3AD203B41FA5}">
                      <a16:colId xmlns:a16="http://schemas.microsoft.com/office/drawing/2014/main" val="3580753737"/>
                    </a:ext>
                  </a:extLst>
                </a:gridCol>
                <a:gridCol w="2708670">
                  <a:extLst>
                    <a:ext uri="{9D8B030D-6E8A-4147-A177-3AD203B41FA5}">
                      <a16:colId xmlns:a16="http://schemas.microsoft.com/office/drawing/2014/main" val="541616417"/>
                    </a:ext>
                  </a:extLst>
                </a:gridCol>
              </a:tblGrid>
              <a:tr h="299871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Project Requirements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87249"/>
                  </a:ext>
                </a:extLst>
              </a:tr>
              <a:tr h="299871">
                <a:tc>
                  <a:txBody>
                    <a:bodyPr/>
                    <a:lstStyle/>
                    <a:p>
                      <a:r>
                        <a:rPr lang="en-US" dirty="0"/>
                        <a:t>Business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SWOT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21992"/>
                  </a:ext>
                </a:extLst>
              </a:tr>
              <a:tr h="299871">
                <a:tc>
                  <a:txBody>
                    <a:bodyPr/>
                    <a:lstStyle/>
                    <a:p>
                      <a:r>
                        <a:rPr lang="en-US" dirty="0"/>
                        <a:t>Requirement gathering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Development timeline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1806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r>
                        <a:rPr lang="en-US" dirty="0"/>
                        <a:t>Business Process Flow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 Decomposition Diagram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223832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r>
                        <a:rPr lang="en-US" dirty="0"/>
                        <a:t>Field requirements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Effective UI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3277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1130596-DB2E-5ABB-9F97-BA4FC27B1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952828"/>
              </p:ext>
            </p:extLst>
          </p:nvPr>
        </p:nvGraphicFramePr>
        <p:xfrm>
          <a:off x="6154718" y="2614284"/>
          <a:ext cx="5573592" cy="292608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864922">
                  <a:extLst>
                    <a:ext uri="{9D8B030D-6E8A-4147-A177-3AD203B41FA5}">
                      <a16:colId xmlns:a16="http://schemas.microsoft.com/office/drawing/2014/main" val="3580753737"/>
                    </a:ext>
                  </a:extLst>
                </a:gridCol>
                <a:gridCol w="2708670">
                  <a:extLst>
                    <a:ext uri="{9D8B030D-6E8A-4147-A177-3AD203B41FA5}">
                      <a16:colId xmlns:a16="http://schemas.microsoft.com/office/drawing/2014/main" val="541616417"/>
                    </a:ext>
                  </a:extLst>
                </a:gridCol>
              </a:tblGrid>
              <a:tr h="299871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Software Requirements &amp; Functions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87249"/>
                  </a:ext>
                </a:extLst>
              </a:tr>
              <a:tr h="299871">
                <a:tc>
                  <a:txBody>
                    <a:bodyPr/>
                    <a:lstStyle/>
                    <a:p>
                      <a:r>
                        <a:rPr lang="en-US" dirty="0"/>
                        <a:t>Easy to use, simple to understand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 (home)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21992"/>
                  </a:ext>
                </a:extLst>
              </a:tr>
              <a:tr h="299871">
                <a:tc>
                  <a:txBody>
                    <a:bodyPr/>
                    <a:lstStyle/>
                    <a:p>
                      <a:r>
                        <a:rPr lang="en-US" dirty="0"/>
                        <a:t>Add employee (onboarding)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employee (offboarding)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71806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r>
                        <a:rPr lang="en-US" dirty="0"/>
                        <a:t>Employee lookup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Clearance &amp; certification update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223832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r>
                        <a:rPr lang="en-US" dirty="0"/>
                        <a:t>Employee promotion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Overtime &amp; PTO approve/reject 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327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40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63EE2F5-DA30-E760-9878-390063DC27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37" b="-966"/>
          <a:stretch/>
        </p:blipFill>
        <p:spPr>
          <a:xfrm>
            <a:off x="187388" y="73891"/>
            <a:ext cx="11817224" cy="66778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D21FD0-A7F4-8943-AFE8-8BF5FF5D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3618" y="277090"/>
            <a:ext cx="5924246" cy="745519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Work Breakdown Structure</a:t>
            </a:r>
          </a:p>
        </p:txBody>
      </p:sp>
    </p:spTree>
    <p:extLst>
      <p:ext uri="{BB962C8B-B14F-4D97-AF65-F5344CB8AC3E}">
        <p14:creationId xmlns:p14="http://schemas.microsoft.com/office/powerpoint/2010/main" val="3158225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3A90-43E8-615C-353E-61E5F64E3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Feasibility Analysis (SWOT)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58A446D-6A74-1ECF-F149-E454E232BB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337932"/>
              </p:ext>
            </p:extLst>
          </p:nvPr>
        </p:nvGraphicFramePr>
        <p:xfrm>
          <a:off x="434109" y="1443638"/>
          <a:ext cx="11323782" cy="5066816"/>
        </p:xfrm>
        <a:graphic>
          <a:graphicData uri="http://schemas.openxmlformats.org/drawingml/2006/table">
            <a:tbl>
              <a:tblPr/>
              <a:tblGrid>
                <a:gridCol w="5661891">
                  <a:extLst>
                    <a:ext uri="{9D8B030D-6E8A-4147-A177-3AD203B41FA5}">
                      <a16:colId xmlns:a16="http://schemas.microsoft.com/office/drawing/2014/main" val="4153441608"/>
                    </a:ext>
                  </a:extLst>
                </a:gridCol>
                <a:gridCol w="5661891">
                  <a:extLst>
                    <a:ext uri="{9D8B030D-6E8A-4147-A177-3AD203B41FA5}">
                      <a16:colId xmlns:a16="http://schemas.microsoft.com/office/drawing/2014/main" val="511945207"/>
                    </a:ext>
                  </a:extLst>
                </a:gridCol>
              </a:tblGrid>
              <a:tr h="20212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effectLst/>
                          <a:latin typeface="Calibri" panose="020F0502020204030204" pitchFamily="34" charset="0"/>
                        </a:rPr>
                        <a:t>Strengths</a:t>
                      </a: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marL="55124" marR="55124" marT="27562" marB="275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effectLst/>
                          <a:latin typeface="Calibri" panose="020F0502020204030204" pitchFamily="34" charset="0"/>
                        </a:rPr>
                        <a:t>Weaknesses</a:t>
                      </a: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marL="55124" marR="55124" marT="27562" marB="275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998483"/>
                  </a:ext>
                </a:extLst>
              </a:tr>
              <a:tr h="2379512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Open source allows for fast development and improvement. Also allows for community support of the product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Easy to deploy and use for a small business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Being a minimal application, it’s an easy application to build on top of to add new features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Would require minimal training for employees to use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Uses a popular framework (Django)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Free to use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Uses Python, a very popular language, so no new languages will need to be learned to use, update, add features to, or understand the program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marL="55124" marR="55124" marT="27562" marB="275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Being a minimal application, any specific features or functions that we’d need don’t come with it, and we’ll have to build it ourselves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Scaling would be difficult for this program, should the company grow significantly in size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No user interface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Uses Python, a relatively slow language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marL="55124" marR="55124" marT="27562" marB="275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262515"/>
                  </a:ext>
                </a:extLst>
              </a:tr>
              <a:tr h="20212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effectLst/>
                          <a:latin typeface="Calibri" panose="020F0502020204030204" pitchFamily="34" charset="0"/>
                        </a:rPr>
                        <a:t>Opportunities</a:t>
                      </a: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marL="55124" marR="55124" marT="27562" marB="275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1" i="0" dirty="0">
                          <a:effectLst/>
                          <a:latin typeface="Calibri" panose="020F0502020204030204" pitchFamily="34" charset="0"/>
                        </a:rPr>
                        <a:t>Threats</a:t>
                      </a:r>
                      <a:r>
                        <a:rPr lang="en-US" sz="16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marL="55124" marR="55124" marT="27562" marB="275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1305"/>
                  </a:ext>
                </a:extLst>
              </a:tr>
              <a:tr h="1567584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Would be able to integrate other tools or applications with this easily, due to its simplicity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Can easily add features on top of small-small-</a:t>
                      </a:r>
                      <a:r>
                        <a:rPr lang="en-US" sz="1100" b="0" i="0" dirty="0" err="1">
                          <a:effectLst/>
                          <a:latin typeface="Calibri" panose="020F0502020204030204" pitchFamily="34" charset="0"/>
                        </a:rPr>
                        <a:t>hr</a:t>
                      </a:r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 instead of building an HR management system from the ground up, or paying for one that has the features we need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Can customize the program to operate exactly as needed to meet project requirements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marL="55124" marR="55124" marT="27562" marB="275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Hasn’t been updated in 2 years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There may be other HR software programs that are already built with features we may need to include down the road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Adding features to it may hinder the effectiveness of the program, and have to wait longer to benefit from using it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endParaRPr lang="en-US" sz="2000" b="0" i="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100" b="0" i="0" dirty="0">
                          <a:effectLst/>
                          <a:latin typeface="Calibri" panose="020F0502020204030204" pitchFamily="34" charset="0"/>
                        </a:rPr>
                        <a:t>May not be the most secure </a:t>
                      </a:r>
                      <a:endParaRPr lang="en-US" sz="2000" b="0" i="0" dirty="0">
                        <a:effectLst/>
                      </a:endParaRPr>
                    </a:p>
                  </a:txBody>
                  <a:tcPr marL="55124" marR="55124" marT="27562" marB="27562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6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620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8AEA-5A9E-F61D-2682-01A147E6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" y="1141711"/>
            <a:ext cx="3886739" cy="34743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600" dirty="0"/>
              <a:t>System Design: </a:t>
            </a:r>
            <a:br>
              <a:rPr lang="en-US" sz="3600" dirty="0"/>
            </a:br>
            <a:r>
              <a:rPr lang="en-US" sz="3600" dirty="0"/>
              <a:t>Business Process Flow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3193FD5-6A49-7562-EA76-F15D42E15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4BD041-0006-29BD-B9B4-40F2A86C6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542" r="349"/>
          <a:stretch/>
        </p:blipFill>
        <p:spPr>
          <a:xfrm>
            <a:off x="6645897" y="10"/>
            <a:ext cx="6523348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86D94E-CEF7-27E2-682D-34CBB896F986}"/>
              </a:ext>
            </a:extLst>
          </p:cNvPr>
          <p:cNvSpPr txBox="1"/>
          <p:nvPr/>
        </p:nvSpPr>
        <p:spPr>
          <a:xfrm>
            <a:off x="4162561" y="1352023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DB1FF"/>
                </a:solidFill>
              </a:rPr>
              <a:t>Employee Documents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D0DA84-A994-FFD0-F44E-5BFFC5809030}"/>
              </a:ext>
            </a:extLst>
          </p:cNvPr>
          <p:cNvSpPr txBox="1"/>
          <p:nvPr/>
        </p:nvSpPr>
        <p:spPr>
          <a:xfrm>
            <a:off x="4340013" y="4541137"/>
            <a:ext cx="2141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54C45E"/>
                </a:solidFill>
              </a:rPr>
              <a:t>Employee Records</a:t>
            </a:r>
          </a:p>
        </p:txBody>
      </p:sp>
    </p:spTree>
    <p:extLst>
      <p:ext uri="{BB962C8B-B14F-4D97-AF65-F5344CB8AC3E}">
        <p14:creationId xmlns:p14="http://schemas.microsoft.com/office/powerpoint/2010/main" val="26819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1FBC6-774A-E285-64E0-7FAEA9A66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Design: </a:t>
            </a:r>
            <a:b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Functional Decomposition Diagram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685787-BA8F-0E51-E7FC-6A2245EAD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2492" y="1538143"/>
            <a:ext cx="5536001" cy="37229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AF9F40B-C074-0727-C09E-5FAE66D3B6DA}"/>
                  </a:ext>
                </a:extLst>
              </p14:cNvPr>
              <p14:cNvContentPartPr/>
              <p14:nvPr/>
            </p14:nvContentPartPr>
            <p14:xfrm>
              <a:off x="6152004" y="1745233"/>
              <a:ext cx="948960" cy="102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AF9F40B-C074-0727-C09E-5FAE66D3B6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45884" y="1739113"/>
                <a:ext cx="96120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3C0C730-FA91-4FC8-4B0E-FAF9471479D4}"/>
                  </a:ext>
                </a:extLst>
              </p14:cNvPr>
              <p14:cNvContentPartPr/>
              <p14:nvPr/>
            </p14:nvContentPartPr>
            <p14:xfrm>
              <a:off x="6049044" y="1727233"/>
              <a:ext cx="1633680" cy="686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3C0C730-FA91-4FC8-4B0E-FAF9471479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86404" y="1664233"/>
                <a:ext cx="1759320" cy="81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28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CFA04-F656-EDE0-D265-1EFBCB69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Design: Entity Relationship Diagram</a:t>
            </a:r>
          </a:p>
        </p:txBody>
      </p:sp>
      <p:pic>
        <p:nvPicPr>
          <p:cNvPr id="5" name="Content Placeholder 4" descr="A diagram of a computer flowchart&#10;&#10;Description automatically generated">
            <a:extLst>
              <a:ext uri="{FF2B5EF4-FFF2-40B4-BE49-F238E27FC236}">
                <a16:creationId xmlns:a16="http://schemas.microsoft.com/office/drawing/2014/main" id="{B091C783-4507-6ACA-88E0-7D8E666BE24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12" y="1884985"/>
            <a:ext cx="8602049" cy="481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9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E1B7E-4E46-6B98-E12D-0B3E87883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en-US" sz="6600"/>
              <a:t>User Interface Demonstration</a:t>
            </a:r>
          </a:p>
        </p:txBody>
      </p:sp>
    </p:spTree>
    <p:extLst>
      <p:ext uri="{BB962C8B-B14F-4D97-AF65-F5344CB8AC3E}">
        <p14:creationId xmlns:p14="http://schemas.microsoft.com/office/powerpoint/2010/main" val="332150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414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PowerPoint Presentation</vt:lpstr>
      <vt:lpstr>Project Overview</vt:lpstr>
      <vt:lpstr>Main Requirements</vt:lpstr>
      <vt:lpstr>Work Breakdown Structure</vt:lpstr>
      <vt:lpstr>Feasibility Analysis (SWOT)</vt:lpstr>
      <vt:lpstr>System Design:  Business Process Flow</vt:lpstr>
      <vt:lpstr>System Design:  Functional Decomposition Diagram</vt:lpstr>
      <vt:lpstr>System Design: Entity Relationship Diagram</vt:lpstr>
      <vt:lpstr>User Interface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</dc:creator>
  <cp:lastModifiedBy>Jeffrey</cp:lastModifiedBy>
  <cp:revision>7</cp:revision>
  <dcterms:created xsi:type="dcterms:W3CDTF">2024-04-23T18:31:38Z</dcterms:created>
  <dcterms:modified xsi:type="dcterms:W3CDTF">2024-04-24T01:53:12Z</dcterms:modified>
</cp:coreProperties>
</file>