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99" r:id="rId2"/>
    <p:sldId id="257" r:id="rId3"/>
    <p:sldId id="260" r:id="rId4"/>
    <p:sldId id="279" r:id="rId5"/>
    <p:sldId id="280" r:id="rId6"/>
    <p:sldId id="263" r:id="rId7"/>
    <p:sldId id="304" r:id="rId8"/>
    <p:sldId id="303" r:id="rId9"/>
    <p:sldId id="305" r:id="rId10"/>
    <p:sldId id="306" r:id="rId11"/>
    <p:sldId id="307" r:id="rId12"/>
    <p:sldId id="274" r:id="rId13"/>
    <p:sldId id="302" r:id="rId14"/>
    <p:sldId id="275" r:id="rId15"/>
    <p:sldId id="270" r:id="rId16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8"/>
    </p:embeddedFont>
    <p:embeddedFont>
      <p:font typeface="Bahnschrift" panose="020B0502040204020203" pitchFamily="34" charset="0"/>
      <p:regular r:id="rId19"/>
      <p:bold r:id="rId20"/>
    </p:embeddedFon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Poor Richard" panose="02080502050505020702" pitchFamily="18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719C95-2F7B-8E01-6A69-D205AB2BD6C5}" v="50" dt="2022-05-28T16:33:18.577"/>
    <p1510:client id="{DB3269B1-F01A-2C79-38C9-003403011090}" v="259" dt="2022-05-28T16:29:11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-2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binda Nayak" userId="66286ab57b923f73" providerId="LiveId" clId="{564F89DB-E247-4225-B280-E42F17E7AACB}"/>
    <pc:docChg chg="modSld sldOrd">
      <pc:chgData name="Arabinda Nayak" userId="66286ab57b923f73" providerId="LiveId" clId="{564F89DB-E247-4225-B280-E42F17E7AACB}" dt="2022-05-28T16:43:10.111" v="12"/>
      <pc:docMkLst>
        <pc:docMk/>
      </pc:docMkLst>
      <pc:sldChg chg="modSp mod">
        <pc:chgData name="Arabinda Nayak" userId="66286ab57b923f73" providerId="LiveId" clId="{564F89DB-E247-4225-B280-E42F17E7AACB}" dt="2022-05-28T16:41:40.383" v="9" actId="20577"/>
        <pc:sldMkLst>
          <pc:docMk/>
          <pc:sldMk cId="0" sldId="257"/>
        </pc:sldMkLst>
        <pc:spChg chg="mod">
          <ac:chgData name="Arabinda Nayak" userId="66286ab57b923f73" providerId="LiveId" clId="{564F89DB-E247-4225-B280-E42F17E7AACB}" dt="2022-05-28T16:41:40.383" v="9" actId="20577"/>
          <ac:spMkLst>
            <pc:docMk/>
            <pc:sldMk cId="0" sldId="257"/>
            <ac:spMk id="93" creationId="{00000000-0000-0000-0000-000000000000}"/>
          </ac:spMkLst>
        </pc:spChg>
      </pc:sldChg>
      <pc:sldChg chg="modSp mod">
        <pc:chgData name="Arabinda Nayak" userId="66286ab57b923f73" providerId="LiveId" clId="{564F89DB-E247-4225-B280-E42F17E7AACB}" dt="2022-05-28T16:41:15.582" v="3" actId="20577"/>
        <pc:sldMkLst>
          <pc:docMk/>
          <pc:sldMk cId="0" sldId="260"/>
        </pc:sldMkLst>
        <pc:spChg chg="mod">
          <ac:chgData name="Arabinda Nayak" userId="66286ab57b923f73" providerId="LiveId" clId="{564F89DB-E247-4225-B280-E42F17E7AACB}" dt="2022-05-28T16:41:15.582" v="3" actId="20577"/>
          <ac:spMkLst>
            <pc:docMk/>
            <pc:sldMk cId="0" sldId="260"/>
            <ac:spMk id="110" creationId="{00000000-0000-0000-0000-000000000000}"/>
          </ac:spMkLst>
        </pc:spChg>
      </pc:sldChg>
      <pc:sldChg chg="setBg">
        <pc:chgData name="Arabinda Nayak" userId="66286ab57b923f73" providerId="LiveId" clId="{564F89DB-E247-4225-B280-E42F17E7AACB}" dt="2022-05-28T16:43:10.111" v="12"/>
        <pc:sldMkLst>
          <pc:docMk/>
          <pc:sldMk cId="0" sldId="263"/>
        </pc:sldMkLst>
      </pc:sldChg>
      <pc:sldChg chg="ord">
        <pc:chgData name="Arabinda Nayak" userId="66286ab57b923f73" providerId="LiveId" clId="{564F89DB-E247-4225-B280-E42F17E7AACB}" dt="2022-05-28T16:40:44.638" v="2"/>
        <pc:sldMkLst>
          <pc:docMk/>
          <pc:sldMk cId="2849002457" sldId="274"/>
        </pc:sldMkLst>
      </pc:sldChg>
      <pc:sldChg chg="modSp mod">
        <pc:chgData name="Arabinda Nayak" userId="66286ab57b923f73" providerId="LiveId" clId="{564F89DB-E247-4225-B280-E42F17E7AACB}" dt="2022-05-28T16:40:22.185" v="0" actId="1076"/>
        <pc:sldMkLst>
          <pc:docMk/>
          <pc:sldMk cId="1553381323" sldId="299"/>
        </pc:sldMkLst>
        <pc:spChg chg="mod">
          <ac:chgData name="Arabinda Nayak" userId="66286ab57b923f73" providerId="LiveId" clId="{564F89DB-E247-4225-B280-E42F17E7AACB}" dt="2022-05-28T16:40:22.185" v="0" actId="1076"/>
          <ac:spMkLst>
            <pc:docMk/>
            <pc:sldMk cId="1553381323" sldId="299"/>
            <ac:spMk id="3" creationId="{430EBB0D-C5FE-8279-94F5-ACFC1C6221C1}"/>
          </ac:spMkLst>
        </pc:spChg>
      </pc:sldChg>
      <pc:sldChg chg="modSp mod">
        <pc:chgData name="Arabinda Nayak" userId="66286ab57b923f73" providerId="LiveId" clId="{564F89DB-E247-4225-B280-E42F17E7AACB}" dt="2022-05-28T16:41:57.896" v="10" actId="1076"/>
        <pc:sldMkLst>
          <pc:docMk/>
          <pc:sldMk cId="644933214" sldId="305"/>
        </pc:sldMkLst>
        <pc:picChg chg="mod">
          <ac:chgData name="Arabinda Nayak" userId="66286ab57b923f73" providerId="LiveId" clId="{564F89DB-E247-4225-B280-E42F17E7AACB}" dt="2022-05-28T16:41:57.896" v="10" actId="1076"/>
          <ac:picMkLst>
            <pc:docMk/>
            <pc:sldMk cId="644933214" sldId="305"/>
            <ac:picMk id="4" creationId="{EEA162D2-6067-0DB3-CE69-0873A37AF63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149F6-C6D5-4E46-96AD-075B1AFADF6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5AB2AB-C979-4559-87C6-D4518E9E353F}">
      <dgm:prSet custT="1"/>
      <dgm:spPr/>
      <dgm:t>
        <a:bodyPr/>
        <a:lstStyle/>
        <a:p>
          <a:r>
            <a:rPr lang="en-US" sz="1000" b="0" i="0" dirty="0"/>
            <a:t>Authentication API</a:t>
          </a:r>
          <a:endParaRPr lang="en-US" sz="1000" dirty="0"/>
        </a:p>
      </dgm:t>
    </dgm:pt>
    <dgm:pt modelId="{62F3A8CA-F64F-4EBE-B0B9-26586383538A}" type="parTrans" cxnId="{6CD25D8F-59B9-4CE3-9252-9CA5790109B7}">
      <dgm:prSet/>
      <dgm:spPr/>
      <dgm:t>
        <a:bodyPr/>
        <a:lstStyle/>
        <a:p>
          <a:endParaRPr lang="en-US"/>
        </a:p>
      </dgm:t>
    </dgm:pt>
    <dgm:pt modelId="{B03598B7-1AB7-4EA5-9DD4-A95203869A11}" type="sibTrans" cxnId="{6CD25D8F-59B9-4CE3-9252-9CA5790109B7}">
      <dgm:prSet/>
      <dgm:spPr/>
      <dgm:t>
        <a:bodyPr/>
        <a:lstStyle/>
        <a:p>
          <a:endParaRPr lang="en-US"/>
        </a:p>
      </dgm:t>
    </dgm:pt>
    <dgm:pt modelId="{B161B6B6-EDFF-4153-B382-37E7FF32DB18}">
      <dgm:prSet custT="1"/>
      <dgm:spPr/>
      <dgm:t>
        <a:bodyPr/>
        <a:lstStyle/>
        <a:p>
          <a:r>
            <a:rPr lang="en-US" sz="1000" dirty="0"/>
            <a:t>Furniture API</a:t>
          </a:r>
        </a:p>
      </dgm:t>
    </dgm:pt>
    <dgm:pt modelId="{568A4280-8E97-40F4-BBE2-9F9E48FE9620}" type="parTrans" cxnId="{181899DD-29C2-4130-8CE1-07CF6A908924}">
      <dgm:prSet/>
      <dgm:spPr/>
      <dgm:t>
        <a:bodyPr/>
        <a:lstStyle/>
        <a:p>
          <a:endParaRPr lang="en-US"/>
        </a:p>
      </dgm:t>
    </dgm:pt>
    <dgm:pt modelId="{F40EDE47-E305-4E1B-838A-AD4EE5E0B1BF}" type="sibTrans" cxnId="{181899DD-29C2-4130-8CE1-07CF6A908924}">
      <dgm:prSet/>
      <dgm:spPr/>
      <dgm:t>
        <a:bodyPr/>
        <a:lstStyle/>
        <a:p>
          <a:endParaRPr lang="en-US"/>
        </a:p>
      </dgm:t>
    </dgm:pt>
    <dgm:pt modelId="{A1B49F1D-332D-4E33-B466-82106D9A224D}" type="pres">
      <dgm:prSet presAssocID="{C44149F6-C6D5-4E46-96AD-075B1AFADF60}" presName="Name0" presStyleCnt="0">
        <dgm:presLayoutVars>
          <dgm:dir/>
          <dgm:resizeHandles val="exact"/>
        </dgm:presLayoutVars>
      </dgm:prSet>
      <dgm:spPr/>
    </dgm:pt>
    <dgm:pt modelId="{A4E260C0-61EE-4497-9D4A-BE84E523A3EF}" type="pres">
      <dgm:prSet presAssocID="{495AB2AB-C979-4559-87C6-D4518E9E353F}" presName="node" presStyleLbl="node1" presStyleIdx="0" presStyleCnt="2" custLinFactNeighborX="-37431" custLinFactNeighborY="4852">
        <dgm:presLayoutVars>
          <dgm:bulletEnabled val="1"/>
        </dgm:presLayoutVars>
      </dgm:prSet>
      <dgm:spPr/>
    </dgm:pt>
    <dgm:pt modelId="{54B075C8-177D-4296-9933-F3D1ECDC87D0}" type="pres">
      <dgm:prSet presAssocID="{B03598B7-1AB7-4EA5-9DD4-A95203869A11}" presName="sibTrans" presStyleCnt="0"/>
      <dgm:spPr/>
    </dgm:pt>
    <dgm:pt modelId="{420189A9-3E83-4F01-9179-E4FCD56F4B33}" type="pres">
      <dgm:prSet presAssocID="{B161B6B6-EDFF-4153-B382-37E7FF32DB18}" presName="node" presStyleLbl="node1" presStyleIdx="1" presStyleCnt="2">
        <dgm:presLayoutVars>
          <dgm:bulletEnabled val="1"/>
        </dgm:presLayoutVars>
      </dgm:prSet>
      <dgm:spPr/>
    </dgm:pt>
  </dgm:ptLst>
  <dgm:cxnLst>
    <dgm:cxn modelId="{3A11B771-DE92-4C77-AFB3-1F29B681940B}" type="presOf" srcId="{495AB2AB-C979-4559-87C6-D4518E9E353F}" destId="{A4E260C0-61EE-4497-9D4A-BE84E523A3EF}" srcOrd="0" destOrd="0" presId="urn:microsoft.com/office/officeart/2005/8/layout/hList6"/>
    <dgm:cxn modelId="{6CD25D8F-59B9-4CE3-9252-9CA5790109B7}" srcId="{C44149F6-C6D5-4E46-96AD-075B1AFADF60}" destId="{495AB2AB-C979-4559-87C6-D4518E9E353F}" srcOrd="0" destOrd="0" parTransId="{62F3A8CA-F64F-4EBE-B0B9-26586383538A}" sibTransId="{B03598B7-1AB7-4EA5-9DD4-A95203869A11}"/>
    <dgm:cxn modelId="{5DD928B3-1BE6-44B4-9109-1B03A1C6B4D8}" type="presOf" srcId="{C44149F6-C6D5-4E46-96AD-075B1AFADF60}" destId="{A1B49F1D-332D-4E33-B466-82106D9A224D}" srcOrd="0" destOrd="0" presId="urn:microsoft.com/office/officeart/2005/8/layout/hList6"/>
    <dgm:cxn modelId="{47C541CC-DCBB-4030-9626-2949A3B6F097}" type="presOf" srcId="{B161B6B6-EDFF-4153-B382-37E7FF32DB18}" destId="{420189A9-3E83-4F01-9179-E4FCD56F4B33}" srcOrd="0" destOrd="0" presId="urn:microsoft.com/office/officeart/2005/8/layout/hList6"/>
    <dgm:cxn modelId="{181899DD-29C2-4130-8CE1-07CF6A908924}" srcId="{C44149F6-C6D5-4E46-96AD-075B1AFADF60}" destId="{B161B6B6-EDFF-4153-B382-37E7FF32DB18}" srcOrd="1" destOrd="0" parTransId="{568A4280-8E97-40F4-BBE2-9F9E48FE9620}" sibTransId="{F40EDE47-E305-4E1B-838A-AD4EE5E0B1BF}"/>
    <dgm:cxn modelId="{F3439538-F751-4D5C-90CC-5EF44790E064}" type="presParOf" srcId="{A1B49F1D-332D-4E33-B466-82106D9A224D}" destId="{A4E260C0-61EE-4497-9D4A-BE84E523A3EF}" srcOrd="0" destOrd="0" presId="urn:microsoft.com/office/officeart/2005/8/layout/hList6"/>
    <dgm:cxn modelId="{38B6DC64-7B6A-4FC2-A882-3418ABF9B03B}" type="presParOf" srcId="{A1B49F1D-332D-4E33-B466-82106D9A224D}" destId="{54B075C8-177D-4296-9933-F3D1ECDC87D0}" srcOrd="1" destOrd="0" presId="urn:microsoft.com/office/officeart/2005/8/layout/hList6"/>
    <dgm:cxn modelId="{088633A3-E447-40E2-B60A-2BFA160CF58C}" type="presParOf" srcId="{A1B49F1D-332D-4E33-B466-82106D9A224D}" destId="{420189A9-3E83-4F01-9179-E4FCD56F4B33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260C0-61EE-4497-9D4A-BE84E523A3EF}">
      <dsp:nvSpPr>
        <dsp:cNvPr id="0" name=""/>
        <dsp:cNvSpPr/>
      </dsp:nvSpPr>
      <dsp:spPr>
        <a:xfrm rot="16200000">
          <a:off x="-405793" y="405793"/>
          <a:ext cx="2235607" cy="142401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Authentication API</a:t>
          </a:r>
          <a:endParaRPr lang="en-US" sz="1000" kern="1200" dirty="0"/>
        </a:p>
      </dsp:txBody>
      <dsp:txXfrm rot="5400000">
        <a:off x="1" y="447120"/>
        <a:ext cx="1424019" cy="1341365"/>
      </dsp:txXfrm>
    </dsp:sp>
    <dsp:sp modelId="{420189A9-3E83-4F01-9179-E4FCD56F4B33}">
      <dsp:nvSpPr>
        <dsp:cNvPr id="0" name=""/>
        <dsp:cNvSpPr/>
      </dsp:nvSpPr>
      <dsp:spPr>
        <a:xfrm rot="16200000">
          <a:off x="1126508" y="405793"/>
          <a:ext cx="2235607" cy="142401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Furniture API</a:t>
          </a:r>
        </a:p>
      </dsp:txBody>
      <dsp:txXfrm rot="5400000">
        <a:off x="1532302" y="447120"/>
        <a:ext cx="1424019" cy="1341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067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900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9c67055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9c67055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6ee7dff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6ee7dff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622d5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622d5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45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622d5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622d5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35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9c67055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9c67055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42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01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050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30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2700000">
            <a:off x="3576995" y="-753430"/>
            <a:ext cx="8115300" cy="4196198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>
            <a:off x="-144944" y="4730344"/>
            <a:ext cx="9397261" cy="511009"/>
          </a:xfrm>
          <a:prstGeom prst="rect">
            <a:avLst/>
          </a:prstGeom>
          <a:solidFill>
            <a:srgbClr val="B29E84"/>
          </a:solidFill>
        </p:spPr>
      </p:sp>
      <p:pic>
        <p:nvPicPr>
          <p:cNvPr id="1030" name="Picture 6" descr="Sofa">
            <a:extLst>
              <a:ext uri="{FF2B5EF4-FFF2-40B4-BE49-F238E27FC236}">
                <a16:creationId xmlns:a16="http://schemas.microsoft.com/office/drawing/2014/main" id="{C903461A-DAE7-3385-C956-7AB821349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79" y="326675"/>
            <a:ext cx="896865" cy="89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rniture">
            <a:extLst>
              <a:ext uri="{FF2B5EF4-FFF2-40B4-BE49-F238E27FC236}">
                <a16:creationId xmlns:a16="http://schemas.microsoft.com/office/drawing/2014/main" id="{746C87A6-1738-654E-859F-8D13CA5D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30" y="399504"/>
            <a:ext cx="709106" cy="70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ffice">
            <a:extLst>
              <a:ext uri="{FF2B5EF4-FFF2-40B4-BE49-F238E27FC236}">
                <a16:creationId xmlns:a16="http://schemas.microsoft.com/office/drawing/2014/main" id="{149874B7-815D-3F54-27B8-D4EB66C47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27" y="1344667"/>
            <a:ext cx="896865" cy="89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uble bed">
            <a:extLst>
              <a:ext uri="{FF2B5EF4-FFF2-40B4-BE49-F238E27FC236}">
                <a16:creationId xmlns:a16="http://schemas.microsoft.com/office/drawing/2014/main" id="{0D97CC2A-80AE-E779-8385-D3A3A77F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53" y="1381061"/>
            <a:ext cx="993931" cy="99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air">
            <a:extLst>
              <a:ext uri="{FF2B5EF4-FFF2-40B4-BE49-F238E27FC236}">
                <a16:creationId xmlns:a16="http://schemas.microsoft.com/office/drawing/2014/main" id="{D24101AD-5E24-0A7E-CD84-E52C70263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346" y="1441733"/>
            <a:ext cx="872589" cy="87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me office">
            <a:extLst>
              <a:ext uri="{FF2B5EF4-FFF2-40B4-BE49-F238E27FC236}">
                <a16:creationId xmlns:a16="http://schemas.microsoft.com/office/drawing/2014/main" id="{21176DF6-E921-5947-C0DD-53C8627AA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20" y="2740880"/>
            <a:ext cx="971472" cy="97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ide table">
            <a:extLst>
              <a:ext uri="{FF2B5EF4-FFF2-40B4-BE49-F238E27FC236}">
                <a16:creationId xmlns:a16="http://schemas.microsoft.com/office/drawing/2014/main" id="{E2F048BC-A080-0491-D079-EFE1D5704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53" y="2740880"/>
            <a:ext cx="85344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urniture">
            <a:extLst>
              <a:ext uri="{FF2B5EF4-FFF2-40B4-BE49-F238E27FC236}">
                <a16:creationId xmlns:a16="http://schemas.microsoft.com/office/drawing/2014/main" id="{185F78A6-46AF-458E-7B14-931EAE83B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193" y="2756965"/>
            <a:ext cx="872589" cy="87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D1DADA52-09E8-556B-A90F-B91011D38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30" y="2615687"/>
            <a:ext cx="978633" cy="97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0EBB0D-C5FE-8279-94F5-ACFC1C6221C1}"/>
              </a:ext>
            </a:extLst>
          </p:cNvPr>
          <p:cNvSpPr txBox="1"/>
          <p:nvPr/>
        </p:nvSpPr>
        <p:spPr>
          <a:xfrm>
            <a:off x="6561311" y="2506888"/>
            <a:ext cx="3287862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" panose="020B0502040204020203" pitchFamily="34" charset="0"/>
              </a:rPr>
              <a:t>Arabinda Nayak</a:t>
            </a:r>
          </a:p>
          <a:p>
            <a:r>
              <a:rPr lang="en-IN" sz="1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"/>
              </a:rPr>
              <a:t>Abhishek Kumar Singh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"/>
            </a:endParaRPr>
          </a:p>
          <a:p>
            <a:r>
              <a:rPr lang="en-IN" sz="1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"/>
              </a:rPr>
              <a:t>Jemimah </a:t>
            </a:r>
            <a:r>
              <a:rPr lang="en-IN" sz="1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"/>
              </a:rPr>
              <a:t>Nemuri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F455D-D39F-4DB5-F20D-77A8ABF8DB18}"/>
              </a:ext>
            </a:extLst>
          </p:cNvPr>
          <p:cNvSpPr/>
          <p:nvPr/>
        </p:nvSpPr>
        <p:spPr>
          <a:xfrm>
            <a:off x="5149819" y="0"/>
            <a:ext cx="38010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i="1" u="sng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ue Roman" panose="020B0604020202020204" charset="0"/>
                <a:ea typeface="+mn-ea"/>
                <a:cs typeface="+mn-cs"/>
              </a:rPr>
              <a:t>Furniture </a:t>
            </a:r>
          </a:p>
          <a:p>
            <a:pPr algn="ctr"/>
            <a:r>
              <a:rPr lang="en-US" sz="5400" b="0" i="1" u="sng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ue Roman" panose="020B0604020202020204" charset="0"/>
                <a:ea typeface="+mn-ea"/>
                <a:cs typeface="+mn-cs"/>
              </a:rPr>
              <a:t>Management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5E2BD-85A9-3669-9297-776507C2272D}"/>
              </a:ext>
            </a:extLst>
          </p:cNvPr>
          <p:cNvSpPr/>
          <p:nvPr/>
        </p:nvSpPr>
        <p:spPr>
          <a:xfrm>
            <a:off x="5459852" y="1999172"/>
            <a:ext cx="366726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Team:</a:t>
            </a:r>
            <a:endParaRPr lang="en-IN" sz="32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3381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F77460-47F3-A87D-6375-8DBCFB0CA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0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1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069CD7-1A48-7E4B-E29C-1C47BA1EE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0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6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025885" y="-18108"/>
            <a:ext cx="509223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Technologies and Tools Used</a:t>
            </a:r>
            <a:endParaRPr b="1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4294967295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8D45F-6E42-40A5-8891-3D4AB44CD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072" y="1212498"/>
            <a:ext cx="2345055" cy="1172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8FA2B0-A09B-4392-9D9C-C0558C06E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092" y="2894952"/>
            <a:ext cx="2882865" cy="12173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DBC095-BFB6-4965-B7CF-574355388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940" y="1217750"/>
            <a:ext cx="1172527" cy="1172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BC2F13-CC5C-4F95-9ECA-83CE3F41D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6957" y="1180639"/>
            <a:ext cx="1172527" cy="117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0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219541" y="107223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  <a:endParaRPr lang="en-US" b="1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9D9A44-ADA6-FCFE-4492-D33373087884}"/>
              </a:ext>
            </a:extLst>
          </p:cNvPr>
          <p:cNvSpPr txBox="1"/>
          <p:nvPr/>
        </p:nvSpPr>
        <p:spPr>
          <a:xfrm>
            <a:off x="902776" y="1377849"/>
            <a:ext cx="7338448" cy="44114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000" b="1" i="0" dirty="0">
                <a:solidFill>
                  <a:srgbClr val="444444"/>
                </a:solidFill>
                <a:effectLst/>
                <a:latin typeface="Poor Richard" panose="02080502050505020702" pitchFamily="18" charset="0"/>
              </a:rPr>
              <a:t>Finally, in the furniture management system, the following conclusions can be deduced from the development of the project.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444444"/>
                </a:solidFill>
                <a:latin typeface="Poor Richard" panose="02080502050505020702" pitchFamily="18" charset="0"/>
              </a:rPr>
              <a:t>It provides a friendly graphical User Interface.</a:t>
            </a:r>
            <a:endParaRPr lang="en-US" sz="2000" b="1" i="0" dirty="0">
              <a:solidFill>
                <a:srgbClr val="444444"/>
              </a:solidFill>
              <a:effectLst/>
              <a:latin typeface="Poor Richard" panose="02080502050505020702" pitchFamily="18" charset="0"/>
            </a:endParaRP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444444"/>
                </a:solidFill>
                <a:latin typeface="Poor Richard" panose="02080502050505020702" pitchFamily="18" charset="0"/>
              </a:rPr>
              <a:t>It gives appropriate access to the authorized users depending on their permissions.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444444"/>
                </a:solidFill>
                <a:latin typeface="Poor Richard" panose="02080502050505020702" pitchFamily="18" charset="0"/>
              </a:rPr>
              <a:t>Adding, Updating and Deleting of information becomes so easier.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444444"/>
                </a:solidFill>
                <a:latin typeface="Poor Richard" panose="02080502050505020702" pitchFamily="18" charset="0"/>
              </a:rPr>
              <a:t>System security and data security are the striking features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444444"/>
              </a:solidFill>
              <a:latin typeface="Poor Richard" panose="02080502050505020702" pitchFamily="18" charset="0"/>
            </a:endParaRP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ü"/>
            </a:pPr>
            <a:endParaRPr lang="en-US" sz="1800" b="1" dirty="0">
              <a:solidFill>
                <a:srgbClr val="444444"/>
              </a:solidFill>
              <a:latin typeface="Poor Richard" panose="02080502050505020702" pitchFamily="18" charset="0"/>
            </a:endParaRPr>
          </a:p>
          <a:p>
            <a:pPr>
              <a:spcAft>
                <a:spcPts val="1000"/>
              </a:spcAft>
            </a:pPr>
            <a:endParaRPr lang="en-US" sz="1800" b="1" i="0" dirty="0">
              <a:solidFill>
                <a:srgbClr val="444444"/>
              </a:solidFill>
              <a:effectLst/>
              <a:latin typeface="Poor Richard" panose="02080502050505020702" pitchFamily="18" charset="0"/>
            </a:endParaRPr>
          </a:p>
          <a:p>
            <a:pPr>
              <a:spcAft>
                <a:spcPts val="1000"/>
              </a:spcAft>
            </a:pPr>
            <a:endParaRPr lang="en-US" sz="1800" i="0" dirty="0">
              <a:solidFill>
                <a:srgbClr val="444444"/>
              </a:solidFill>
              <a:effectLst/>
              <a:latin typeface="Poor Richard" panose="020805020505050207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3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198330" y="141389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409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348" y="1429665"/>
            <a:ext cx="2470150" cy="2470150"/>
          </a:xfrm>
          <a:prstGeom prst="rect">
            <a:avLst/>
          </a:prstGeom>
          <a:solidFill>
            <a:schemeClr val="accent3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C6D3BD-A9B3-482D-A400-59A4F8A67F09}"/>
              </a:ext>
            </a:extLst>
          </p:cNvPr>
          <p:cNvSpPr txBox="1"/>
          <p:nvPr/>
        </p:nvSpPr>
        <p:spPr>
          <a:xfrm>
            <a:off x="2572719" y="542442"/>
            <a:ext cx="4362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1" u="sng" dirty="0">
                <a:latin typeface="Arial Rounded MT Bold" panose="020F0704030504030204" pitchFamily="34" charset="0"/>
              </a:rPr>
              <a:t>Any Queries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Overview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4294967295"/>
          </p:nvPr>
        </p:nvSpPr>
        <p:spPr>
          <a:xfrm>
            <a:off x="4443915" y="827711"/>
            <a:ext cx="4080000" cy="31786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en" sz="1600" dirty="0">
                <a:solidFill>
                  <a:srgbClr val="FFFFFF"/>
                </a:solidFill>
              </a:rPr>
              <a:t>Objective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FFFFFF"/>
                </a:solidFill>
              </a:rPr>
              <a:t>Project </a:t>
            </a:r>
            <a:r>
              <a:rPr lang="en" sz="1600" dirty="0">
                <a:solidFill>
                  <a:srgbClr val="FFFFFF"/>
                </a:solidFill>
              </a:rPr>
              <a:t>Overview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en" sz="1600" dirty="0">
                <a:solidFill>
                  <a:srgbClr val="FFFFFF"/>
                </a:solidFill>
              </a:rPr>
              <a:t>Onboarding-Architecture</a:t>
            </a:r>
            <a:endParaRPr sz="16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en" sz="1600" dirty="0">
                <a:solidFill>
                  <a:srgbClr val="FFFFFF"/>
                </a:solidFill>
              </a:rPr>
              <a:t>Project Flow Chart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FFFFFF"/>
                </a:solidFill>
              </a:rPr>
              <a:t>T</a:t>
            </a:r>
            <a:r>
              <a:rPr lang="en" sz="1600" dirty="0">
                <a:solidFill>
                  <a:srgbClr val="FFFFFF"/>
                </a:solidFill>
              </a:rPr>
              <a:t>echnology and Tools </a:t>
            </a:r>
            <a:r>
              <a:rPr lang="en-US" sz="1600" dirty="0">
                <a:solidFill>
                  <a:srgbClr val="FFFFFF"/>
                </a:solidFill>
              </a:rPr>
              <a:t>Used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FFFFFF"/>
                </a:solidFill>
              </a:rPr>
              <a:t>Conclusion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310980"/>
            <a:ext cx="8520600" cy="2405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1000"/>
              </a:spcAft>
              <a:buNone/>
            </a:pPr>
            <a:r>
              <a:rPr lang="en-US" b="0" i="0" dirty="0">
                <a:effectLst/>
                <a:latin typeface="+mn-lt"/>
              </a:rPr>
              <a:t>The main objective of this project is to provide flexibility to the user. The Furniture Management application is basically to create, update, delete and </a:t>
            </a:r>
            <a:r>
              <a:rPr lang="en-US" dirty="0">
                <a:latin typeface="+mn-lt"/>
              </a:rPr>
              <a:t>can view all the furniture details.</a:t>
            </a:r>
            <a:r>
              <a:rPr lang="en-US" b="0" i="0" dirty="0">
                <a:effectLst/>
                <a:latin typeface="+mn-lt"/>
              </a:rPr>
              <a:t> Here user is able to do all the operations</a:t>
            </a:r>
            <a:r>
              <a:rPr lang="en-US" b="0" i="0" dirty="0">
                <a:effectLst/>
                <a:latin typeface="-apple-system"/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Its main aim is to simplify and improve the efficiency of the User, It ensure data accuracy and security where user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0" i="0" dirty="0">
                <a:effectLst/>
                <a:latin typeface="+mn-lt"/>
              </a:rPr>
              <a:t>have to login so that user can access to all the operations</a:t>
            </a:r>
            <a:r>
              <a:rPr lang="en-US" b="0" i="0" dirty="0">
                <a:effectLst/>
                <a:latin typeface="-apple-system"/>
              </a:rPr>
              <a:t>.</a:t>
            </a:r>
            <a:endParaRPr lang="en-US" b="0" i="0" dirty="0">
              <a:effectLst/>
              <a:latin typeface="+mn-lt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8EBFC0D-4EF5-4D39-831F-1D2598F00ED5}"/>
              </a:ext>
            </a:extLst>
          </p:cNvPr>
          <p:cNvGrpSpPr/>
          <p:nvPr/>
        </p:nvGrpSpPr>
        <p:grpSpPr>
          <a:xfrm>
            <a:off x="485443" y="1860251"/>
            <a:ext cx="1116993" cy="740638"/>
            <a:chOff x="3340101" y="0"/>
            <a:chExt cx="1116993" cy="74063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7D37BD-4B77-432F-89F6-EAD2689398F3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CF2C624B-D7F1-4868-AEA4-1B078DA4B19F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User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DF9093-A06F-4263-B005-1CE0CE8D8D64}"/>
              </a:ext>
            </a:extLst>
          </p:cNvPr>
          <p:cNvGrpSpPr/>
          <p:nvPr/>
        </p:nvGrpSpPr>
        <p:grpSpPr>
          <a:xfrm>
            <a:off x="2367583" y="842361"/>
            <a:ext cx="1116993" cy="740638"/>
            <a:chOff x="3340101" y="0"/>
            <a:chExt cx="1116993" cy="74063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6B3778-3CE8-424F-9A84-F4BFACFA2A77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7E818996-84C8-4931-BA41-A845585234F9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0" i="0" kern="1200" dirty="0"/>
                <a:t>Login</a:t>
              </a:r>
              <a:endParaRPr lang="en-US" sz="15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BA20BE-D2FB-48B6-B650-81E31D753DAC}"/>
              </a:ext>
            </a:extLst>
          </p:cNvPr>
          <p:cNvGrpSpPr/>
          <p:nvPr/>
        </p:nvGrpSpPr>
        <p:grpSpPr>
          <a:xfrm>
            <a:off x="2439973" y="2769677"/>
            <a:ext cx="1116993" cy="740638"/>
            <a:chOff x="3340101" y="0"/>
            <a:chExt cx="1116993" cy="74063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282AAB-3058-4452-8403-B9C23FE6FB0B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7B774482-E853-4C33-B68E-DF89B4DD9C8E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Register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593077-05C5-48C5-89CA-248582EAF293}"/>
              </a:ext>
            </a:extLst>
          </p:cNvPr>
          <p:cNvGrpSpPr/>
          <p:nvPr/>
        </p:nvGrpSpPr>
        <p:grpSpPr>
          <a:xfrm>
            <a:off x="4380289" y="1407799"/>
            <a:ext cx="1223971" cy="822769"/>
            <a:chOff x="3340101" y="0"/>
            <a:chExt cx="1116993" cy="74063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96DBD5B-EF32-4FD9-BD07-B4C8505B95E5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id="{48C90B4D-EB6D-4460-84AA-802FD58136F9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Listing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 err="1"/>
                <a:t>Furnitures</a:t>
              </a:r>
              <a:endParaRPr lang="en-US" kern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2D2E55-9B32-4219-A872-D77155804B72}"/>
              </a:ext>
            </a:extLst>
          </p:cNvPr>
          <p:cNvGrpSpPr/>
          <p:nvPr/>
        </p:nvGrpSpPr>
        <p:grpSpPr>
          <a:xfrm>
            <a:off x="4312505" y="534263"/>
            <a:ext cx="1116993" cy="740638"/>
            <a:chOff x="3340101" y="0"/>
            <a:chExt cx="1116993" cy="74063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496614-19AC-4AEC-8A6C-C8E619536813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Oval 4">
              <a:extLst>
                <a:ext uri="{FF2B5EF4-FFF2-40B4-BE49-F238E27FC236}">
                  <a16:creationId xmlns:a16="http://schemas.microsoft.com/office/drawing/2014/main" id="{F09FD30F-C4FE-4A92-B606-939B50E2ED73}"/>
                </a:ext>
              </a:extLst>
            </p:cNvPr>
            <p:cNvSpPr txBox="1"/>
            <p:nvPr/>
          </p:nvSpPr>
          <p:spPr>
            <a:xfrm>
              <a:off x="3445207" y="108464"/>
              <a:ext cx="906780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Adding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 err="1"/>
                <a:t>Furnitures</a:t>
              </a:r>
              <a:endParaRPr lang="en-US" kern="1200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8C4EAD-4E37-4D86-89D8-EC73E3589EB9}"/>
              </a:ext>
            </a:extLst>
          </p:cNvPr>
          <p:cNvCxnSpPr>
            <a:stCxn id="14" idx="6"/>
            <a:endCxn id="17" idx="3"/>
          </p:cNvCxnSpPr>
          <p:nvPr/>
        </p:nvCxnSpPr>
        <p:spPr>
          <a:xfrm flipV="1">
            <a:off x="1602436" y="1474535"/>
            <a:ext cx="928727" cy="7560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636959-6A09-42F8-BF8A-4FDAE1EDF05B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602436" y="2230570"/>
            <a:ext cx="813686" cy="8712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CF68E8-46B1-414D-86B0-1918643E7EF0}"/>
              </a:ext>
            </a:extLst>
          </p:cNvPr>
          <p:cNvCxnSpPr>
            <a:cxnSpLocks/>
          </p:cNvCxnSpPr>
          <p:nvPr/>
        </p:nvCxnSpPr>
        <p:spPr>
          <a:xfrm flipV="1">
            <a:off x="3508026" y="876875"/>
            <a:ext cx="827929" cy="30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5A895C-5F08-4CD2-9502-21B5FE7F2B98}"/>
              </a:ext>
            </a:extLst>
          </p:cNvPr>
          <p:cNvCxnSpPr>
            <a:cxnSpLocks/>
          </p:cNvCxnSpPr>
          <p:nvPr/>
        </p:nvCxnSpPr>
        <p:spPr>
          <a:xfrm>
            <a:off x="3508826" y="1217755"/>
            <a:ext cx="915881" cy="41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Diagram 57">
            <a:extLst>
              <a:ext uri="{FF2B5EF4-FFF2-40B4-BE49-F238E27FC236}">
                <a16:creationId xmlns:a16="http://schemas.microsoft.com/office/drawing/2014/main" id="{EC2E673E-AB4F-43F7-B2C0-FBE387A88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4610642"/>
              </p:ext>
            </p:extLst>
          </p:nvPr>
        </p:nvGraphicFramePr>
        <p:xfrm>
          <a:off x="5895229" y="534263"/>
          <a:ext cx="2957802" cy="2235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8F580D4-29E8-4F75-A4A9-204563A232AF}"/>
              </a:ext>
            </a:extLst>
          </p:cNvPr>
          <p:cNvCxnSpPr/>
          <p:nvPr/>
        </p:nvCxnSpPr>
        <p:spPr>
          <a:xfrm>
            <a:off x="5275526" y="1274901"/>
            <a:ext cx="5653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709D94-5787-4608-AF07-FD49C2904916}"/>
              </a:ext>
            </a:extLst>
          </p:cNvPr>
          <p:cNvCxnSpPr/>
          <p:nvPr/>
        </p:nvCxnSpPr>
        <p:spPr>
          <a:xfrm>
            <a:off x="5275526" y="1407800"/>
            <a:ext cx="5653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ylinder 69">
            <a:extLst>
              <a:ext uri="{FF2B5EF4-FFF2-40B4-BE49-F238E27FC236}">
                <a16:creationId xmlns:a16="http://schemas.microsoft.com/office/drawing/2014/main" id="{1C4346CE-BDA4-4FC0-AED8-F91E6A299639}"/>
              </a:ext>
            </a:extLst>
          </p:cNvPr>
          <p:cNvSpPr/>
          <p:nvPr/>
        </p:nvSpPr>
        <p:spPr>
          <a:xfrm>
            <a:off x="7009143" y="3709387"/>
            <a:ext cx="729974" cy="8998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4A1A9B-8ED4-4369-BEF0-A58D3169DBF6}"/>
              </a:ext>
            </a:extLst>
          </p:cNvPr>
          <p:cNvSpPr/>
          <p:nvPr/>
        </p:nvSpPr>
        <p:spPr>
          <a:xfrm>
            <a:off x="240840" y="131862"/>
            <a:ext cx="89031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400" dirty="0">
                <a:latin typeface="Economica" panose="020B0604020202020204" charset="0"/>
              </a:rPr>
              <a:t> </a:t>
            </a:r>
            <a:r>
              <a:rPr lang="en-US" sz="3400" b="1" i="1" u="sng" dirty="0">
                <a:latin typeface="Economica" panose="020B0604020202020204" charset="0"/>
              </a:rPr>
              <a:t>Project Overview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6F5E14-6A21-144A-F670-8808949C6684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495544" y="1224774"/>
            <a:ext cx="1049684" cy="114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D84A366-AB18-ACF9-953A-6EA537F74401}"/>
              </a:ext>
            </a:extLst>
          </p:cNvPr>
          <p:cNvGrpSpPr/>
          <p:nvPr/>
        </p:nvGrpSpPr>
        <p:grpSpPr>
          <a:xfrm>
            <a:off x="4381648" y="2264410"/>
            <a:ext cx="1116993" cy="740638"/>
            <a:chOff x="3340101" y="0"/>
            <a:chExt cx="1116993" cy="74063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9792015-91C0-74F5-CB75-0A294BA119EF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Oval 4">
              <a:extLst>
                <a:ext uri="{FF2B5EF4-FFF2-40B4-BE49-F238E27FC236}">
                  <a16:creationId xmlns:a16="http://schemas.microsoft.com/office/drawing/2014/main" id="{DDA87436-9559-47C5-371F-AD43476027FA}"/>
                </a:ext>
              </a:extLst>
            </p:cNvPr>
            <p:cNvSpPr txBox="1"/>
            <p:nvPr/>
          </p:nvSpPr>
          <p:spPr>
            <a:xfrm>
              <a:off x="3445207" y="108464"/>
              <a:ext cx="906780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Editing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 err="1"/>
                <a:t>Furnitures</a:t>
              </a:r>
              <a:endParaRPr lang="en-US" kern="1200" dirty="0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7E8CF1-71F8-C585-7D6C-E519BE2E326C}"/>
              </a:ext>
            </a:extLst>
          </p:cNvPr>
          <p:cNvCxnSpPr>
            <a:cxnSpLocks/>
          </p:cNvCxnSpPr>
          <p:nvPr/>
        </p:nvCxnSpPr>
        <p:spPr>
          <a:xfrm>
            <a:off x="3484576" y="1224774"/>
            <a:ext cx="1024345" cy="206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E090596-ABD1-C7CF-5FC9-CE33C04C1074}"/>
              </a:ext>
            </a:extLst>
          </p:cNvPr>
          <p:cNvGrpSpPr/>
          <p:nvPr/>
        </p:nvGrpSpPr>
        <p:grpSpPr>
          <a:xfrm>
            <a:off x="4417611" y="3185107"/>
            <a:ext cx="1116993" cy="740638"/>
            <a:chOff x="3340101" y="0"/>
            <a:chExt cx="1116993" cy="74063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D53939C-8E60-7A72-63B0-2402B1683EFB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Oval 4">
              <a:extLst>
                <a:ext uri="{FF2B5EF4-FFF2-40B4-BE49-F238E27FC236}">
                  <a16:creationId xmlns:a16="http://schemas.microsoft.com/office/drawing/2014/main" id="{F98D8012-24C8-1C1E-43DB-B9DDDD45F9BA}"/>
                </a:ext>
              </a:extLst>
            </p:cNvPr>
            <p:cNvSpPr txBox="1"/>
            <p:nvPr/>
          </p:nvSpPr>
          <p:spPr>
            <a:xfrm>
              <a:off x="3445207" y="108464"/>
              <a:ext cx="906780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Deleting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err="1"/>
                <a:t>Furnitures</a:t>
              </a:r>
              <a:endParaRPr lang="en-US" sz="1500" kern="1200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1D983-6E75-B02F-56CB-91FE45B79532}"/>
              </a:ext>
            </a:extLst>
          </p:cNvPr>
          <p:cNvCxnSpPr>
            <a:cxnSpLocks/>
          </p:cNvCxnSpPr>
          <p:nvPr/>
        </p:nvCxnSpPr>
        <p:spPr>
          <a:xfrm>
            <a:off x="6307720" y="4223288"/>
            <a:ext cx="70142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2C5DC7-962C-D246-8109-9817B567C4C1}"/>
              </a:ext>
            </a:extLst>
          </p:cNvPr>
          <p:cNvCxnSpPr>
            <a:cxnSpLocks/>
          </p:cNvCxnSpPr>
          <p:nvPr/>
        </p:nvCxnSpPr>
        <p:spPr>
          <a:xfrm flipH="1">
            <a:off x="7739117" y="4205807"/>
            <a:ext cx="7757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FA80A9-7838-9550-97B0-79C540E0AD89}"/>
              </a:ext>
            </a:extLst>
          </p:cNvPr>
          <p:cNvCxnSpPr>
            <a:cxnSpLocks/>
          </p:cNvCxnSpPr>
          <p:nvPr/>
        </p:nvCxnSpPr>
        <p:spPr>
          <a:xfrm>
            <a:off x="6307720" y="2654984"/>
            <a:ext cx="0" cy="1568304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B7C6FE-363E-920A-18FE-83C9F0FA42B1}"/>
              </a:ext>
            </a:extLst>
          </p:cNvPr>
          <p:cNvCxnSpPr>
            <a:cxnSpLocks/>
          </p:cNvCxnSpPr>
          <p:nvPr/>
        </p:nvCxnSpPr>
        <p:spPr>
          <a:xfrm>
            <a:off x="8514911" y="2372874"/>
            <a:ext cx="0" cy="183293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04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243120" y="-2942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u="sng" dirty="0" err="1"/>
              <a:t>Onboardring</a:t>
            </a:r>
            <a:r>
              <a:rPr lang="en-US" b="1" i="1" u="sng" dirty="0"/>
              <a:t>-Architecture</a:t>
            </a:r>
            <a:endParaRPr b="1" i="1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18259-7EA9-4467-9659-F75419C33C1D}"/>
              </a:ext>
            </a:extLst>
          </p:cNvPr>
          <p:cNvSpPr/>
          <p:nvPr/>
        </p:nvSpPr>
        <p:spPr>
          <a:xfrm>
            <a:off x="4282440" y="998220"/>
            <a:ext cx="906780" cy="110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C3B245-DF20-48DB-991D-7ED7A1BE519A}"/>
              </a:ext>
            </a:extLst>
          </p:cNvPr>
          <p:cNvSpPr/>
          <p:nvPr/>
        </p:nvSpPr>
        <p:spPr>
          <a:xfrm>
            <a:off x="449580" y="2166072"/>
            <a:ext cx="1813560" cy="104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Front End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C09793-CE1F-4AC7-BD02-06A4680374A5}"/>
              </a:ext>
            </a:extLst>
          </p:cNvPr>
          <p:cNvSpPr/>
          <p:nvPr/>
        </p:nvSpPr>
        <p:spPr>
          <a:xfrm>
            <a:off x="2994660" y="893861"/>
            <a:ext cx="2194560" cy="945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API</a:t>
            </a:r>
          </a:p>
          <a:p>
            <a:pPr algn="ctr"/>
            <a:r>
              <a:rPr lang="en-US" sz="900" dirty="0"/>
              <a:t>Register</a:t>
            </a:r>
          </a:p>
          <a:p>
            <a:pPr algn="ctr"/>
            <a:r>
              <a:rPr lang="en-US" sz="900" dirty="0"/>
              <a:t>Login</a:t>
            </a:r>
          </a:p>
          <a:p>
            <a:pPr algn="ctr"/>
            <a:r>
              <a:rPr lang="en-US" sz="900" dirty="0"/>
              <a:t>Cookies Validator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82053A-2F16-4C1A-A9C3-04F2510D3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3836813"/>
            <a:ext cx="2194560" cy="95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0" algn="ctr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114300" indent="0" algn="ctr">
              <a:buNone/>
            </a:pPr>
            <a:r>
              <a:rPr lang="en-US" sz="1400" dirty="0">
                <a:solidFill>
                  <a:schemeClr val="bg1"/>
                </a:solidFill>
              </a:rPr>
              <a:t>Furniture API</a:t>
            </a:r>
            <a:endParaRPr lang="en-US" sz="900" dirty="0">
              <a:solidFill>
                <a:schemeClr val="bg1"/>
              </a:solidFill>
            </a:endParaRPr>
          </a:p>
          <a:p>
            <a:pPr marL="114300" indent="0" algn="ctr">
              <a:buNone/>
            </a:pPr>
            <a:r>
              <a:rPr lang="en-US" sz="900" dirty="0">
                <a:solidFill>
                  <a:schemeClr val="bg1"/>
                </a:solidFill>
              </a:rPr>
              <a:t>Get Furniture</a:t>
            </a:r>
          </a:p>
          <a:p>
            <a:pPr marL="114300" indent="0" algn="ctr">
              <a:buNone/>
            </a:pPr>
            <a:r>
              <a:rPr lang="en-US" sz="900" dirty="0">
                <a:solidFill>
                  <a:schemeClr val="bg1"/>
                </a:solidFill>
              </a:rPr>
              <a:t>Add Furniture</a:t>
            </a:r>
          </a:p>
          <a:p>
            <a:pPr marL="114300" indent="0" algn="ctr">
              <a:buNone/>
            </a:pPr>
            <a:r>
              <a:rPr lang="en-US" sz="900" dirty="0">
                <a:solidFill>
                  <a:schemeClr val="bg1"/>
                </a:solidFill>
              </a:rPr>
              <a:t>Edit Furniture</a:t>
            </a:r>
          </a:p>
          <a:p>
            <a:pPr marL="114300" indent="0" algn="ctr">
              <a:buNone/>
            </a:pPr>
            <a:r>
              <a:rPr lang="en-US" sz="900" dirty="0">
                <a:solidFill>
                  <a:schemeClr val="bg1"/>
                </a:solidFill>
              </a:rPr>
              <a:t>Delete Furniture</a:t>
            </a:r>
          </a:p>
          <a:p>
            <a:pPr marL="114300" indent="0" algn="ctr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C418822-9D83-47CC-B6EF-1DFC63F0FF9C}"/>
              </a:ext>
            </a:extLst>
          </p:cNvPr>
          <p:cNvSpPr/>
          <p:nvPr/>
        </p:nvSpPr>
        <p:spPr>
          <a:xfrm>
            <a:off x="6766560" y="2325096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515029-3486-4251-B808-74D49A837747}"/>
              </a:ext>
            </a:extLst>
          </p:cNvPr>
          <p:cNvSpPr txBox="1"/>
          <p:nvPr/>
        </p:nvSpPr>
        <p:spPr>
          <a:xfrm>
            <a:off x="5265419" y="1118580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P</a:t>
            </a:r>
            <a:r>
              <a:rPr lang="en-GB" sz="1100" dirty="0"/>
              <a:t>OST r</a:t>
            </a:r>
            <a:r>
              <a:rPr lang="en-US" sz="1100" dirty="0" err="1"/>
              <a:t>equest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E34770-9853-453A-B141-2D35DC6CDB42}"/>
              </a:ext>
            </a:extLst>
          </p:cNvPr>
          <p:cNvSpPr/>
          <p:nvPr/>
        </p:nvSpPr>
        <p:spPr>
          <a:xfrm>
            <a:off x="5257800" y="1444896"/>
            <a:ext cx="14173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94611-841B-4CD2-9B70-7C5B5C84D5C2}"/>
              </a:ext>
            </a:extLst>
          </p:cNvPr>
          <p:cNvSpPr/>
          <p:nvPr/>
        </p:nvSpPr>
        <p:spPr>
          <a:xfrm>
            <a:off x="5433429" y="4186706"/>
            <a:ext cx="100547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  </a:t>
            </a:r>
            <a:r>
              <a:rPr lang="en-GB" sz="1200" dirty="0"/>
              <a:t>Get/Add/</a:t>
            </a:r>
          </a:p>
          <a:p>
            <a:r>
              <a:rPr lang="en-GB" sz="1200" dirty="0"/>
              <a:t>Edit/Delete</a:t>
            </a:r>
            <a:endParaRPr lang="en-US" sz="1200" dirty="0"/>
          </a:p>
          <a:p>
            <a:endParaRPr lang="en-US" sz="1100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4F306FA-9CB7-4E71-A941-884EC82753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75731" y="947139"/>
            <a:ext cx="799567" cy="16383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DCCC9CE-6951-467D-BEA9-385F8BE34E6E}"/>
              </a:ext>
            </a:extLst>
          </p:cNvPr>
          <p:cNvCxnSpPr>
            <a:cxnSpLocks/>
            <a:endCxn id="2" idx="2"/>
          </p:cNvCxnSpPr>
          <p:nvPr/>
        </p:nvCxnSpPr>
        <p:spPr>
          <a:xfrm rot="10800000">
            <a:off x="1356360" y="3215640"/>
            <a:ext cx="1638300" cy="118010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505D3EA-B4E8-497F-9D27-B828FDE33192}"/>
              </a:ext>
            </a:extLst>
          </p:cNvPr>
          <p:cNvSpPr txBox="1"/>
          <p:nvPr/>
        </p:nvSpPr>
        <p:spPr>
          <a:xfrm>
            <a:off x="1664970" y="1152512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Login/Register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762075-BA38-4FA3-A81F-ABB019ECDF23}"/>
              </a:ext>
            </a:extLst>
          </p:cNvPr>
          <p:cNvSpPr txBox="1"/>
          <p:nvPr/>
        </p:nvSpPr>
        <p:spPr>
          <a:xfrm>
            <a:off x="554969" y="1514296"/>
            <a:ext cx="1173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Cookies</a:t>
            </a:r>
          </a:p>
          <a:p>
            <a:r>
              <a:rPr lang="en-US" sz="1100" dirty="0"/>
              <a:t>Generated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F0BB64-3CFF-4150-B57A-BD9388DE2E07}"/>
              </a:ext>
            </a:extLst>
          </p:cNvPr>
          <p:cNvSpPr txBox="1"/>
          <p:nvPr/>
        </p:nvSpPr>
        <p:spPr>
          <a:xfrm>
            <a:off x="2175509" y="4021617"/>
            <a:ext cx="117348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GB" sz="1100" dirty="0"/>
              <a:t>POST
</a:t>
            </a:r>
            <a:r>
              <a:rPr lang="en-US" sz="1100" dirty="0"/>
              <a:t>/</a:t>
            </a:r>
            <a:r>
              <a:rPr lang="en-GB" sz="1100" dirty="0"/>
              <a:t>GET</a:t>
            </a:r>
            <a:r>
              <a:rPr lang="en-US" sz="1100" dirty="0"/>
              <a:t>/</a:t>
            </a:r>
          </a:p>
          <a:p>
            <a:r>
              <a:rPr lang="en-US" sz="1100" dirty="0"/>
              <a:t>ADD/</a:t>
            </a:r>
          </a:p>
          <a:p>
            <a:r>
              <a:rPr lang="en-US" sz="1100" dirty="0"/>
              <a:t>EDIT/</a:t>
            </a:r>
            <a:endParaRPr lang="en-GB" sz="1100" dirty="0"/>
          </a:p>
          <a:p>
            <a:r>
              <a:rPr lang="en-GB" sz="1100" dirty="0"/>
              <a:t>DELETE</a:t>
            </a:r>
            <a:endParaRPr lang="en-US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FD8859-664C-DFD6-8DDC-80AEB541CD4D}"/>
              </a:ext>
            </a:extLst>
          </p:cNvPr>
          <p:cNvCxnSpPr>
            <a:cxnSpLocks/>
          </p:cNvCxnSpPr>
          <p:nvPr/>
        </p:nvCxnSpPr>
        <p:spPr>
          <a:xfrm flipH="1">
            <a:off x="5196711" y="1366504"/>
            <a:ext cx="2156589" cy="1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2F732-120B-F2C2-B86C-E8302E6657F6}"/>
              </a:ext>
            </a:extLst>
          </p:cNvPr>
          <p:cNvCxnSpPr>
            <a:cxnSpLocks/>
          </p:cNvCxnSpPr>
          <p:nvPr/>
        </p:nvCxnSpPr>
        <p:spPr>
          <a:xfrm flipH="1">
            <a:off x="7339094" y="1357890"/>
            <a:ext cx="14206" cy="96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82F82F-5D37-3C31-6BC1-C6A150BFDC63}"/>
              </a:ext>
            </a:extLst>
          </p:cNvPr>
          <p:cNvCxnSpPr>
            <a:cxnSpLocks/>
          </p:cNvCxnSpPr>
          <p:nvPr/>
        </p:nvCxnSpPr>
        <p:spPr>
          <a:xfrm flipH="1">
            <a:off x="5189220" y="4395744"/>
            <a:ext cx="216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2A9661-311B-75B1-E49D-009D7B2886CD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7346197" y="3056616"/>
            <a:ext cx="7103" cy="133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4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200" y="0"/>
            <a:ext cx="4360300" cy="474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0C187D-4C2A-42D7-B659-3021C6B125D0}"/>
              </a:ext>
            </a:extLst>
          </p:cNvPr>
          <p:cNvCxnSpPr/>
          <p:nvPr/>
        </p:nvCxnSpPr>
        <p:spPr>
          <a:xfrm>
            <a:off x="3611880" y="2956560"/>
            <a:ext cx="0" cy="411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8C88A4C-E5F8-4513-802A-1C575399E123}"/>
              </a:ext>
            </a:extLst>
          </p:cNvPr>
          <p:cNvSpPr/>
          <p:nvPr/>
        </p:nvSpPr>
        <p:spPr>
          <a:xfrm>
            <a:off x="3230880" y="3368040"/>
            <a:ext cx="769616" cy="32766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Recommends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9610A-C903-4AC8-AE2A-E1A1697060DD}"/>
              </a:ext>
            </a:extLst>
          </p:cNvPr>
          <p:cNvSpPr/>
          <p:nvPr/>
        </p:nvSpPr>
        <p:spPr>
          <a:xfrm>
            <a:off x="2834640" y="4046220"/>
            <a:ext cx="510540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Search Books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7E9316-A093-467F-8CE0-E85D1126C629}"/>
              </a:ext>
            </a:extLst>
          </p:cNvPr>
          <p:cNvSpPr/>
          <p:nvPr/>
        </p:nvSpPr>
        <p:spPr>
          <a:xfrm>
            <a:off x="566337" y="828663"/>
            <a:ext cx="5989320" cy="3741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64E52C-C9D3-4D90-8753-6039C13BD311}"/>
              </a:ext>
            </a:extLst>
          </p:cNvPr>
          <p:cNvSpPr/>
          <p:nvPr/>
        </p:nvSpPr>
        <p:spPr>
          <a:xfrm>
            <a:off x="2225040" y="1104900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1EE0C5-2689-4923-9F8B-370F69AE048D}"/>
              </a:ext>
            </a:extLst>
          </p:cNvPr>
          <p:cNvCxnSpPr/>
          <p:nvPr/>
        </p:nvCxnSpPr>
        <p:spPr>
          <a:xfrm>
            <a:off x="2720340" y="1501140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B6040A-9B27-4D36-B3BA-28E5C3ED610F}"/>
              </a:ext>
            </a:extLst>
          </p:cNvPr>
          <p:cNvCxnSpPr>
            <a:cxnSpLocks/>
          </p:cNvCxnSpPr>
          <p:nvPr/>
        </p:nvCxnSpPr>
        <p:spPr>
          <a:xfrm>
            <a:off x="2004700" y="1711715"/>
            <a:ext cx="342205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E94CC04-5C2D-42DD-8750-75578D19D3A1}"/>
              </a:ext>
            </a:extLst>
          </p:cNvPr>
          <p:cNvSpPr/>
          <p:nvPr/>
        </p:nvSpPr>
        <p:spPr>
          <a:xfrm>
            <a:off x="1855549" y="1935287"/>
            <a:ext cx="1074560" cy="420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F17976-52C0-4520-885B-2B5EC13CDB0D}"/>
              </a:ext>
            </a:extLst>
          </p:cNvPr>
          <p:cNvSpPr/>
          <p:nvPr/>
        </p:nvSpPr>
        <p:spPr>
          <a:xfrm>
            <a:off x="4227463" y="1935468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Register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BED4FF-8DFC-4A35-8285-508B27B6BAAC}"/>
              </a:ext>
            </a:extLst>
          </p:cNvPr>
          <p:cNvCxnSpPr/>
          <p:nvPr/>
        </p:nvCxnSpPr>
        <p:spPr>
          <a:xfrm>
            <a:off x="2362648" y="1695450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732A7C-E263-4E88-9186-8F86F8EA6034}"/>
              </a:ext>
            </a:extLst>
          </p:cNvPr>
          <p:cNvCxnSpPr/>
          <p:nvPr/>
        </p:nvCxnSpPr>
        <p:spPr>
          <a:xfrm>
            <a:off x="4722763" y="1704993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0C5188-85B2-4CC1-AA66-C426A0FF82CB}"/>
              </a:ext>
            </a:extLst>
          </p:cNvPr>
          <p:cNvCxnSpPr>
            <a:endCxn id="11" idx="0"/>
          </p:cNvCxnSpPr>
          <p:nvPr/>
        </p:nvCxnSpPr>
        <p:spPr>
          <a:xfrm>
            <a:off x="2720340" y="807720"/>
            <a:ext cx="7620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D73667-E027-4E8E-A961-036B5F30D5E5}"/>
              </a:ext>
            </a:extLst>
          </p:cNvPr>
          <p:cNvCxnSpPr>
            <a:cxnSpLocks/>
          </p:cNvCxnSpPr>
          <p:nvPr/>
        </p:nvCxnSpPr>
        <p:spPr>
          <a:xfrm flipH="1">
            <a:off x="2930109" y="2174582"/>
            <a:ext cx="12973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918FCF-8A46-45DE-9079-59E3F816D1B8}"/>
              </a:ext>
            </a:extLst>
          </p:cNvPr>
          <p:cNvCxnSpPr/>
          <p:nvPr/>
        </p:nvCxnSpPr>
        <p:spPr>
          <a:xfrm>
            <a:off x="2370268" y="2355524"/>
            <a:ext cx="0" cy="718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EA14FA-B082-42EB-AE1C-BFD08685DD8E}"/>
              </a:ext>
            </a:extLst>
          </p:cNvPr>
          <p:cNvCxnSpPr>
            <a:cxnSpLocks/>
          </p:cNvCxnSpPr>
          <p:nvPr/>
        </p:nvCxnSpPr>
        <p:spPr>
          <a:xfrm>
            <a:off x="1445335" y="3087925"/>
            <a:ext cx="5110322" cy="1184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26B2BF7-885B-4CA2-8B73-BBEAABF8028F}"/>
              </a:ext>
            </a:extLst>
          </p:cNvPr>
          <p:cNvSpPr/>
          <p:nvPr/>
        </p:nvSpPr>
        <p:spPr>
          <a:xfrm>
            <a:off x="1587767" y="3310199"/>
            <a:ext cx="3712653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Furnitures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8B410F-7C33-4997-962F-99C058833EF8}"/>
              </a:ext>
            </a:extLst>
          </p:cNvPr>
          <p:cNvSpPr/>
          <p:nvPr/>
        </p:nvSpPr>
        <p:spPr>
          <a:xfrm>
            <a:off x="1092346" y="4003635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Add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Furnitures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B573806-729B-499B-8545-2BCC9073FA12}"/>
              </a:ext>
            </a:extLst>
          </p:cNvPr>
          <p:cNvSpPr/>
          <p:nvPr/>
        </p:nvSpPr>
        <p:spPr>
          <a:xfrm>
            <a:off x="2260496" y="3993264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View 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Furnitures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01FEA2-9F86-41B3-AB0A-8E41A417EA48}"/>
              </a:ext>
            </a:extLst>
          </p:cNvPr>
          <p:cNvCxnSpPr/>
          <p:nvPr/>
        </p:nvCxnSpPr>
        <p:spPr>
          <a:xfrm>
            <a:off x="1659751" y="3695700"/>
            <a:ext cx="0" cy="306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154A729-CAE4-4CB9-AD29-AA07F9DB4C8F}"/>
              </a:ext>
            </a:extLst>
          </p:cNvPr>
          <p:cNvCxnSpPr/>
          <p:nvPr/>
        </p:nvCxnSpPr>
        <p:spPr>
          <a:xfrm>
            <a:off x="3452876" y="3087925"/>
            <a:ext cx="0" cy="208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5EFD3DE-8A94-430D-916F-A2ABF19BAB91}"/>
              </a:ext>
            </a:extLst>
          </p:cNvPr>
          <p:cNvCxnSpPr/>
          <p:nvPr/>
        </p:nvCxnSpPr>
        <p:spPr>
          <a:xfrm>
            <a:off x="2727960" y="3725215"/>
            <a:ext cx="0" cy="26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FF3E2B68-FE09-45EC-8197-6CFD4C09B58C}"/>
              </a:ext>
            </a:extLst>
          </p:cNvPr>
          <p:cNvSpPr/>
          <p:nvPr/>
        </p:nvSpPr>
        <p:spPr>
          <a:xfrm flipH="1">
            <a:off x="104846" y="133742"/>
            <a:ext cx="1993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latin typeface="Economica" panose="020B0604020202020204" charset="0"/>
              </a:rPr>
              <a:t> </a:t>
            </a:r>
            <a:r>
              <a:rPr lang="en-US" sz="2800" b="1" u="sng" dirty="0">
                <a:latin typeface="Economica" panose="020B0604020202020204" charset="0"/>
              </a:rPr>
              <a:t>Project Flow </a:t>
            </a:r>
            <a:endParaRPr lang="en-US" sz="2400" b="1" u="sng" dirty="0">
              <a:latin typeface="Economica" panose="020B060402020202020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A2F4F5-74A7-6969-6022-AA4AE2BC018F}"/>
              </a:ext>
            </a:extLst>
          </p:cNvPr>
          <p:cNvCxnSpPr/>
          <p:nvPr/>
        </p:nvCxnSpPr>
        <p:spPr>
          <a:xfrm>
            <a:off x="3998171" y="3714987"/>
            <a:ext cx="0" cy="26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2DCEFDC-57C2-5F9D-BEC7-04D2462A2744}"/>
              </a:ext>
            </a:extLst>
          </p:cNvPr>
          <p:cNvSpPr/>
          <p:nvPr/>
        </p:nvSpPr>
        <p:spPr>
          <a:xfrm>
            <a:off x="3535627" y="3991584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Edit 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Furnitures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059496-125C-C92E-EE79-E9675C165E3C}"/>
              </a:ext>
            </a:extLst>
          </p:cNvPr>
          <p:cNvCxnSpPr>
            <a:cxnSpLocks/>
          </p:cNvCxnSpPr>
          <p:nvPr/>
        </p:nvCxnSpPr>
        <p:spPr>
          <a:xfrm>
            <a:off x="5103717" y="3695700"/>
            <a:ext cx="0" cy="28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B24A453-479D-3517-01C5-EB18EFF19574}"/>
              </a:ext>
            </a:extLst>
          </p:cNvPr>
          <p:cNvSpPr/>
          <p:nvPr/>
        </p:nvSpPr>
        <p:spPr>
          <a:xfrm>
            <a:off x="4683915" y="3978699"/>
            <a:ext cx="1073291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Delete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Furnitures</a:t>
            </a:r>
            <a:endParaRPr lang="en-US" sz="9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F40BC9-5F4B-533B-3EE7-DB07C35E6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31"/>
            <a:ext cx="9144000" cy="468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3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6CD5C3-4273-4B11-7EFC-F8B7A6D7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36"/>
            <a:ext cx="9144000" cy="472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9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47061E-FE23-7D59-8DEE-DFA49434D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05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56614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1759</TotalTime>
  <Words>268</Words>
  <Application>Microsoft Office PowerPoint</Application>
  <PresentationFormat>On-screen Show (16:9)</PresentationFormat>
  <Paragraphs>84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-apple-system</vt:lpstr>
      <vt:lpstr>Arial</vt:lpstr>
      <vt:lpstr>Wingdings</vt:lpstr>
      <vt:lpstr>Times Neue Roman</vt:lpstr>
      <vt:lpstr>Bahnschrift</vt:lpstr>
      <vt:lpstr>Arial Rounded MT Bold</vt:lpstr>
      <vt:lpstr>Poor Richard</vt:lpstr>
      <vt:lpstr>Open Sans</vt:lpstr>
      <vt:lpstr>Economica</vt:lpstr>
      <vt:lpstr>Luxe</vt:lpstr>
      <vt:lpstr>PowerPoint Presentation</vt:lpstr>
      <vt:lpstr>Overview</vt:lpstr>
      <vt:lpstr>Objective</vt:lpstr>
      <vt:lpstr>PowerPoint Presentation</vt:lpstr>
      <vt:lpstr>Onboardring-Architecture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 and Tools Used</vt:lpstr>
      <vt:lpstr>Conclusion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Shivansh</dc:creator>
  <cp:lastModifiedBy>Arabinda Nayak</cp:lastModifiedBy>
  <cp:revision>197</cp:revision>
  <dcterms:modified xsi:type="dcterms:W3CDTF">2022-05-31T19:48:17Z</dcterms:modified>
</cp:coreProperties>
</file>