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99" r:id="rId2"/>
    <p:sldId id="257" r:id="rId3"/>
    <p:sldId id="260" r:id="rId4"/>
    <p:sldId id="279" r:id="rId5"/>
    <p:sldId id="280" r:id="rId6"/>
    <p:sldId id="263" r:id="rId7"/>
    <p:sldId id="304" r:id="rId8"/>
    <p:sldId id="303" r:id="rId9"/>
    <p:sldId id="305" r:id="rId10"/>
    <p:sldId id="306" r:id="rId11"/>
    <p:sldId id="307" r:id="rId12"/>
    <p:sldId id="274" r:id="rId13"/>
    <p:sldId id="302" r:id="rId14"/>
    <p:sldId id="275" r:id="rId15"/>
    <p:sldId id="270" r:id="rId1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or Richard" panose="02080502050505020702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19C95-2F7B-8E01-6A69-D205AB2BD6C5}" v="50" dt="2022-05-28T16:33:18.577"/>
    <p1510:client id="{DB3269B1-F01A-2C79-38C9-003403011090}" v="259" dt="2022-05-28T16:29:1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binda Nayak" userId="66286ab57b923f73" providerId="LiveId" clId="{564F89DB-E247-4225-B280-E42F17E7AACB}"/>
    <pc:docChg chg="modSld sldOrd">
      <pc:chgData name="Arabinda Nayak" userId="66286ab57b923f73" providerId="LiveId" clId="{564F89DB-E247-4225-B280-E42F17E7AACB}" dt="2022-05-28T16:43:10.111" v="12"/>
      <pc:docMkLst>
        <pc:docMk/>
      </pc:docMkLst>
      <pc:sldChg chg="modSp mod">
        <pc:chgData name="Arabinda Nayak" userId="66286ab57b923f73" providerId="LiveId" clId="{564F89DB-E247-4225-B280-E42F17E7AACB}" dt="2022-05-28T16:41:40.383" v="9" actId="20577"/>
        <pc:sldMkLst>
          <pc:docMk/>
          <pc:sldMk cId="0" sldId="257"/>
        </pc:sldMkLst>
        <pc:spChg chg="mod">
          <ac:chgData name="Arabinda Nayak" userId="66286ab57b923f73" providerId="LiveId" clId="{564F89DB-E247-4225-B280-E42F17E7AACB}" dt="2022-05-28T16:41:40.383" v="9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Arabinda Nayak" userId="66286ab57b923f73" providerId="LiveId" clId="{564F89DB-E247-4225-B280-E42F17E7AACB}" dt="2022-05-28T16:41:15.582" v="3" actId="20577"/>
        <pc:sldMkLst>
          <pc:docMk/>
          <pc:sldMk cId="0" sldId="260"/>
        </pc:sldMkLst>
        <pc:spChg chg="mod">
          <ac:chgData name="Arabinda Nayak" userId="66286ab57b923f73" providerId="LiveId" clId="{564F89DB-E247-4225-B280-E42F17E7AACB}" dt="2022-05-28T16:41:15.582" v="3" actId="20577"/>
          <ac:spMkLst>
            <pc:docMk/>
            <pc:sldMk cId="0" sldId="260"/>
            <ac:spMk id="110" creationId="{00000000-0000-0000-0000-000000000000}"/>
          </ac:spMkLst>
        </pc:spChg>
      </pc:sldChg>
      <pc:sldChg chg="setBg">
        <pc:chgData name="Arabinda Nayak" userId="66286ab57b923f73" providerId="LiveId" clId="{564F89DB-E247-4225-B280-E42F17E7AACB}" dt="2022-05-28T16:43:10.111" v="12"/>
        <pc:sldMkLst>
          <pc:docMk/>
          <pc:sldMk cId="0" sldId="263"/>
        </pc:sldMkLst>
      </pc:sldChg>
      <pc:sldChg chg="ord">
        <pc:chgData name="Arabinda Nayak" userId="66286ab57b923f73" providerId="LiveId" clId="{564F89DB-E247-4225-B280-E42F17E7AACB}" dt="2022-05-28T16:40:44.638" v="2"/>
        <pc:sldMkLst>
          <pc:docMk/>
          <pc:sldMk cId="2849002457" sldId="274"/>
        </pc:sldMkLst>
      </pc:sldChg>
      <pc:sldChg chg="modSp mod">
        <pc:chgData name="Arabinda Nayak" userId="66286ab57b923f73" providerId="LiveId" clId="{564F89DB-E247-4225-B280-E42F17E7AACB}" dt="2022-05-28T16:40:22.185" v="0" actId="1076"/>
        <pc:sldMkLst>
          <pc:docMk/>
          <pc:sldMk cId="1553381323" sldId="299"/>
        </pc:sldMkLst>
        <pc:spChg chg="mod">
          <ac:chgData name="Arabinda Nayak" userId="66286ab57b923f73" providerId="LiveId" clId="{564F89DB-E247-4225-B280-E42F17E7AACB}" dt="2022-05-28T16:40:22.185" v="0" actId="1076"/>
          <ac:spMkLst>
            <pc:docMk/>
            <pc:sldMk cId="1553381323" sldId="299"/>
            <ac:spMk id="3" creationId="{430EBB0D-C5FE-8279-94F5-ACFC1C6221C1}"/>
          </ac:spMkLst>
        </pc:spChg>
      </pc:sldChg>
      <pc:sldChg chg="modSp mod">
        <pc:chgData name="Arabinda Nayak" userId="66286ab57b923f73" providerId="LiveId" clId="{564F89DB-E247-4225-B280-E42F17E7AACB}" dt="2022-05-28T16:41:57.896" v="10" actId="1076"/>
        <pc:sldMkLst>
          <pc:docMk/>
          <pc:sldMk cId="644933214" sldId="305"/>
        </pc:sldMkLst>
        <pc:picChg chg="mod">
          <ac:chgData name="Arabinda Nayak" userId="66286ab57b923f73" providerId="LiveId" clId="{564F89DB-E247-4225-B280-E42F17E7AACB}" dt="2022-05-28T16:41:57.896" v="10" actId="1076"/>
          <ac:picMkLst>
            <pc:docMk/>
            <pc:sldMk cId="644933214" sldId="305"/>
            <ac:picMk id="4" creationId="{EEA162D2-6067-0DB3-CE69-0873A37AF6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Furniture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405793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1" y="447120"/>
        <a:ext cx="1424019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1126508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Furniture API</a:t>
          </a:r>
        </a:p>
      </dsp:txBody>
      <dsp:txXfrm rot="5400000">
        <a:off x="1532302" y="447120"/>
        <a:ext cx="1424019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6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4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0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5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3576995" y="-753430"/>
            <a:ext cx="8115300" cy="419619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-144944" y="4730344"/>
            <a:ext cx="9397261" cy="511009"/>
          </a:xfrm>
          <a:prstGeom prst="rect">
            <a:avLst/>
          </a:prstGeom>
          <a:solidFill>
            <a:srgbClr val="B29E84"/>
          </a:solidFill>
        </p:spPr>
      </p:sp>
      <p:pic>
        <p:nvPicPr>
          <p:cNvPr id="1030" name="Picture 6" descr="Sofa">
            <a:extLst>
              <a:ext uri="{FF2B5EF4-FFF2-40B4-BE49-F238E27FC236}">
                <a16:creationId xmlns:a16="http://schemas.microsoft.com/office/drawing/2014/main" id="{C903461A-DAE7-3385-C956-7AB82134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9" y="326675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rniture">
            <a:extLst>
              <a:ext uri="{FF2B5EF4-FFF2-40B4-BE49-F238E27FC236}">
                <a16:creationId xmlns:a16="http://schemas.microsoft.com/office/drawing/2014/main" id="{746C87A6-1738-654E-859F-8D13CA5D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30" y="399504"/>
            <a:ext cx="709106" cy="7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">
            <a:extLst>
              <a:ext uri="{FF2B5EF4-FFF2-40B4-BE49-F238E27FC236}">
                <a16:creationId xmlns:a16="http://schemas.microsoft.com/office/drawing/2014/main" id="{149874B7-815D-3F54-27B8-D4EB66C4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7" y="1344667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uble bed">
            <a:extLst>
              <a:ext uri="{FF2B5EF4-FFF2-40B4-BE49-F238E27FC236}">
                <a16:creationId xmlns:a16="http://schemas.microsoft.com/office/drawing/2014/main" id="{0D97CC2A-80AE-E779-8385-D3A3A77F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1381061"/>
            <a:ext cx="993931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ir">
            <a:extLst>
              <a:ext uri="{FF2B5EF4-FFF2-40B4-BE49-F238E27FC236}">
                <a16:creationId xmlns:a16="http://schemas.microsoft.com/office/drawing/2014/main" id="{D24101AD-5E24-0A7E-CD84-E52C7026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46" y="1441733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office">
            <a:extLst>
              <a:ext uri="{FF2B5EF4-FFF2-40B4-BE49-F238E27FC236}">
                <a16:creationId xmlns:a16="http://schemas.microsoft.com/office/drawing/2014/main" id="{21176DF6-E921-5947-C0DD-53C8627A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" y="2740880"/>
            <a:ext cx="971472" cy="9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de table">
            <a:extLst>
              <a:ext uri="{FF2B5EF4-FFF2-40B4-BE49-F238E27FC236}">
                <a16:creationId xmlns:a16="http://schemas.microsoft.com/office/drawing/2014/main" id="{E2F048BC-A080-0491-D079-EFE1D570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2740880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urniture">
            <a:extLst>
              <a:ext uri="{FF2B5EF4-FFF2-40B4-BE49-F238E27FC236}">
                <a16:creationId xmlns:a16="http://schemas.microsoft.com/office/drawing/2014/main" id="{185F78A6-46AF-458E-7B14-931EAE83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93" y="2756965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1DADA52-09E8-556B-A90F-B91011D3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30" y="2615687"/>
            <a:ext cx="978633" cy="9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EBB0D-C5FE-8279-94F5-ACFC1C6221C1}"/>
              </a:ext>
            </a:extLst>
          </p:cNvPr>
          <p:cNvSpPr txBox="1"/>
          <p:nvPr/>
        </p:nvSpPr>
        <p:spPr>
          <a:xfrm>
            <a:off x="6561311" y="2506888"/>
            <a:ext cx="328786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Arabinda Nayak</a:t>
            </a: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Abhishek Kumar Singh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Jemimah </a:t>
            </a:r>
            <a:r>
              <a:rPr lang="en-IN" sz="1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Nemuri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F455D-D39F-4DB5-F20D-77A8ABF8DB18}"/>
              </a:ext>
            </a:extLst>
          </p:cNvPr>
          <p:cNvSpPr/>
          <p:nvPr/>
        </p:nvSpPr>
        <p:spPr>
          <a:xfrm>
            <a:off x="5149819" y="0"/>
            <a:ext cx="38010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Furniture </a:t>
            </a:r>
          </a:p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Management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5E2BD-85A9-3669-9297-776507C2272D}"/>
              </a:ext>
            </a:extLst>
          </p:cNvPr>
          <p:cNvSpPr/>
          <p:nvPr/>
        </p:nvSpPr>
        <p:spPr>
          <a:xfrm>
            <a:off x="5459852" y="1999172"/>
            <a:ext cx="36672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Team:</a:t>
            </a:r>
            <a:endParaRPr lang="en-IN" sz="3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38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77460-47F3-A87D-6375-8DBCFB0C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69CD7-1A48-7E4B-E29C-1C47BA1E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and Tools Used</a:t>
            </a:r>
            <a:endParaRPr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72" y="1212498"/>
            <a:ext cx="2345055" cy="1172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FA2B0-A09B-4392-9D9C-C0558C06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92" y="2894952"/>
            <a:ext cx="2882865" cy="1217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BC095-BFB6-4965-B7CF-57435538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940" y="1217750"/>
            <a:ext cx="1172527" cy="117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C2F13-CC5C-4F95-9ECA-83CE3F41D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957" y="1180639"/>
            <a:ext cx="1172527" cy="1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219541" y="107223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D9A44-ADA6-FCFE-4492-D33373087884}"/>
              </a:ext>
            </a:extLst>
          </p:cNvPr>
          <p:cNvSpPr txBox="1"/>
          <p:nvPr/>
        </p:nvSpPr>
        <p:spPr>
          <a:xfrm>
            <a:off x="902776" y="1377849"/>
            <a:ext cx="7338448" cy="4411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b="1" i="0" dirty="0">
                <a:solidFill>
                  <a:srgbClr val="444444"/>
                </a:solidFill>
                <a:effectLst/>
                <a:latin typeface="Poor Richard" panose="02080502050505020702" pitchFamily="18" charset="0"/>
              </a:rPr>
              <a:t>Finally, in the furniture management system, the following conclusions can be deduced from the development of the project.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provides a friendly graphical User Interface.</a:t>
            </a:r>
            <a:endParaRPr lang="en-US" sz="20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gives appropriate access to the authorized users depending on their permissions.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Adding, Updating and Deleting of information becomes so easier.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System security and data security are the striking features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348" y="142966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6D3BD-A9B3-482D-A400-59A4F8A67F09}"/>
              </a:ext>
            </a:extLst>
          </p:cNvPr>
          <p:cNvSpPr txBox="1"/>
          <p:nvPr/>
        </p:nvSpPr>
        <p:spPr>
          <a:xfrm>
            <a:off x="2572719" y="542442"/>
            <a:ext cx="4362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>
                <a:latin typeface="Arial Rounded MT Bold" panose="020F0704030504030204" pitchFamily="34" charset="0"/>
              </a:rPr>
              <a:t>Any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1"/>
            <a:ext cx="4080000" cy="31786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Onboarding-Architecture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Project Flow Chart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310979"/>
            <a:ext cx="8520600" cy="294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n-lt"/>
              </a:rPr>
              <a:t>The main objective of this project is to provide flexibility to the user. </a:t>
            </a:r>
          </a:p>
          <a:p>
            <a:pPr marL="285750" indent="-285750">
              <a:lnSpc>
                <a:spcPct val="114999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n-lt"/>
              </a:rPr>
              <a:t>The Furniture Management application is basically to create, update, delete and </a:t>
            </a:r>
            <a:r>
              <a:rPr lang="en-US" dirty="0">
                <a:latin typeface="+mn-lt"/>
              </a:rPr>
              <a:t>can view all the furniture details.</a:t>
            </a:r>
            <a:r>
              <a:rPr lang="en-US" b="0" i="0" dirty="0">
                <a:effectLst/>
                <a:latin typeface="+mn-lt"/>
              </a:rPr>
              <a:t> </a:t>
            </a:r>
          </a:p>
          <a:p>
            <a:pPr marL="285750" indent="-285750">
              <a:lnSpc>
                <a:spcPct val="114999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n-lt"/>
              </a:rPr>
              <a:t>Here user is able to do all the operations</a:t>
            </a:r>
            <a:r>
              <a:rPr lang="en-US" b="0" i="0" dirty="0">
                <a:effectLst/>
                <a:latin typeface="-apple-system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Its main aim is to simplify and improve the efficiency of the User.</a:t>
            </a:r>
          </a:p>
          <a:p>
            <a:pPr marL="285750" indent="-285750">
              <a:lnSpc>
                <a:spcPct val="114999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It ensure data accuracy and security where user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effectLst/>
                <a:latin typeface="+mn-lt"/>
              </a:rPr>
              <a:t>have to login so that user can access to all the operations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b="0" i="0" dirty="0">
              <a:effectLst/>
              <a:latin typeface="+mn-lt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User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39973" y="2769677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80289" y="1407799"/>
            <a:ext cx="1223971" cy="822769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Listing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12505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Adding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02436" y="22305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CF68E8-46B1-414D-86B0-1918643E7EF0}"/>
              </a:ext>
            </a:extLst>
          </p:cNvPr>
          <p:cNvCxnSpPr>
            <a:cxnSpLocks/>
          </p:cNvCxnSpPr>
          <p:nvPr/>
        </p:nvCxnSpPr>
        <p:spPr>
          <a:xfrm flipV="1">
            <a:off x="3508026" y="876875"/>
            <a:ext cx="827929" cy="3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A895C-5F08-4CD2-9502-21B5FE7F2B98}"/>
              </a:ext>
            </a:extLst>
          </p:cNvPr>
          <p:cNvCxnSpPr>
            <a:cxnSpLocks/>
          </p:cNvCxnSpPr>
          <p:nvPr/>
        </p:nvCxnSpPr>
        <p:spPr>
          <a:xfrm>
            <a:off x="3508826" y="1217755"/>
            <a:ext cx="915881" cy="41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10642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5275526" y="1274901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275526" y="140780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7009143" y="370938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b="1" i="1" u="sng" dirty="0">
                <a:latin typeface="Economica" panose="020B0604020202020204" charset="0"/>
              </a:rPr>
              <a:t>Project Overview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F5E14-6A21-144A-F670-8808949C668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95544" y="1224774"/>
            <a:ext cx="1049684" cy="11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84A366-AB18-ACF9-953A-6EA537F74401}"/>
              </a:ext>
            </a:extLst>
          </p:cNvPr>
          <p:cNvGrpSpPr/>
          <p:nvPr/>
        </p:nvGrpSpPr>
        <p:grpSpPr>
          <a:xfrm>
            <a:off x="4381648" y="2264410"/>
            <a:ext cx="1116993" cy="740638"/>
            <a:chOff x="3340101" y="0"/>
            <a:chExt cx="1116993" cy="740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792015-91C0-74F5-CB75-0A294BA119EF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DDA87436-9559-47C5-371F-AD43476027F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Editing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7E8CF1-71F8-C585-7D6C-E519BE2E326C}"/>
              </a:ext>
            </a:extLst>
          </p:cNvPr>
          <p:cNvCxnSpPr>
            <a:cxnSpLocks/>
          </p:cNvCxnSpPr>
          <p:nvPr/>
        </p:nvCxnSpPr>
        <p:spPr>
          <a:xfrm>
            <a:off x="3484576" y="1224774"/>
            <a:ext cx="1024345" cy="20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090596-ABD1-C7CF-5FC9-CE33C04C1074}"/>
              </a:ext>
            </a:extLst>
          </p:cNvPr>
          <p:cNvGrpSpPr/>
          <p:nvPr/>
        </p:nvGrpSpPr>
        <p:grpSpPr>
          <a:xfrm>
            <a:off x="4417611" y="3185107"/>
            <a:ext cx="1116993" cy="740638"/>
            <a:chOff x="3340101" y="0"/>
            <a:chExt cx="1116993" cy="7406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53939C-8E60-7A72-63B0-2402B1683EF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F98D8012-24C8-1C1E-43DB-B9DDDD45F9B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Deleting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Furnitures</a:t>
              </a:r>
              <a:endParaRPr lang="en-US" sz="1500" kern="1200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1D983-6E75-B02F-56CB-91FE45B79532}"/>
              </a:ext>
            </a:extLst>
          </p:cNvPr>
          <p:cNvCxnSpPr>
            <a:cxnSpLocks/>
          </p:cNvCxnSpPr>
          <p:nvPr/>
        </p:nvCxnSpPr>
        <p:spPr>
          <a:xfrm>
            <a:off x="6307720" y="4223288"/>
            <a:ext cx="701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2C5DC7-962C-D246-8109-9817B567C4C1}"/>
              </a:ext>
            </a:extLst>
          </p:cNvPr>
          <p:cNvCxnSpPr>
            <a:cxnSpLocks/>
          </p:cNvCxnSpPr>
          <p:nvPr/>
        </p:nvCxnSpPr>
        <p:spPr>
          <a:xfrm flipH="1">
            <a:off x="7739117" y="4205807"/>
            <a:ext cx="7757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A80A9-7838-9550-97B0-79C540E0AD89}"/>
              </a:ext>
            </a:extLst>
          </p:cNvPr>
          <p:cNvCxnSpPr>
            <a:cxnSpLocks/>
          </p:cNvCxnSpPr>
          <p:nvPr/>
        </p:nvCxnSpPr>
        <p:spPr>
          <a:xfrm>
            <a:off x="6307720" y="2654984"/>
            <a:ext cx="0" cy="156830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B7C6FE-363E-920A-18FE-83C9F0FA42B1}"/>
              </a:ext>
            </a:extLst>
          </p:cNvPr>
          <p:cNvCxnSpPr>
            <a:cxnSpLocks/>
          </p:cNvCxnSpPr>
          <p:nvPr/>
        </p:nvCxnSpPr>
        <p:spPr>
          <a:xfrm>
            <a:off x="8514911" y="2372874"/>
            <a:ext cx="0" cy="18329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294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/>
              <a:t>Onboardring</a:t>
            </a:r>
            <a:r>
              <a:rPr lang="en-US" b="1" i="1" u="sng" dirty="0"/>
              <a:t>-Architecture</a:t>
            </a:r>
            <a:endParaRPr b="1" i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94660" y="893861"/>
            <a:ext cx="2194560" cy="94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r>
              <a:rPr lang="en-US" sz="900" dirty="0"/>
              <a:t>Register</a:t>
            </a:r>
          </a:p>
          <a:p>
            <a:pPr algn="ctr"/>
            <a:r>
              <a:rPr lang="en-US" sz="900" dirty="0"/>
              <a:t>Login</a:t>
            </a:r>
          </a:p>
          <a:p>
            <a:pPr algn="ctr"/>
            <a:r>
              <a:rPr lang="en-US" sz="900" dirty="0"/>
              <a:t>Cookies Validator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3836813"/>
            <a:ext cx="2194560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Furniture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Get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Add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Edit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Delete Furniture</a:t>
            </a:r>
          </a:p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66560" y="2325096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265419" y="111858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94611-841B-4CD2-9B70-7C5B5C84D5C2}"/>
              </a:ext>
            </a:extLst>
          </p:cNvPr>
          <p:cNvSpPr/>
          <p:nvPr/>
        </p:nvSpPr>
        <p:spPr>
          <a:xfrm>
            <a:off x="5433429" y="4186706"/>
            <a:ext cx="100547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</a:t>
            </a:r>
            <a:r>
              <a:rPr lang="en-GB" sz="1200" dirty="0"/>
              <a:t>Get/Add/</a:t>
            </a:r>
          </a:p>
          <a:p>
            <a:r>
              <a:rPr lang="en-GB" sz="1200" dirty="0"/>
              <a:t>Edit/Delete</a:t>
            </a:r>
            <a:endParaRPr lang="en-US" sz="1200" dirty="0"/>
          </a:p>
          <a:p>
            <a:endParaRPr lang="en-US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4F306FA-9CB7-4E71-A941-884EC82753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731" y="947139"/>
            <a:ext cx="799567" cy="1638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DCCC9CE-6951-467D-BEA9-385F8BE34E6E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>
            <a:off x="1356360" y="3215640"/>
            <a:ext cx="1638300" cy="11801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664970" y="1152512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554969" y="1514296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Cookies</a:t>
            </a:r>
          </a:p>
          <a:p>
            <a:r>
              <a:rPr lang="en-US" sz="1100" dirty="0"/>
              <a:t>Generated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0BB64-3CFF-4150-B57A-BD9388DE2E07}"/>
              </a:ext>
            </a:extLst>
          </p:cNvPr>
          <p:cNvSpPr txBox="1"/>
          <p:nvPr/>
        </p:nvSpPr>
        <p:spPr>
          <a:xfrm>
            <a:off x="2175509" y="4021617"/>
            <a:ext cx="11734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</a:p>
          <a:p>
            <a:r>
              <a:rPr lang="en-US" sz="1100" dirty="0"/>
              <a:t>ADD/</a:t>
            </a:r>
          </a:p>
          <a:p>
            <a:r>
              <a:rPr lang="en-US" sz="1100" dirty="0"/>
              <a:t>EDIT/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FD8859-664C-DFD6-8DDC-80AEB541CD4D}"/>
              </a:ext>
            </a:extLst>
          </p:cNvPr>
          <p:cNvCxnSpPr>
            <a:cxnSpLocks/>
          </p:cNvCxnSpPr>
          <p:nvPr/>
        </p:nvCxnSpPr>
        <p:spPr>
          <a:xfrm flipH="1">
            <a:off x="5196711" y="1366504"/>
            <a:ext cx="2156589" cy="1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2F732-120B-F2C2-B86C-E8302E6657F6}"/>
              </a:ext>
            </a:extLst>
          </p:cNvPr>
          <p:cNvCxnSpPr>
            <a:cxnSpLocks/>
          </p:cNvCxnSpPr>
          <p:nvPr/>
        </p:nvCxnSpPr>
        <p:spPr>
          <a:xfrm flipH="1">
            <a:off x="7339094" y="1357890"/>
            <a:ext cx="14206" cy="96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2F82F-5D37-3C31-6BC1-C6A150BFDC63}"/>
              </a:ext>
            </a:extLst>
          </p:cNvPr>
          <p:cNvCxnSpPr>
            <a:cxnSpLocks/>
          </p:cNvCxnSpPr>
          <p:nvPr/>
        </p:nvCxnSpPr>
        <p:spPr>
          <a:xfrm flipH="1">
            <a:off x="5189220" y="4395744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2A9661-311B-75B1-E49D-009D7B2886C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346197" y="3056616"/>
            <a:ext cx="7103" cy="13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00" y="0"/>
            <a:ext cx="4360300" cy="47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0C187D-4C2A-42D7-B659-3021C6B125D0}"/>
              </a:ext>
            </a:extLst>
          </p:cNvPr>
          <p:cNvCxnSpPr/>
          <p:nvPr/>
        </p:nvCxnSpPr>
        <p:spPr>
          <a:xfrm>
            <a:off x="3611880" y="2956560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C88A4C-E5F8-4513-802A-1C575399E123}"/>
              </a:ext>
            </a:extLst>
          </p:cNvPr>
          <p:cNvSpPr/>
          <p:nvPr/>
        </p:nvSpPr>
        <p:spPr>
          <a:xfrm>
            <a:off x="3230880" y="3368040"/>
            <a:ext cx="769616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Recommends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9610A-C903-4AC8-AE2A-E1A1697060DD}"/>
              </a:ext>
            </a:extLst>
          </p:cNvPr>
          <p:cNvSpPr/>
          <p:nvPr/>
        </p:nvSpPr>
        <p:spPr>
          <a:xfrm>
            <a:off x="2834640" y="4046220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E9316-A093-467F-8CE0-E85D1126C629}"/>
              </a:ext>
            </a:extLst>
          </p:cNvPr>
          <p:cNvSpPr/>
          <p:nvPr/>
        </p:nvSpPr>
        <p:spPr>
          <a:xfrm>
            <a:off x="566337" y="828663"/>
            <a:ext cx="5989320" cy="374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4E52C-C9D3-4D90-8753-6039C13BD311}"/>
              </a:ext>
            </a:extLst>
          </p:cNvPr>
          <p:cNvSpPr/>
          <p:nvPr/>
        </p:nvSpPr>
        <p:spPr>
          <a:xfrm>
            <a:off x="2225040" y="110490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1EE0C5-2689-4923-9F8B-370F69AE048D}"/>
              </a:ext>
            </a:extLst>
          </p:cNvPr>
          <p:cNvCxnSpPr/>
          <p:nvPr/>
        </p:nvCxnSpPr>
        <p:spPr>
          <a:xfrm>
            <a:off x="2720340" y="150114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6040A-9B27-4D36-B3BA-28E5C3ED610F}"/>
              </a:ext>
            </a:extLst>
          </p:cNvPr>
          <p:cNvCxnSpPr>
            <a:cxnSpLocks/>
          </p:cNvCxnSpPr>
          <p:nvPr/>
        </p:nvCxnSpPr>
        <p:spPr>
          <a:xfrm>
            <a:off x="2004700" y="1711715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CC04-5C2D-42DD-8750-75578D19D3A1}"/>
              </a:ext>
            </a:extLst>
          </p:cNvPr>
          <p:cNvSpPr/>
          <p:nvPr/>
        </p:nvSpPr>
        <p:spPr>
          <a:xfrm>
            <a:off x="1855549" y="193528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17976-52C0-4520-885B-2B5EC13CDB0D}"/>
              </a:ext>
            </a:extLst>
          </p:cNvPr>
          <p:cNvSpPr/>
          <p:nvPr/>
        </p:nvSpPr>
        <p:spPr>
          <a:xfrm>
            <a:off x="4227463" y="193546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ED4FF-8DFC-4A35-8285-508B27B6BAAC}"/>
              </a:ext>
            </a:extLst>
          </p:cNvPr>
          <p:cNvCxnSpPr/>
          <p:nvPr/>
        </p:nvCxnSpPr>
        <p:spPr>
          <a:xfrm>
            <a:off x="2362648" y="169545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32A7C-E263-4E88-9186-8F86F8EA6034}"/>
              </a:ext>
            </a:extLst>
          </p:cNvPr>
          <p:cNvCxnSpPr/>
          <p:nvPr/>
        </p:nvCxnSpPr>
        <p:spPr>
          <a:xfrm>
            <a:off x="4722763" y="1704993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C5188-85B2-4CC1-AA66-C426A0FF82CB}"/>
              </a:ext>
            </a:extLst>
          </p:cNvPr>
          <p:cNvCxnSpPr>
            <a:endCxn id="11" idx="0"/>
          </p:cNvCxnSpPr>
          <p:nvPr/>
        </p:nvCxnSpPr>
        <p:spPr>
          <a:xfrm>
            <a:off x="2720340" y="807720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D73667-E027-4E8E-A961-036B5F30D5E5}"/>
              </a:ext>
            </a:extLst>
          </p:cNvPr>
          <p:cNvCxnSpPr>
            <a:cxnSpLocks/>
          </p:cNvCxnSpPr>
          <p:nvPr/>
        </p:nvCxnSpPr>
        <p:spPr>
          <a:xfrm flipH="1">
            <a:off x="2930109" y="2174582"/>
            <a:ext cx="129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18FCF-8A46-45DE-9079-59E3F816D1B8}"/>
              </a:ext>
            </a:extLst>
          </p:cNvPr>
          <p:cNvCxnSpPr/>
          <p:nvPr/>
        </p:nvCxnSpPr>
        <p:spPr>
          <a:xfrm>
            <a:off x="2370268" y="2355524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A14FA-B082-42EB-AE1C-BFD08685DD8E}"/>
              </a:ext>
            </a:extLst>
          </p:cNvPr>
          <p:cNvCxnSpPr>
            <a:cxnSpLocks/>
          </p:cNvCxnSpPr>
          <p:nvPr/>
        </p:nvCxnSpPr>
        <p:spPr>
          <a:xfrm>
            <a:off x="1445335" y="3087925"/>
            <a:ext cx="5110322" cy="118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B2BF7-885B-4CA2-8B73-BBEAABF8028F}"/>
              </a:ext>
            </a:extLst>
          </p:cNvPr>
          <p:cNvSpPr/>
          <p:nvPr/>
        </p:nvSpPr>
        <p:spPr>
          <a:xfrm>
            <a:off x="1587767" y="3310199"/>
            <a:ext cx="371265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Furnitures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B410F-7C33-4997-962F-99C058833EF8}"/>
              </a:ext>
            </a:extLst>
          </p:cNvPr>
          <p:cNvSpPr/>
          <p:nvPr/>
        </p:nvSpPr>
        <p:spPr>
          <a:xfrm>
            <a:off x="1092346" y="400363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573806-729B-499B-8545-2BCC9073FA12}"/>
              </a:ext>
            </a:extLst>
          </p:cNvPr>
          <p:cNvSpPr/>
          <p:nvPr/>
        </p:nvSpPr>
        <p:spPr>
          <a:xfrm>
            <a:off x="2260496" y="399326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01FEA2-9F86-41B3-AB0A-8E41A417EA48}"/>
              </a:ext>
            </a:extLst>
          </p:cNvPr>
          <p:cNvCxnSpPr/>
          <p:nvPr/>
        </p:nvCxnSpPr>
        <p:spPr>
          <a:xfrm>
            <a:off x="1659751" y="369570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4A729-CAE4-4CB9-AD29-AA07F9DB4C8F}"/>
              </a:ext>
            </a:extLst>
          </p:cNvPr>
          <p:cNvCxnSpPr/>
          <p:nvPr/>
        </p:nvCxnSpPr>
        <p:spPr>
          <a:xfrm>
            <a:off x="3452876" y="3087925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5EFD3DE-8A94-430D-916F-A2ABF19BAB91}"/>
              </a:ext>
            </a:extLst>
          </p:cNvPr>
          <p:cNvCxnSpPr/>
          <p:nvPr/>
        </p:nvCxnSpPr>
        <p:spPr>
          <a:xfrm>
            <a:off x="2727960" y="3725215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800" b="1" u="sng" dirty="0">
                <a:latin typeface="Economica" panose="020B0604020202020204" charset="0"/>
              </a:rPr>
              <a:t>Project Flow </a:t>
            </a:r>
            <a:endParaRPr lang="en-US" sz="2400" b="1" u="sng" dirty="0">
              <a:latin typeface="Economica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A2F4F5-74A7-6969-6022-AA4AE2BC018F}"/>
              </a:ext>
            </a:extLst>
          </p:cNvPr>
          <p:cNvCxnSpPr/>
          <p:nvPr/>
        </p:nvCxnSpPr>
        <p:spPr>
          <a:xfrm>
            <a:off x="3998171" y="3714987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DCEFDC-57C2-5F9D-BEC7-04D2462A2744}"/>
              </a:ext>
            </a:extLst>
          </p:cNvPr>
          <p:cNvSpPr/>
          <p:nvPr/>
        </p:nvSpPr>
        <p:spPr>
          <a:xfrm>
            <a:off x="3535627" y="399158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Edit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059496-125C-C92E-EE79-E9675C165E3C}"/>
              </a:ext>
            </a:extLst>
          </p:cNvPr>
          <p:cNvCxnSpPr>
            <a:cxnSpLocks/>
          </p:cNvCxnSpPr>
          <p:nvPr/>
        </p:nvCxnSpPr>
        <p:spPr>
          <a:xfrm>
            <a:off x="5103717" y="3695700"/>
            <a:ext cx="0" cy="28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B24A453-479D-3517-01C5-EB18EFF19574}"/>
              </a:ext>
            </a:extLst>
          </p:cNvPr>
          <p:cNvSpPr/>
          <p:nvPr/>
        </p:nvSpPr>
        <p:spPr>
          <a:xfrm>
            <a:off x="4683915" y="3978699"/>
            <a:ext cx="1073291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40BC9-5F4B-533B-3EE7-DB07C35E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31"/>
            <a:ext cx="9144000" cy="46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D5C3-4273-4B11-7EFC-F8B7A6D7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36"/>
            <a:ext cx="9144000" cy="47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7061E-FE23-7D59-8DEE-DFA49434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5661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1789</TotalTime>
  <Words>269</Words>
  <Application>Microsoft Office PowerPoint</Application>
  <PresentationFormat>On-screen Show (16:9)</PresentationFormat>
  <Paragraphs>87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Economica</vt:lpstr>
      <vt:lpstr>Arial</vt:lpstr>
      <vt:lpstr>Wingdings</vt:lpstr>
      <vt:lpstr>Open Sans</vt:lpstr>
      <vt:lpstr>Bahnschrift</vt:lpstr>
      <vt:lpstr>Arial Rounded MT Bold</vt:lpstr>
      <vt:lpstr>Poor Richard</vt:lpstr>
      <vt:lpstr>-apple-system</vt:lpstr>
      <vt:lpstr>Times Neue Roman</vt:lpstr>
      <vt:lpstr>Luxe</vt:lpstr>
      <vt:lpstr>PowerPoint Presentation</vt:lpstr>
      <vt:lpstr>Overview</vt:lpstr>
      <vt:lpstr>Objective</vt:lpstr>
      <vt:lpstr>PowerPoint Presentation</vt:lpstr>
      <vt:lpstr>Onboardring-Architecture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and Tools Used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Arabinda Nayak</cp:lastModifiedBy>
  <cp:revision>198</cp:revision>
  <dcterms:modified xsi:type="dcterms:W3CDTF">2022-06-01T03:31:18Z</dcterms:modified>
</cp:coreProperties>
</file>