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6" r:id="rId3"/>
    <p:sldId id="260" r:id="rId4"/>
    <p:sldId id="263" r:id="rId5"/>
    <p:sldId id="271" r:id="rId6"/>
    <p:sldId id="281" r:id="rId7"/>
    <p:sldId id="278" r:id="rId8"/>
    <p:sldId id="264" r:id="rId9"/>
    <p:sldId id="286" r:id="rId10"/>
    <p:sldId id="313" r:id="rId11"/>
  </p:sldIdLst>
  <p:sldSz cx="9144000" cy="5143500" type="screen16x9"/>
  <p:notesSz cx="6858000" cy="9144000"/>
  <p:embeddedFontLst>
    <p:embeddedFont>
      <p:font typeface="Barlow Condensed SemiBold" panose="00000706000000000000" pitchFamily="2" charset="0"/>
      <p:bold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bold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Vig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DC9F4-7D2D-4CA6-B2B4-059865539925}">
  <a:tblStyle styleId="{3C4DC9F4-7D2D-4CA6-B2B4-059865539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4" y="53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3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5" r:id="rId8"/>
    <p:sldLayoutId id="2147483668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770305" y="581059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68;p30">
            <a:extLst>
              <a:ext uri="{FF2B5EF4-FFF2-40B4-BE49-F238E27FC236}">
                <a16:creationId xmlns:a16="http://schemas.microsoft.com/office/drawing/2014/main" id="{1389A39F-A189-50B0-6608-DC507AE3218E}"/>
              </a:ext>
            </a:extLst>
          </p:cNvPr>
          <p:cNvSpPr txBox="1">
            <a:spLocks/>
          </p:cNvSpPr>
          <p:nvPr/>
        </p:nvSpPr>
        <p:spPr>
          <a:xfrm>
            <a:off x="2346694" y="0"/>
            <a:ext cx="4288003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TRƯỜNG ĐẠI HỌC ĐÀ LẠT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KHOA CÔNG NGHỆ THÔNG TIN</a:t>
            </a:r>
            <a:endParaRPr lang="vi-VN" sz="16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A3C2FE-A715-A4D7-BEB0-F289FCBCE4A9}"/>
              </a:ext>
            </a:extLst>
          </p:cNvPr>
          <p:cNvGrpSpPr/>
          <p:nvPr/>
        </p:nvGrpSpPr>
        <p:grpSpPr>
          <a:xfrm>
            <a:off x="2873410" y="463853"/>
            <a:ext cx="3545656" cy="898151"/>
            <a:chOff x="2873864" y="826203"/>
            <a:chExt cx="3545656" cy="8981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B0CB34-B2DD-C4E1-8D18-7EBBBF56CCFC}"/>
                </a:ext>
              </a:extLst>
            </p:cNvPr>
            <p:cNvSpPr/>
            <p:nvPr/>
          </p:nvSpPr>
          <p:spPr>
            <a:xfrm>
              <a:off x="2873864" y="1061886"/>
              <a:ext cx="3396272" cy="662468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Google Shape;268;p30">
              <a:extLst>
                <a:ext uri="{FF2B5EF4-FFF2-40B4-BE49-F238E27FC236}">
                  <a16:creationId xmlns:a16="http://schemas.microsoft.com/office/drawing/2014/main" id="{0CDC84FA-FA44-E245-A01F-88305CDACB88}"/>
                </a:ext>
              </a:extLst>
            </p:cNvPr>
            <p:cNvSpPr txBox="1">
              <a:spLocks/>
            </p:cNvSpPr>
            <p:nvPr/>
          </p:nvSpPr>
          <p:spPr>
            <a:xfrm>
              <a:off x="3331929" y="826203"/>
              <a:ext cx="3087591" cy="80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 SemiBold"/>
                <a:buNone/>
                <a:defRPr sz="3000" b="0" i="0" u="none" strike="noStrike" cap="non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M Sans"/>
                <a:buNone/>
                <a:defRPr sz="30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r>
                <a:rPr lang="vi-VN" sz="2000" dirty="0">
                  <a:solidFill>
                    <a:schemeClr val="tx1"/>
                  </a:solidFill>
                </a:rPr>
                <a:t>BÁO CÁO</a:t>
              </a:r>
              <a:r>
                <a:rPr lang="en-US" sz="2000" dirty="0">
                  <a:solidFill>
                    <a:schemeClr val="tx1"/>
                  </a:solidFill>
                </a:rPr>
                <a:t> TIẾN ĐỘ</a:t>
              </a:r>
              <a:endParaRPr lang="vi-V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Google Shape;733;p40">
            <a:extLst>
              <a:ext uri="{FF2B5EF4-FFF2-40B4-BE49-F238E27FC236}">
                <a16:creationId xmlns:a16="http://schemas.microsoft.com/office/drawing/2014/main" id="{BF48EE2F-8A38-96AE-E79A-AA0CEBAB2C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8769" y="1643756"/>
            <a:ext cx="1124643" cy="346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Montserrat SemiBold" panose="00000700000000000000" pitchFamily="2" charset="0"/>
              </a:rPr>
              <a:t>ĐỀ TÀI</a:t>
            </a:r>
            <a:endParaRPr sz="2000" dirty="0">
              <a:solidFill>
                <a:schemeClr val="tx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" name="Google Shape;268;p30">
            <a:extLst>
              <a:ext uri="{FF2B5EF4-FFF2-40B4-BE49-F238E27FC236}">
                <a16:creationId xmlns:a16="http://schemas.microsoft.com/office/drawing/2014/main" id="{094840F0-81F5-0181-2386-5BA9A30261AD}"/>
              </a:ext>
            </a:extLst>
          </p:cNvPr>
          <p:cNvSpPr txBox="1">
            <a:spLocks/>
          </p:cNvSpPr>
          <p:nvPr/>
        </p:nvSpPr>
        <p:spPr>
          <a:xfrm>
            <a:off x="1031686" y="1593563"/>
            <a:ext cx="7559695" cy="100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SemiBold"/>
              <a:buNone/>
              <a:defRPr sz="8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ans"/>
              <a:buNone/>
              <a:defRPr sz="5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TRIỂN KHAI MÔ HÌNH HỆ THỐNG MẠNG </a:t>
            </a:r>
            <a:endParaRPr lang="vi-VN" sz="20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D48A56-1743-1B92-DDD4-4D6508FB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" y="35075"/>
            <a:ext cx="802352" cy="80235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8B9AFD8-D8B5-2B9C-EA03-06B6B6A1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7" y="35075"/>
            <a:ext cx="802352" cy="80235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310B19-8C86-B963-7FF1-1E82BEBEA473}"/>
              </a:ext>
            </a:extLst>
          </p:cNvPr>
          <p:cNvSpPr txBox="1"/>
          <p:nvPr/>
        </p:nvSpPr>
        <p:spPr>
          <a:xfrm>
            <a:off x="8294356" y="4659862"/>
            <a:ext cx="13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7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327199" y="886673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 panose="00000706000000000000" pitchFamily="2" charset="0"/>
              </a:rPr>
              <a:t>NỘI DUNG ĐỀ TÀI</a:t>
            </a:r>
            <a:endParaRPr dirty="0">
              <a:latin typeface="Barlow Condensed SemiBold" panose="00000706000000000000" pitchFamily="2" charset="0"/>
            </a:endParaRP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E60079-FA9A-6F61-9224-EE7D925C5AA9}"/>
              </a:ext>
            </a:extLst>
          </p:cNvPr>
          <p:cNvSpPr txBox="1"/>
          <p:nvPr/>
        </p:nvSpPr>
        <p:spPr>
          <a:xfrm>
            <a:off x="8294356" y="4659862"/>
            <a:ext cx="13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33768" y="24557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3200" dirty="0">
                <a:latin typeface="Barlow Condensed SemiBold" panose="00000706000000000000" pitchFamily="2" charset="0"/>
              </a:rPr>
              <a:t>MỤC TIÊU ĐỀ TÀI</a:t>
            </a:r>
            <a:endParaRPr sz="3200" dirty="0">
              <a:latin typeface="Barlow Condensed SemiBold" panose="00000706000000000000" pitchFamily="2" charset="0"/>
            </a:endParaRPr>
          </a:p>
        </p:txBody>
      </p:sp>
      <p:sp>
        <p:nvSpPr>
          <p:cNvPr id="10" name="Google Shape;849;p47">
            <a:extLst>
              <a:ext uri="{FF2B5EF4-FFF2-40B4-BE49-F238E27FC236}">
                <a16:creationId xmlns:a16="http://schemas.microsoft.com/office/drawing/2014/main" id="{A26C2563-E28D-0031-FDBB-8E443603870B}"/>
              </a:ext>
            </a:extLst>
          </p:cNvPr>
          <p:cNvSpPr txBox="1">
            <a:spLocks/>
          </p:cNvSpPr>
          <p:nvPr/>
        </p:nvSpPr>
        <p:spPr>
          <a:xfrm>
            <a:off x="633768" y="1071578"/>
            <a:ext cx="8226453" cy="1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khai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vụ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như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File, DHCP, DNS,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vụ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mạng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4446B-ECEC-A505-9EBE-0A342A57AD17}"/>
              </a:ext>
            </a:extLst>
          </p:cNvPr>
          <p:cNvSpPr txBox="1"/>
          <p:nvPr/>
        </p:nvSpPr>
        <p:spPr>
          <a:xfrm>
            <a:off x="8294356" y="4659862"/>
            <a:ext cx="131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546729" y="252787"/>
            <a:ext cx="656216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3200" dirty="0">
                <a:latin typeface="Barlow Condensed SemiBold" panose="00000706000000000000" pitchFamily="2" charset="0"/>
              </a:rPr>
              <a:t>MÔ HÌNH MẠNG</a:t>
            </a:r>
            <a:endParaRPr sz="3200" dirty="0">
              <a:latin typeface="Barlow Condensed SemiBold" panose="00000706000000000000" pitchFamily="2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99C06-2846-8A1E-8BE8-E560EB7C9791}"/>
              </a:ext>
            </a:extLst>
          </p:cNvPr>
          <p:cNvSpPr txBox="1"/>
          <p:nvPr/>
        </p:nvSpPr>
        <p:spPr>
          <a:xfrm>
            <a:off x="8294356" y="4659862"/>
            <a:ext cx="13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FB3AF-6A38-C24A-839C-A78794E4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3" y="1047178"/>
            <a:ext cx="5934903" cy="4096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BE888-7163-F82E-467B-4B4631FBDF74}"/>
              </a:ext>
            </a:extLst>
          </p:cNvPr>
          <p:cNvSpPr txBox="1"/>
          <p:nvPr/>
        </p:nvSpPr>
        <p:spPr>
          <a:xfrm rot="19451056">
            <a:off x="5547758" y="2134927"/>
            <a:ext cx="16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192.168.1.130/24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2C0C1-764B-9E7C-088F-EB4B0FE890C4}"/>
              </a:ext>
            </a:extLst>
          </p:cNvPr>
          <p:cNvSpPr txBox="1"/>
          <p:nvPr/>
        </p:nvSpPr>
        <p:spPr>
          <a:xfrm>
            <a:off x="3713720" y="2028079"/>
            <a:ext cx="16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192.168.1.131/24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5483-3778-D41F-14F9-B395C4602408}"/>
              </a:ext>
            </a:extLst>
          </p:cNvPr>
          <p:cNvSpPr txBox="1"/>
          <p:nvPr/>
        </p:nvSpPr>
        <p:spPr>
          <a:xfrm rot="2111759">
            <a:off x="1971511" y="2238197"/>
            <a:ext cx="16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192.168.1.132/24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349441" y="1552692"/>
            <a:ext cx="430075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 panose="00000706000000000000" pitchFamily="2" charset="0"/>
              </a:rPr>
              <a:t>TIẾN ĐỘ THỰC HIỆN</a:t>
            </a:r>
            <a:endParaRPr dirty="0">
              <a:latin typeface="Barlow Condensed SemiBold" panose="00000706000000000000" pitchFamily="2" charset="0"/>
            </a:endParaRP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2984954" y="1227207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4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1763" name="Google Shape;1763;p44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582692" y="25314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rlow Condensed SemiBold" panose="00000706000000000000" pitchFamily="2" charset="0"/>
              </a:rPr>
              <a:t>TIẾN ĐỘ THỰC HIỆN</a:t>
            </a:r>
            <a:endParaRPr sz="3200" dirty="0">
              <a:latin typeface="Barlow Condensed SemiBold" panose="00000706000000000000" pitchFamily="2" charset="0"/>
            </a:endParaRPr>
          </a:p>
        </p:txBody>
      </p:sp>
      <p:grpSp>
        <p:nvGrpSpPr>
          <p:cNvPr id="2333" name="Google Shape;2333;p54"/>
          <p:cNvGrpSpPr/>
          <p:nvPr/>
        </p:nvGrpSpPr>
        <p:grpSpPr>
          <a:xfrm>
            <a:off x="4644572" y="1161199"/>
            <a:ext cx="4004378" cy="3608760"/>
            <a:chOff x="910725" y="305150"/>
            <a:chExt cx="5738575" cy="5171625"/>
          </a:xfrm>
        </p:grpSpPr>
        <p:sp>
          <p:nvSpPr>
            <p:cNvPr id="2334" name="Google Shape;2334;p54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4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4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4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4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4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4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4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4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4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4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4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4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4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4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4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4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4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4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4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4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4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4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4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4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4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4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4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4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4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4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4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4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4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4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4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4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4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4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4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4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4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4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4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4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4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4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4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4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4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4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4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4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4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4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4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4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4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4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4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4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4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4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4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4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4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4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4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4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4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4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4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4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4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4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4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4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4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4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4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4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4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4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4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4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4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4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4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4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4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4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4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4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4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49;p47">
            <a:extLst>
              <a:ext uri="{FF2B5EF4-FFF2-40B4-BE49-F238E27FC236}">
                <a16:creationId xmlns:a16="http://schemas.microsoft.com/office/drawing/2014/main" id="{9C6BC20F-B190-A521-3A90-84F27F636A51}"/>
              </a:ext>
            </a:extLst>
          </p:cNvPr>
          <p:cNvSpPr txBox="1">
            <a:spLocks/>
          </p:cNvSpPr>
          <p:nvPr/>
        </p:nvSpPr>
        <p:spPr>
          <a:xfrm>
            <a:off x="528540" y="954879"/>
            <a:ext cx="3916043" cy="387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thuyết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khai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vụ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n-US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khai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vụ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WebServer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 panose="00000706000000000000" pitchFamily="2" charset="0"/>
              </a:rPr>
              <a:t>ĐÓNG GÓP CỦA THÀNH VIÊN</a:t>
            </a:r>
            <a:endParaRPr dirty="0">
              <a:latin typeface="Barlow Condensed SemiBold" panose="00000706000000000000" pitchFamily="2" charset="0"/>
            </a:endParaRPr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33769" y="2533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rlow Condensed SemiBold" panose="00000706000000000000" pitchFamily="2" charset="0"/>
              </a:rPr>
              <a:t>BẢNG PHÂN CÔNG</a:t>
            </a:r>
            <a:endParaRPr sz="3200" dirty="0">
              <a:latin typeface="Barlow Condensed SemiBold" panose="00000706000000000000" pitchFamily="2" charset="0"/>
            </a:endParaRPr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0C831FB-8603-4457-895D-CAABFA22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3712"/>
              </p:ext>
            </p:extLst>
          </p:nvPr>
        </p:nvGraphicFramePr>
        <p:xfrm>
          <a:off x="330538" y="1694597"/>
          <a:ext cx="8482923" cy="13297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2513">
                  <a:extLst>
                    <a:ext uri="{9D8B030D-6E8A-4147-A177-3AD203B41FA5}">
                      <a16:colId xmlns:a16="http://schemas.microsoft.com/office/drawing/2014/main" val="3584589057"/>
                    </a:ext>
                  </a:extLst>
                </a:gridCol>
                <a:gridCol w="2187791">
                  <a:extLst>
                    <a:ext uri="{9D8B030D-6E8A-4147-A177-3AD203B41FA5}">
                      <a16:colId xmlns:a16="http://schemas.microsoft.com/office/drawing/2014/main" val="3902946026"/>
                    </a:ext>
                  </a:extLst>
                </a:gridCol>
                <a:gridCol w="3310255">
                  <a:extLst>
                    <a:ext uri="{9D8B030D-6E8A-4147-A177-3AD203B41FA5}">
                      <a16:colId xmlns:a16="http://schemas.microsoft.com/office/drawing/2014/main" val="1601770401"/>
                    </a:ext>
                  </a:extLst>
                </a:gridCol>
                <a:gridCol w="1772364">
                  <a:extLst>
                    <a:ext uri="{9D8B030D-6E8A-4147-A177-3AD203B41FA5}">
                      <a16:colId xmlns:a16="http://schemas.microsoft.com/office/drawing/2014/main" val="2848782932"/>
                    </a:ext>
                  </a:extLst>
                </a:gridCol>
              </a:tblGrid>
              <a:tr h="3205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Họ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Và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Tên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Phân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Công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Tiến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Độ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17196"/>
                  </a:ext>
                </a:extLst>
              </a:tr>
              <a:tr h="5046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2111903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Nguyễn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Nhật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Trường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4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phần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đầu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001723"/>
                  </a:ext>
                </a:extLst>
              </a:tr>
              <a:tr h="50461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2111861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Chế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Quang Minh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4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phần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sau</a:t>
                      </a:r>
                      <a:endParaRPr lang="en-US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91146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776802" y="1488014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 panose="00000706000000000000" pitchFamily="2" charset="0"/>
              </a:rPr>
              <a:t>DEMO KẾT QUẢ</a:t>
            </a:r>
            <a:endParaRPr dirty="0">
              <a:latin typeface="Barlow Condensed SemiBold" panose="00000706000000000000" pitchFamily="2" charset="0"/>
            </a:endParaRPr>
          </a:p>
        </p:txBody>
      </p:sp>
      <p:sp>
        <p:nvSpPr>
          <p:cNvPr id="2823" name="Google Shape;2823;p59"/>
          <p:cNvSpPr txBox="1">
            <a:spLocks noGrp="1"/>
          </p:cNvSpPr>
          <p:nvPr>
            <p:ph type="title" idx="2"/>
          </p:nvPr>
        </p:nvSpPr>
        <p:spPr>
          <a:xfrm>
            <a:off x="802026" y="1264734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" name="Google Shape;2089;p51">
            <a:extLst>
              <a:ext uri="{FF2B5EF4-FFF2-40B4-BE49-F238E27FC236}">
                <a16:creationId xmlns:a16="http://schemas.microsoft.com/office/drawing/2014/main" id="{152D330C-7FB6-90CE-9B15-9D77A64DB2E6}"/>
              </a:ext>
            </a:extLst>
          </p:cNvPr>
          <p:cNvGrpSpPr/>
          <p:nvPr/>
        </p:nvGrpSpPr>
        <p:grpSpPr>
          <a:xfrm>
            <a:off x="4572000" y="189786"/>
            <a:ext cx="4095849" cy="4053140"/>
            <a:chOff x="1179935" y="-209451"/>
            <a:chExt cx="5745334" cy="5685426"/>
          </a:xfrm>
        </p:grpSpPr>
        <p:sp>
          <p:nvSpPr>
            <p:cNvPr id="7" name="Google Shape;2090;p51">
              <a:extLst>
                <a:ext uri="{FF2B5EF4-FFF2-40B4-BE49-F238E27FC236}">
                  <a16:creationId xmlns:a16="http://schemas.microsoft.com/office/drawing/2014/main" id="{1C49BD8F-4355-40C7-4338-5D39543F779E}"/>
                </a:ext>
              </a:extLst>
            </p:cNvPr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1;p51">
              <a:extLst>
                <a:ext uri="{FF2B5EF4-FFF2-40B4-BE49-F238E27FC236}">
                  <a16:creationId xmlns:a16="http://schemas.microsoft.com/office/drawing/2014/main" id="{CB8099DD-C1E8-B954-ADE5-8B3A90431134}"/>
                </a:ext>
              </a:extLst>
            </p:cNvPr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2;p51">
              <a:extLst>
                <a:ext uri="{FF2B5EF4-FFF2-40B4-BE49-F238E27FC236}">
                  <a16:creationId xmlns:a16="http://schemas.microsoft.com/office/drawing/2014/main" id="{1DBE100E-D2FE-2E95-7298-6C9D13D00868}"/>
                </a:ext>
              </a:extLst>
            </p:cNvPr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3;p51">
              <a:extLst>
                <a:ext uri="{FF2B5EF4-FFF2-40B4-BE49-F238E27FC236}">
                  <a16:creationId xmlns:a16="http://schemas.microsoft.com/office/drawing/2014/main" id="{167E5971-66AA-444C-3436-8459237950A6}"/>
                </a:ext>
              </a:extLst>
            </p:cNvPr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4;p51">
              <a:extLst>
                <a:ext uri="{FF2B5EF4-FFF2-40B4-BE49-F238E27FC236}">
                  <a16:creationId xmlns:a16="http://schemas.microsoft.com/office/drawing/2014/main" id="{F6B6E93F-CD1F-F714-C189-CEEE44318103}"/>
                </a:ext>
              </a:extLst>
            </p:cNvPr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5;p51">
              <a:extLst>
                <a:ext uri="{FF2B5EF4-FFF2-40B4-BE49-F238E27FC236}">
                  <a16:creationId xmlns:a16="http://schemas.microsoft.com/office/drawing/2014/main" id="{6899159E-3417-897E-C3D3-4BE6252B06BE}"/>
                </a:ext>
              </a:extLst>
            </p:cNvPr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6;p51">
              <a:extLst>
                <a:ext uri="{FF2B5EF4-FFF2-40B4-BE49-F238E27FC236}">
                  <a16:creationId xmlns:a16="http://schemas.microsoft.com/office/drawing/2014/main" id="{93CD1382-F364-9554-6F68-7D3D83E8DF94}"/>
                </a:ext>
              </a:extLst>
            </p:cNvPr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7;p51">
              <a:extLst>
                <a:ext uri="{FF2B5EF4-FFF2-40B4-BE49-F238E27FC236}">
                  <a16:creationId xmlns:a16="http://schemas.microsoft.com/office/drawing/2014/main" id="{70787F88-EF82-1D74-423D-1AB81DC7D5E1}"/>
                </a:ext>
              </a:extLst>
            </p:cNvPr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8;p51">
              <a:extLst>
                <a:ext uri="{FF2B5EF4-FFF2-40B4-BE49-F238E27FC236}">
                  <a16:creationId xmlns:a16="http://schemas.microsoft.com/office/drawing/2014/main" id="{F6137958-7DA1-78D4-739B-C78513398E0E}"/>
                </a:ext>
              </a:extLst>
            </p:cNvPr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99;p51">
              <a:extLst>
                <a:ext uri="{FF2B5EF4-FFF2-40B4-BE49-F238E27FC236}">
                  <a16:creationId xmlns:a16="http://schemas.microsoft.com/office/drawing/2014/main" id="{DCBC076E-C6E0-1F17-94F1-54D8E8D79503}"/>
                </a:ext>
              </a:extLst>
            </p:cNvPr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0;p51">
              <a:extLst>
                <a:ext uri="{FF2B5EF4-FFF2-40B4-BE49-F238E27FC236}">
                  <a16:creationId xmlns:a16="http://schemas.microsoft.com/office/drawing/2014/main" id="{2972BADD-15E8-0518-7CE1-4A22167F3A16}"/>
                </a:ext>
              </a:extLst>
            </p:cNvPr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1;p51">
              <a:extLst>
                <a:ext uri="{FF2B5EF4-FFF2-40B4-BE49-F238E27FC236}">
                  <a16:creationId xmlns:a16="http://schemas.microsoft.com/office/drawing/2014/main" id="{ABDD6ED9-774A-AA4F-26A1-1D4F31D1FE79}"/>
                </a:ext>
              </a:extLst>
            </p:cNvPr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2;p51">
              <a:extLst>
                <a:ext uri="{FF2B5EF4-FFF2-40B4-BE49-F238E27FC236}">
                  <a16:creationId xmlns:a16="http://schemas.microsoft.com/office/drawing/2014/main" id="{27D4C0D9-7358-9A67-B498-1F5300BB0F2F}"/>
                </a:ext>
              </a:extLst>
            </p:cNvPr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3;p51">
              <a:extLst>
                <a:ext uri="{FF2B5EF4-FFF2-40B4-BE49-F238E27FC236}">
                  <a16:creationId xmlns:a16="http://schemas.microsoft.com/office/drawing/2014/main" id="{4E0D791C-7BC5-D30F-65C8-05DA61CC7320}"/>
                </a:ext>
              </a:extLst>
            </p:cNvPr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4;p51">
              <a:extLst>
                <a:ext uri="{FF2B5EF4-FFF2-40B4-BE49-F238E27FC236}">
                  <a16:creationId xmlns:a16="http://schemas.microsoft.com/office/drawing/2014/main" id="{C99CFEF0-E881-9E2D-4E45-CB423E906289}"/>
                </a:ext>
              </a:extLst>
            </p:cNvPr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05;p51">
              <a:extLst>
                <a:ext uri="{FF2B5EF4-FFF2-40B4-BE49-F238E27FC236}">
                  <a16:creationId xmlns:a16="http://schemas.microsoft.com/office/drawing/2014/main" id="{CEDD555B-6365-1E26-6B7F-ED27D57A158E}"/>
                </a:ext>
              </a:extLst>
            </p:cNvPr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6;p51">
              <a:extLst>
                <a:ext uri="{FF2B5EF4-FFF2-40B4-BE49-F238E27FC236}">
                  <a16:creationId xmlns:a16="http://schemas.microsoft.com/office/drawing/2014/main" id="{AEF78C37-1905-FF00-C4EC-AE73E10F2865}"/>
                </a:ext>
              </a:extLst>
            </p:cNvPr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07;p51">
              <a:extLst>
                <a:ext uri="{FF2B5EF4-FFF2-40B4-BE49-F238E27FC236}">
                  <a16:creationId xmlns:a16="http://schemas.microsoft.com/office/drawing/2014/main" id="{4C539737-D2E1-BF20-761E-899200683057}"/>
                </a:ext>
              </a:extLst>
            </p:cNvPr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08;p51">
              <a:extLst>
                <a:ext uri="{FF2B5EF4-FFF2-40B4-BE49-F238E27FC236}">
                  <a16:creationId xmlns:a16="http://schemas.microsoft.com/office/drawing/2014/main" id="{A8DBC0F8-C89D-85AD-D1A6-3931EB17BD9D}"/>
                </a:ext>
              </a:extLst>
            </p:cNvPr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09;p51">
              <a:extLst>
                <a:ext uri="{FF2B5EF4-FFF2-40B4-BE49-F238E27FC236}">
                  <a16:creationId xmlns:a16="http://schemas.microsoft.com/office/drawing/2014/main" id="{9C4A9B2C-79B6-9F12-5FB2-3735AC20377C}"/>
                </a:ext>
              </a:extLst>
            </p:cNvPr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0;p51">
              <a:extLst>
                <a:ext uri="{FF2B5EF4-FFF2-40B4-BE49-F238E27FC236}">
                  <a16:creationId xmlns:a16="http://schemas.microsoft.com/office/drawing/2014/main" id="{150D41FF-9404-7542-3409-6C04D0E56A78}"/>
                </a:ext>
              </a:extLst>
            </p:cNvPr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1;p51">
              <a:extLst>
                <a:ext uri="{FF2B5EF4-FFF2-40B4-BE49-F238E27FC236}">
                  <a16:creationId xmlns:a16="http://schemas.microsoft.com/office/drawing/2014/main" id="{ECA9A129-228D-33F7-0963-6D8501CDE34E}"/>
                </a:ext>
              </a:extLst>
            </p:cNvPr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2;p51">
              <a:extLst>
                <a:ext uri="{FF2B5EF4-FFF2-40B4-BE49-F238E27FC236}">
                  <a16:creationId xmlns:a16="http://schemas.microsoft.com/office/drawing/2014/main" id="{EA427CC7-DF90-1625-39D2-E8705CB1C130}"/>
                </a:ext>
              </a:extLst>
            </p:cNvPr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13;p51">
              <a:extLst>
                <a:ext uri="{FF2B5EF4-FFF2-40B4-BE49-F238E27FC236}">
                  <a16:creationId xmlns:a16="http://schemas.microsoft.com/office/drawing/2014/main" id="{F2A3AA20-1BF9-52CA-5CE4-124749A164A3}"/>
                </a:ext>
              </a:extLst>
            </p:cNvPr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4;p51">
              <a:extLst>
                <a:ext uri="{FF2B5EF4-FFF2-40B4-BE49-F238E27FC236}">
                  <a16:creationId xmlns:a16="http://schemas.microsoft.com/office/drawing/2014/main" id="{379B1782-4288-6273-545F-DB50D762E516}"/>
                </a:ext>
              </a:extLst>
            </p:cNvPr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15;p51">
              <a:extLst>
                <a:ext uri="{FF2B5EF4-FFF2-40B4-BE49-F238E27FC236}">
                  <a16:creationId xmlns:a16="http://schemas.microsoft.com/office/drawing/2014/main" id="{7B4A64B3-51F7-301F-BEE6-599F0C622504}"/>
                </a:ext>
              </a:extLst>
            </p:cNvPr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16;p51">
              <a:extLst>
                <a:ext uri="{FF2B5EF4-FFF2-40B4-BE49-F238E27FC236}">
                  <a16:creationId xmlns:a16="http://schemas.microsoft.com/office/drawing/2014/main" id="{7CD67120-DE31-980A-8019-1E91BA6A9FA4}"/>
                </a:ext>
              </a:extLst>
            </p:cNvPr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7;p51">
              <a:extLst>
                <a:ext uri="{FF2B5EF4-FFF2-40B4-BE49-F238E27FC236}">
                  <a16:creationId xmlns:a16="http://schemas.microsoft.com/office/drawing/2014/main" id="{A0A52B8D-C88C-71C4-37CF-334233BA3D79}"/>
                </a:ext>
              </a:extLst>
            </p:cNvPr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8;p51">
              <a:extLst>
                <a:ext uri="{FF2B5EF4-FFF2-40B4-BE49-F238E27FC236}">
                  <a16:creationId xmlns:a16="http://schemas.microsoft.com/office/drawing/2014/main" id="{F0006E2D-4BC4-63A3-B680-42B240259982}"/>
                </a:ext>
              </a:extLst>
            </p:cNvPr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19;p51">
              <a:extLst>
                <a:ext uri="{FF2B5EF4-FFF2-40B4-BE49-F238E27FC236}">
                  <a16:creationId xmlns:a16="http://schemas.microsoft.com/office/drawing/2014/main" id="{54193AFD-4254-1329-DF19-B6855A16ED94}"/>
                </a:ext>
              </a:extLst>
            </p:cNvPr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0;p51">
              <a:extLst>
                <a:ext uri="{FF2B5EF4-FFF2-40B4-BE49-F238E27FC236}">
                  <a16:creationId xmlns:a16="http://schemas.microsoft.com/office/drawing/2014/main" id="{A84C252C-0861-D990-4D70-9B8C19D6AB90}"/>
                </a:ext>
              </a:extLst>
            </p:cNvPr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1;p51">
              <a:extLst>
                <a:ext uri="{FF2B5EF4-FFF2-40B4-BE49-F238E27FC236}">
                  <a16:creationId xmlns:a16="http://schemas.microsoft.com/office/drawing/2014/main" id="{77ECF32B-E131-9364-5EBC-E60FFA973A65}"/>
                </a:ext>
              </a:extLst>
            </p:cNvPr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2;p51">
              <a:extLst>
                <a:ext uri="{FF2B5EF4-FFF2-40B4-BE49-F238E27FC236}">
                  <a16:creationId xmlns:a16="http://schemas.microsoft.com/office/drawing/2014/main" id="{47086DFC-10CB-E37C-F03A-DD777059A2CD}"/>
                </a:ext>
              </a:extLst>
            </p:cNvPr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23;p51">
              <a:extLst>
                <a:ext uri="{FF2B5EF4-FFF2-40B4-BE49-F238E27FC236}">
                  <a16:creationId xmlns:a16="http://schemas.microsoft.com/office/drawing/2014/main" id="{AF9DAC28-B87C-7D3C-1F46-87E8B6688D52}"/>
                </a:ext>
              </a:extLst>
            </p:cNvPr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24;p51">
              <a:extLst>
                <a:ext uri="{FF2B5EF4-FFF2-40B4-BE49-F238E27FC236}">
                  <a16:creationId xmlns:a16="http://schemas.microsoft.com/office/drawing/2014/main" id="{4DACDF39-898D-F089-D2A5-74F22CAE8462}"/>
                </a:ext>
              </a:extLst>
            </p:cNvPr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5;p51">
              <a:extLst>
                <a:ext uri="{FF2B5EF4-FFF2-40B4-BE49-F238E27FC236}">
                  <a16:creationId xmlns:a16="http://schemas.microsoft.com/office/drawing/2014/main" id="{7523AA10-14CB-5733-63EF-B5D89095286B}"/>
                </a:ext>
              </a:extLst>
            </p:cNvPr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6;p51">
              <a:extLst>
                <a:ext uri="{FF2B5EF4-FFF2-40B4-BE49-F238E27FC236}">
                  <a16:creationId xmlns:a16="http://schemas.microsoft.com/office/drawing/2014/main" id="{7EB97C05-7FB3-65ED-E450-257CCAA978DE}"/>
                </a:ext>
              </a:extLst>
            </p:cNvPr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7;p51">
              <a:extLst>
                <a:ext uri="{FF2B5EF4-FFF2-40B4-BE49-F238E27FC236}">
                  <a16:creationId xmlns:a16="http://schemas.microsoft.com/office/drawing/2014/main" id="{10E67E99-A56B-03CC-F1DC-C9F3D98E1B84}"/>
                </a:ext>
              </a:extLst>
            </p:cNvPr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8;p51">
              <a:extLst>
                <a:ext uri="{FF2B5EF4-FFF2-40B4-BE49-F238E27FC236}">
                  <a16:creationId xmlns:a16="http://schemas.microsoft.com/office/drawing/2014/main" id="{EA034D36-3D1E-872D-DA20-597A9E74A187}"/>
                </a:ext>
              </a:extLst>
            </p:cNvPr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9;p51">
              <a:extLst>
                <a:ext uri="{FF2B5EF4-FFF2-40B4-BE49-F238E27FC236}">
                  <a16:creationId xmlns:a16="http://schemas.microsoft.com/office/drawing/2014/main" id="{974C8AD8-0734-3A48-822E-D35C0428BB99}"/>
                </a:ext>
              </a:extLst>
            </p:cNvPr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0;p51">
              <a:extLst>
                <a:ext uri="{FF2B5EF4-FFF2-40B4-BE49-F238E27FC236}">
                  <a16:creationId xmlns:a16="http://schemas.microsoft.com/office/drawing/2014/main" id="{A727484F-DB26-8420-420A-05F042C16F19}"/>
                </a:ext>
              </a:extLst>
            </p:cNvPr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1;p51">
              <a:extLst>
                <a:ext uri="{FF2B5EF4-FFF2-40B4-BE49-F238E27FC236}">
                  <a16:creationId xmlns:a16="http://schemas.microsoft.com/office/drawing/2014/main" id="{D618B8E8-32A2-4375-020F-3AE35E16870F}"/>
                </a:ext>
              </a:extLst>
            </p:cNvPr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2;p51">
              <a:extLst>
                <a:ext uri="{FF2B5EF4-FFF2-40B4-BE49-F238E27FC236}">
                  <a16:creationId xmlns:a16="http://schemas.microsoft.com/office/drawing/2014/main" id="{13AE3DEF-9EFB-8719-E7D5-EF441CDC0B8D}"/>
                </a:ext>
              </a:extLst>
            </p:cNvPr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33;p51">
              <a:extLst>
                <a:ext uri="{FF2B5EF4-FFF2-40B4-BE49-F238E27FC236}">
                  <a16:creationId xmlns:a16="http://schemas.microsoft.com/office/drawing/2014/main" id="{D803D44E-7489-D8DE-9D64-EAEA93B9B34A}"/>
                </a:ext>
              </a:extLst>
            </p:cNvPr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34;p51">
              <a:extLst>
                <a:ext uri="{FF2B5EF4-FFF2-40B4-BE49-F238E27FC236}">
                  <a16:creationId xmlns:a16="http://schemas.microsoft.com/office/drawing/2014/main" id="{383B84D6-85FC-CBD5-9BCA-6E29DAADB50D}"/>
                </a:ext>
              </a:extLst>
            </p:cNvPr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35;p51">
              <a:extLst>
                <a:ext uri="{FF2B5EF4-FFF2-40B4-BE49-F238E27FC236}">
                  <a16:creationId xmlns:a16="http://schemas.microsoft.com/office/drawing/2014/main" id="{17792BE3-D458-1854-0BC0-AF936E60BBCC}"/>
                </a:ext>
              </a:extLst>
            </p:cNvPr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36;p51">
              <a:extLst>
                <a:ext uri="{FF2B5EF4-FFF2-40B4-BE49-F238E27FC236}">
                  <a16:creationId xmlns:a16="http://schemas.microsoft.com/office/drawing/2014/main" id="{E06E1DBC-D90B-A4C4-580E-E96412FFA2BE}"/>
                </a:ext>
              </a:extLst>
            </p:cNvPr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7;p51">
              <a:extLst>
                <a:ext uri="{FF2B5EF4-FFF2-40B4-BE49-F238E27FC236}">
                  <a16:creationId xmlns:a16="http://schemas.microsoft.com/office/drawing/2014/main" id="{E732467F-7A17-463D-5FE9-30A02D9CD21D}"/>
                </a:ext>
              </a:extLst>
            </p:cNvPr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8;p51">
              <a:extLst>
                <a:ext uri="{FF2B5EF4-FFF2-40B4-BE49-F238E27FC236}">
                  <a16:creationId xmlns:a16="http://schemas.microsoft.com/office/drawing/2014/main" id="{2641C6C9-43BC-76B1-61D1-7D2EB03A706F}"/>
                </a:ext>
              </a:extLst>
            </p:cNvPr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39;p51">
              <a:extLst>
                <a:ext uri="{FF2B5EF4-FFF2-40B4-BE49-F238E27FC236}">
                  <a16:creationId xmlns:a16="http://schemas.microsoft.com/office/drawing/2014/main" id="{D3B06E5D-24DE-7618-D685-17965C1B8B77}"/>
                </a:ext>
              </a:extLst>
            </p:cNvPr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0;p51">
              <a:extLst>
                <a:ext uri="{FF2B5EF4-FFF2-40B4-BE49-F238E27FC236}">
                  <a16:creationId xmlns:a16="http://schemas.microsoft.com/office/drawing/2014/main" id="{8DB95853-7D82-9FAB-6F32-228C02B968F7}"/>
                </a:ext>
              </a:extLst>
            </p:cNvPr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1;p51">
              <a:extLst>
                <a:ext uri="{FF2B5EF4-FFF2-40B4-BE49-F238E27FC236}">
                  <a16:creationId xmlns:a16="http://schemas.microsoft.com/office/drawing/2014/main" id="{54685021-C03D-78EE-E346-DCB9E1D79839}"/>
                </a:ext>
              </a:extLst>
            </p:cNvPr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2;p51">
              <a:extLst>
                <a:ext uri="{FF2B5EF4-FFF2-40B4-BE49-F238E27FC236}">
                  <a16:creationId xmlns:a16="http://schemas.microsoft.com/office/drawing/2014/main" id="{187746EE-1DE7-469E-D64D-E54FE765A165}"/>
                </a:ext>
              </a:extLst>
            </p:cNvPr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43;p51">
              <a:extLst>
                <a:ext uri="{FF2B5EF4-FFF2-40B4-BE49-F238E27FC236}">
                  <a16:creationId xmlns:a16="http://schemas.microsoft.com/office/drawing/2014/main" id="{F2A56A98-93B4-F1D6-A031-D01B12909786}"/>
                </a:ext>
              </a:extLst>
            </p:cNvPr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44;p51">
              <a:extLst>
                <a:ext uri="{FF2B5EF4-FFF2-40B4-BE49-F238E27FC236}">
                  <a16:creationId xmlns:a16="http://schemas.microsoft.com/office/drawing/2014/main" id="{7AF8A52E-34CD-59AA-AB69-0267EB8E668F}"/>
                </a:ext>
              </a:extLst>
            </p:cNvPr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45;p51">
              <a:extLst>
                <a:ext uri="{FF2B5EF4-FFF2-40B4-BE49-F238E27FC236}">
                  <a16:creationId xmlns:a16="http://schemas.microsoft.com/office/drawing/2014/main" id="{16DCBC6D-F202-C462-14FB-43940F8D1C49}"/>
                </a:ext>
              </a:extLst>
            </p:cNvPr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6;p51">
              <a:extLst>
                <a:ext uri="{FF2B5EF4-FFF2-40B4-BE49-F238E27FC236}">
                  <a16:creationId xmlns:a16="http://schemas.microsoft.com/office/drawing/2014/main" id="{C361F894-1EBE-9FFB-A581-DE8DBD5EE1EA}"/>
                </a:ext>
              </a:extLst>
            </p:cNvPr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147;p51">
              <a:extLst>
                <a:ext uri="{FF2B5EF4-FFF2-40B4-BE49-F238E27FC236}">
                  <a16:creationId xmlns:a16="http://schemas.microsoft.com/office/drawing/2014/main" id="{5F21DC02-98DF-A896-423D-A84E6ED69560}"/>
                </a:ext>
              </a:extLst>
            </p:cNvPr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148;p51">
              <a:extLst>
                <a:ext uri="{FF2B5EF4-FFF2-40B4-BE49-F238E27FC236}">
                  <a16:creationId xmlns:a16="http://schemas.microsoft.com/office/drawing/2014/main" id="{A680FD5A-E4ED-4F0B-DFDE-759141CA90DB}"/>
                </a:ext>
              </a:extLst>
            </p:cNvPr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149;p51">
              <a:extLst>
                <a:ext uri="{FF2B5EF4-FFF2-40B4-BE49-F238E27FC236}">
                  <a16:creationId xmlns:a16="http://schemas.microsoft.com/office/drawing/2014/main" id="{787017F8-3522-15EB-3603-BAEA913C2736}"/>
                </a:ext>
              </a:extLst>
            </p:cNvPr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150;p51">
              <a:extLst>
                <a:ext uri="{FF2B5EF4-FFF2-40B4-BE49-F238E27FC236}">
                  <a16:creationId xmlns:a16="http://schemas.microsoft.com/office/drawing/2014/main" id="{A02A36AF-E5F9-636F-BFBA-CF400B8A6394}"/>
                </a:ext>
              </a:extLst>
            </p:cNvPr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151;p51">
              <a:extLst>
                <a:ext uri="{FF2B5EF4-FFF2-40B4-BE49-F238E27FC236}">
                  <a16:creationId xmlns:a16="http://schemas.microsoft.com/office/drawing/2014/main" id="{49061712-9FC6-E59D-8E33-6C6CB0EC0AD4}"/>
                </a:ext>
              </a:extLst>
            </p:cNvPr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152;p51">
              <a:extLst>
                <a:ext uri="{FF2B5EF4-FFF2-40B4-BE49-F238E27FC236}">
                  <a16:creationId xmlns:a16="http://schemas.microsoft.com/office/drawing/2014/main" id="{B1247328-7E6C-0A2F-3B68-FE0CF554A305}"/>
                </a:ext>
              </a:extLst>
            </p:cNvPr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153;p51">
              <a:extLst>
                <a:ext uri="{FF2B5EF4-FFF2-40B4-BE49-F238E27FC236}">
                  <a16:creationId xmlns:a16="http://schemas.microsoft.com/office/drawing/2014/main" id="{9CA83FA2-864A-6178-9E2A-8631D52F8F95}"/>
                </a:ext>
              </a:extLst>
            </p:cNvPr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154;p51">
              <a:extLst>
                <a:ext uri="{FF2B5EF4-FFF2-40B4-BE49-F238E27FC236}">
                  <a16:creationId xmlns:a16="http://schemas.microsoft.com/office/drawing/2014/main" id="{2A7C9779-DCE8-FC46-1614-3886408AE478}"/>
                </a:ext>
              </a:extLst>
            </p:cNvPr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155;p51">
              <a:extLst>
                <a:ext uri="{FF2B5EF4-FFF2-40B4-BE49-F238E27FC236}">
                  <a16:creationId xmlns:a16="http://schemas.microsoft.com/office/drawing/2014/main" id="{903E1083-7768-1357-7CD4-66F98F423C77}"/>
                </a:ext>
              </a:extLst>
            </p:cNvPr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156;p51">
              <a:extLst>
                <a:ext uri="{FF2B5EF4-FFF2-40B4-BE49-F238E27FC236}">
                  <a16:creationId xmlns:a16="http://schemas.microsoft.com/office/drawing/2014/main" id="{3D93F9A9-B688-3A2A-7BE8-EC6BD29E7FDC}"/>
                </a:ext>
              </a:extLst>
            </p:cNvPr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157;p51">
              <a:extLst>
                <a:ext uri="{FF2B5EF4-FFF2-40B4-BE49-F238E27FC236}">
                  <a16:creationId xmlns:a16="http://schemas.microsoft.com/office/drawing/2014/main" id="{9D3D4B1E-3374-5185-3388-C53EA6928556}"/>
                </a:ext>
              </a:extLst>
            </p:cNvPr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158;p51">
              <a:extLst>
                <a:ext uri="{FF2B5EF4-FFF2-40B4-BE49-F238E27FC236}">
                  <a16:creationId xmlns:a16="http://schemas.microsoft.com/office/drawing/2014/main" id="{752D6B41-BAAB-8418-A37A-ECF1ED562FB6}"/>
                </a:ext>
              </a:extLst>
            </p:cNvPr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159;p51">
              <a:extLst>
                <a:ext uri="{FF2B5EF4-FFF2-40B4-BE49-F238E27FC236}">
                  <a16:creationId xmlns:a16="http://schemas.microsoft.com/office/drawing/2014/main" id="{64416A7E-054A-BAD0-0476-8A56DA81380E}"/>
                </a:ext>
              </a:extLst>
            </p:cNvPr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160;p51">
              <a:extLst>
                <a:ext uri="{FF2B5EF4-FFF2-40B4-BE49-F238E27FC236}">
                  <a16:creationId xmlns:a16="http://schemas.microsoft.com/office/drawing/2014/main" id="{02350CD8-FF2B-F4F7-CF39-7D000A8CD681}"/>
                </a:ext>
              </a:extLst>
            </p:cNvPr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161;p51">
              <a:extLst>
                <a:ext uri="{FF2B5EF4-FFF2-40B4-BE49-F238E27FC236}">
                  <a16:creationId xmlns:a16="http://schemas.microsoft.com/office/drawing/2014/main" id="{AB51E8A8-58F5-A57D-F713-9EE1E0D9E57D}"/>
                </a:ext>
              </a:extLst>
            </p:cNvPr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162;p51">
              <a:extLst>
                <a:ext uri="{FF2B5EF4-FFF2-40B4-BE49-F238E27FC236}">
                  <a16:creationId xmlns:a16="http://schemas.microsoft.com/office/drawing/2014/main" id="{0B3A37F3-C22C-C4FD-1947-E00A9B77FC9D}"/>
                </a:ext>
              </a:extLst>
            </p:cNvPr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163;p51">
              <a:extLst>
                <a:ext uri="{FF2B5EF4-FFF2-40B4-BE49-F238E27FC236}">
                  <a16:creationId xmlns:a16="http://schemas.microsoft.com/office/drawing/2014/main" id="{9091FDB7-7E0A-55B0-B1A0-6DC683453F09}"/>
                </a:ext>
              </a:extLst>
            </p:cNvPr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164;p51">
              <a:extLst>
                <a:ext uri="{FF2B5EF4-FFF2-40B4-BE49-F238E27FC236}">
                  <a16:creationId xmlns:a16="http://schemas.microsoft.com/office/drawing/2014/main" id="{91D3A16F-DBEC-68F5-E7D0-B3429E6B6618}"/>
                </a:ext>
              </a:extLst>
            </p:cNvPr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165;p51">
              <a:extLst>
                <a:ext uri="{FF2B5EF4-FFF2-40B4-BE49-F238E27FC236}">
                  <a16:creationId xmlns:a16="http://schemas.microsoft.com/office/drawing/2014/main" id="{9F81855B-13C5-82D2-4E07-58B2BD97BE87}"/>
                </a:ext>
              </a:extLst>
            </p:cNvPr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166;p51">
              <a:extLst>
                <a:ext uri="{FF2B5EF4-FFF2-40B4-BE49-F238E27FC236}">
                  <a16:creationId xmlns:a16="http://schemas.microsoft.com/office/drawing/2014/main" id="{A249C70A-3745-CA59-25A4-24FAF0014837}"/>
                </a:ext>
              </a:extLst>
            </p:cNvPr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167;p51">
              <a:extLst>
                <a:ext uri="{FF2B5EF4-FFF2-40B4-BE49-F238E27FC236}">
                  <a16:creationId xmlns:a16="http://schemas.microsoft.com/office/drawing/2014/main" id="{7F3A8691-7556-84AD-7AB7-4643DD2B0307}"/>
                </a:ext>
              </a:extLst>
            </p:cNvPr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168;p51">
              <a:extLst>
                <a:ext uri="{FF2B5EF4-FFF2-40B4-BE49-F238E27FC236}">
                  <a16:creationId xmlns:a16="http://schemas.microsoft.com/office/drawing/2014/main" id="{28E0BC4A-0370-DAD9-436C-66A58422EA1F}"/>
                </a:ext>
              </a:extLst>
            </p:cNvPr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169;p51">
              <a:extLst>
                <a:ext uri="{FF2B5EF4-FFF2-40B4-BE49-F238E27FC236}">
                  <a16:creationId xmlns:a16="http://schemas.microsoft.com/office/drawing/2014/main" id="{57D12E40-A6D8-9788-BF57-546606E5C1F3}"/>
                </a:ext>
              </a:extLst>
            </p:cNvPr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170;p51">
              <a:extLst>
                <a:ext uri="{FF2B5EF4-FFF2-40B4-BE49-F238E27FC236}">
                  <a16:creationId xmlns:a16="http://schemas.microsoft.com/office/drawing/2014/main" id="{36A14B70-25C5-ADB0-5F94-66950D81BF65}"/>
                </a:ext>
              </a:extLst>
            </p:cNvPr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171;p51">
              <a:extLst>
                <a:ext uri="{FF2B5EF4-FFF2-40B4-BE49-F238E27FC236}">
                  <a16:creationId xmlns:a16="http://schemas.microsoft.com/office/drawing/2014/main" id="{72501F1C-D9CF-977A-3F7C-11059ED7DCD5}"/>
                </a:ext>
              </a:extLst>
            </p:cNvPr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172;p51">
              <a:extLst>
                <a:ext uri="{FF2B5EF4-FFF2-40B4-BE49-F238E27FC236}">
                  <a16:creationId xmlns:a16="http://schemas.microsoft.com/office/drawing/2014/main" id="{11B5D1B1-82B2-E9F4-102C-B490D0BCEEC8}"/>
                </a:ext>
              </a:extLst>
            </p:cNvPr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173;p51">
              <a:extLst>
                <a:ext uri="{FF2B5EF4-FFF2-40B4-BE49-F238E27FC236}">
                  <a16:creationId xmlns:a16="http://schemas.microsoft.com/office/drawing/2014/main" id="{829023D7-F712-0657-CD0B-9552A0942640}"/>
                </a:ext>
              </a:extLst>
            </p:cNvPr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174;p51">
              <a:extLst>
                <a:ext uri="{FF2B5EF4-FFF2-40B4-BE49-F238E27FC236}">
                  <a16:creationId xmlns:a16="http://schemas.microsoft.com/office/drawing/2014/main" id="{CF23CDB7-99CF-31C4-BA4A-69CD1FD6BF8D}"/>
                </a:ext>
              </a:extLst>
            </p:cNvPr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175;p51">
              <a:extLst>
                <a:ext uri="{FF2B5EF4-FFF2-40B4-BE49-F238E27FC236}">
                  <a16:creationId xmlns:a16="http://schemas.microsoft.com/office/drawing/2014/main" id="{4878F0E9-107D-E61D-8208-226F386C0B6A}"/>
                </a:ext>
              </a:extLst>
            </p:cNvPr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176;p51">
              <a:extLst>
                <a:ext uri="{FF2B5EF4-FFF2-40B4-BE49-F238E27FC236}">
                  <a16:creationId xmlns:a16="http://schemas.microsoft.com/office/drawing/2014/main" id="{06408235-2399-27EF-CE98-FF6775A0AF4C}"/>
                </a:ext>
              </a:extLst>
            </p:cNvPr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177;p51">
              <a:extLst>
                <a:ext uri="{FF2B5EF4-FFF2-40B4-BE49-F238E27FC236}">
                  <a16:creationId xmlns:a16="http://schemas.microsoft.com/office/drawing/2014/main" id="{179016F8-05F7-7909-FC3B-A99C019708BD}"/>
                </a:ext>
              </a:extLst>
            </p:cNvPr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178;p51">
              <a:extLst>
                <a:ext uri="{FF2B5EF4-FFF2-40B4-BE49-F238E27FC236}">
                  <a16:creationId xmlns:a16="http://schemas.microsoft.com/office/drawing/2014/main" id="{C1F6B3E7-B645-5C21-02C5-16E0420CABCD}"/>
                </a:ext>
              </a:extLst>
            </p:cNvPr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179;p51">
              <a:extLst>
                <a:ext uri="{FF2B5EF4-FFF2-40B4-BE49-F238E27FC236}">
                  <a16:creationId xmlns:a16="http://schemas.microsoft.com/office/drawing/2014/main" id="{74A2A6C1-FF6B-5DCD-ABD2-EAEAFC94AE29}"/>
                </a:ext>
              </a:extLst>
            </p:cNvPr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180;p51">
              <a:extLst>
                <a:ext uri="{FF2B5EF4-FFF2-40B4-BE49-F238E27FC236}">
                  <a16:creationId xmlns:a16="http://schemas.microsoft.com/office/drawing/2014/main" id="{E8ADCA76-B0E8-703C-12CC-F2824E40AE2F}"/>
                </a:ext>
              </a:extLst>
            </p:cNvPr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181;p51">
              <a:extLst>
                <a:ext uri="{FF2B5EF4-FFF2-40B4-BE49-F238E27FC236}">
                  <a16:creationId xmlns:a16="http://schemas.microsoft.com/office/drawing/2014/main" id="{3206A1D8-7324-56FB-BCE2-22983E16CBE2}"/>
                </a:ext>
              </a:extLst>
            </p:cNvPr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182;p51">
              <a:extLst>
                <a:ext uri="{FF2B5EF4-FFF2-40B4-BE49-F238E27FC236}">
                  <a16:creationId xmlns:a16="http://schemas.microsoft.com/office/drawing/2014/main" id="{F1304BCD-552E-9A5F-877B-DDF7D406EB6A}"/>
                </a:ext>
              </a:extLst>
            </p:cNvPr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183;p51">
              <a:extLst>
                <a:ext uri="{FF2B5EF4-FFF2-40B4-BE49-F238E27FC236}">
                  <a16:creationId xmlns:a16="http://schemas.microsoft.com/office/drawing/2014/main" id="{EBC392BA-3C89-687D-C4AD-1DD53E58DFA6}"/>
                </a:ext>
              </a:extLst>
            </p:cNvPr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184;p51">
              <a:extLst>
                <a:ext uri="{FF2B5EF4-FFF2-40B4-BE49-F238E27FC236}">
                  <a16:creationId xmlns:a16="http://schemas.microsoft.com/office/drawing/2014/main" id="{D35AD1E1-52BD-050E-BD2B-C45D34181D43}"/>
                </a:ext>
              </a:extLst>
            </p:cNvPr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185;p51">
              <a:extLst>
                <a:ext uri="{FF2B5EF4-FFF2-40B4-BE49-F238E27FC236}">
                  <a16:creationId xmlns:a16="http://schemas.microsoft.com/office/drawing/2014/main" id="{B0F74960-731F-9BD5-5C74-5DD2E0A92593}"/>
                </a:ext>
              </a:extLst>
            </p:cNvPr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186;p51">
              <a:extLst>
                <a:ext uri="{FF2B5EF4-FFF2-40B4-BE49-F238E27FC236}">
                  <a16:creationId xmlns:a16="http://schemas.microsoft.com/office/drawing/2014/main" id="{C22585C4-C6FB-44B4-6EE8-5ABD75A97759}"/>
                </a:ext>
              </a:extLst>
            </p:cNvPr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187;p51">
              <a:extLst>
                <a:ext uri="{FF2B5EF4-FFF2-40B4-BE49-F238E27FC236}">
                  <a16:creationId xmlns:a16="http://schemas.microsoft.com/office/drawing/2014/main" id="{F41EF1FC-8E7F-D25F-9FC4-E99CF4D2363B}"/>
                </a:ext>
              </a:extLst>
            </p:cNvPr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188;p51">
              <a:extLst>
                <a:ext uri="{FF2B5EF4-FFF2-40B4-BE49-F238E27FC236}">
                  <a16:creationId xmlns:a16="http://schemas.microsoft.com/office/drawing/2014/main" id="{E6E13DA0-5794-135D-4470-5408929578BE}"/>
                </a:ext>
              </a:extLst>
            </p:cNvPr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189;p51">
              <a:extLst>
                <a:ext uri="{FF2B5EF4-FFF2-40B4-BE49-F238E27FC236}">
                  <a16:creationId xmlns:a16="http://schemas.microsoft.com/office/drawing/2014/main" id="{708763D2-B259-FBCB-3BDE-E8AECB78A178}"/>
                </a:ext>
              </a:extLst>
            </p:cNvPr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190;p51">
              <a:extLst>
                <a:ext uri="{FF2B5EF4-FFF2-40B4-BE49-F238E27FC236}">
                  <a16:creationId xmlns:a16="http://schemas.microsoft.com/office/drawing/2014/main" id="{38733110-A08B-A651-9BBF-C0630D3799F7}"/>
                </a:ext>
              </a:extLst>
            </p:cNvPr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191;p51">
              <a:extLst>
                <a:ext uri="{FF2B5EF4-FFF2-40B4-BE49-F238E27FC236}">
                  <a16:creationId xmlns:a16="http://schemas.microsoft.com/office/drawing/2014/main" id="{6856E637-A992-A10A-4E59-3229B06465E5}"/>
                </a:ext>
              </a:extLst>
            </p:cNvPr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192;p51">
              <a:extLst>
                <a:ext uri="{FF2B5EF4-FFF2-40B4-BE49-F238E27FC236}">
                  <a16:creationId xmlns:a16="http://schemas.microsoft.com/office/drawing/2014/main" id="{8C53A7FF-8E8E-0C0E-AC0A-DA6BE222C321}"/>
                </a:ext>
              </a:extLst>
            </p:cNvPr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2193;p51">
              <a:extLst>
                <a:ext uri="{FF2B5EF4-FFF2-40B4-BE49-F238E27FC236}">
                  <a16:creationId xmlns:a16="http://schemas.microsoft.com/office/drawing/2014/main" id="{45353CA9-90FC-7E19-2A42-8E5FCF72A0B4}"/>
                </a:ext>
              </a:extLst>
            </p:cNvPr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153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</vt:lpstr>
      <vt:lpstr>Arial</vt:lpstr>
      <vt:lpstr>Viga</vt:lpstr>
      <vt:lpstr>Barlow Condensed SemiBold</vt:lpstr>
      <vt:lpstr>Wingdings</vt:lpstr>
      <vt:lpstr>Montserrat SemiBold</vt:lpstr>
      <vt:lpstr>DM Sans</vt:lpstr>
      <vt:lpstr>Cyber Security Business Plan</vt:lpstr>
      <vt:lpstr>PowerPoint Presentation</vt:lpstr>
      <vt:lpstr>NỘI DUNG ĐỀ TÀI</vt:lpstr>
      <vt:lpstr>MỤC TIÊU ĐỀ TÀI</vt:lpstr>
      <vt:lpstr>MÔ HÌNH MẠNG</vt:lpstr>
      <vt:lpstr>TIẾN ĐỘ THỰC HIỆN</vt:lpstr>
      <vt:lpstr>TIẾN ĐỘ THỰC HIỆN</vt:lpstr>
      <vt:lpstr>ĐÓNG GÓP CỦA THÀNH VIÊN</vt:lpstr>
      <vt:lpstr>BẢNG PHÂN CÔNG</vt:lpstr>
      <vt:lpstr>DEMO 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Clover Clover</dc:creator>
  <cp:lastModifiedBy>Clover Clover</cp:lastModifiedBy>
  <cp:revision>13</cp:revision>
  <dcterms:modified xsi:type="dcterms:W3CDTF">2024-05-08T01:05:10Z</dcterms:modified>
</cp:coreProperties>
</file>