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3"/>
  </p:notesMasterIdLst>
  <p:sldIdLst>
    <p:sldId id="256" r:id="rId2"/>
    <p:sldId id="258" r:id="rId3"/>
    <p:sldId id="259" r:id="rId4"/>
    <p:sldId id="260" r:id="rId5"/>
    <p:sldId id="261" r:id="rId6"/>
    <p:sldId id="296" r:id="rId7"/>
    <p:sldId id="264" r:id="rId8"/>
    <p:sldId id="262"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279" r:id="rId22"/>
  </p:sldIdLst>
  <p:sldSz cx="9144000" cy="5143500" type="screen16x9"/>
  <p:notesSz cx="6858000" cy="9144000"/>
  <p:embeddedFontLst>
    <p:embeddedFont>
      <p:font typeface="Alata" panose="020B0604020202020204" charset="0"/>
      <p:regular r:id="rId24"/>
    </p:embeddedFont>
    <p:embeddedFont>
      <p:font typeface="Albert Sans" panose="020B0604020202020204" charset="0"/>
      <p:regular r:id="rId25"/>
      <p:bold r:id="rId26"/>
      <p:italic r:id="rId27"/>
      <p:boldItalic r:id="rId28"/>
    </p:embeddedFont>
    <p:embeddedFont>
      <p:font typeface="Alike" panose="020B0604020202020204" charset="0"/>
      <p:regular r:id="rId29"/>
    </p:embeddedFont>
    <p:embeddedFont>
      <p:font typeface="Bebas Neue" panose="020B0606020202050201" pitchFamily="34" charset="0"/>
      <p:regular r:id="rId30"/>
    </p:embeddedFont>
    <p:embeddedFont>
      <p:font typeface="Nunito Light" pitchFamily="2" charset="0"/>
      <p:regular r:id="rId31"/>
      <p:italic r:id="rId32"/>
    </p:embeddedFont>
    <p:embeddedFont>
      <p:font typeface="Raleway"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8D69A9-F587-45CE-820D-F20AC34C3DC3}">
  <a:tblStyle styleId="{818D69A9-F587-45CE-820D-F20AC34C3D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D946477-7DB4-4120-9BA2-0DA6D201222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445be87c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445be87c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AB05A269-927A-A1D2-13E6-FBBFE5B82067}"/>
            </a:ext>
          </a:extLst>
        </p:cNvPr>
        <p:cNvGrpSpPr/>
        <p:nvPr/>
      </p:nvGrpSpPr>
      <p:grpSpPr>
        <a:xfrm>
          <a:off x="0" y="0"/>
          <a:ext cx="0" cy="0"/>
          <a:chOff x="0" y="0"/>
          <a:chExt cx="0" cy="0"/>
        </a:xfrm>
      </p:grpSpPr>
      <p:sp>
        <p:nvSpPr>
          <p:cNvPr id="463" name="Google Shape;463;g1125d80b419_0_200:notes">
            <a:extLst>
              <a:ext uri="{FF2B5EF4-FFF2-40B4-BE49-F238E27FC236}">
                <a16:creationId xmlns:a16="http://schemas.microsoft.com/office/drawing/2014/main" id="{E019FDCF-567F-2E5D-0EF2-75B7D20A5D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25d80b419_0_200:notes">
            <a:extLst>
              <a:ext uri="{FF2B5EF4-FFF2-40B4-BE49-F238E27FC236}">
                <a16:creationId xmlns:a16="http://schemas.microsoft.com/office/drawing/2014/main" id="{DBE54A9D-7453-015C-14AD-974FE43C31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11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6E09D874-3FCE-9FB6-BDF8-552185DBEBAD}"/>
            </a:ext>
          </a:extLst>
        </p:cNvPr>
        <p:cNvGrpSpPr/>
        <p:nvPr/>
      </p:nvGrpSpPr>
      <p:grpSpPr>
        <a:xfrm>
          <a:off x="0" y="0"/>
          <a:ext cx="0" cy="0"/>
          <a:chOff x="0" y="0"/>
          <a:chExt cx="0" cy="0"/>
        </a:xfrm>
      </p:grpSpPr>
      <p:sp>
        <p:nvSpPr>
          <p:cNvPr id="463" name="Google Shape;463;g1125d80b419_0_200:notes">
            <a:extLst>
              <a:ext uri="{FF2B5EF4-FFF2-40B4-BE49-F238E27FC236}">
                <a16:creationId xmlns:a16="http://schemas.microsoft.com/office/drawing/2014/main" id="{99B89D5C-FC20-27CE-5656-79D5087A85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25d80b419_0_200:notes">
            <a:extLst>
              <a:ext uri="{FF2B5EF4-FFF2-40B4-BE49-F238E27FC236}">
                <a16:creationId xmlns:a16="http://schemas.microsoft.com/office/drawing/2014/main" id="{10526A5E-B64E-AF52-B46B-0F56E17EBD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403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6A741D70-3F09-7519-8620-CEB5744FF25D}"/>
            </a:ext>
          </a:extLst>
        </p:cNvPr>
        <p:cNvGrpSpPr/>
        <p:nvPr/>
      </p:nvGrpSpPr>
      <p:grpSpPr>
        <a:xfrm>
          <a:off x="0" y="0"/>
          <a:ext cx="0" cy="0"/>
          <a:chOff x="0" y="0"/>
          <a:chExt cx="0" cy="0"/>
        </a:xfrm>
      </p:grpSpPr>
      <p:sp>
        <p:nvSpPr>
          <p:cNvPr id="463" name="Google Shape;463;g1125d80b419_0_200:notes">
            <a:extLst>
              <a:ext uri="{FF2B5EF4-FFF2-40B4-BE49-F238E27FC236}">
                <a16:creationId xmlns:a16="http://schemas.microsoft.com/office/drawing/2014/main" id="{04C2268C-290D-10DC-8CEC-9D1208D0C6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25d80b419_0_200:notes">
            <a:extLst>
              <a:ext uri="{FF2B5EF4-FFF2-40B4-BE49-F238E27FC236}">
                <a16:creationId xmlns:a16="http://schemas.microsoft.com/office/drawing/2014/main" id="{8249FC70-359B-4FAA-6CFF-5DDD92069A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887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92F223CD-E83D-7478-4AD7-05E2891EE5D4}"/>
            </a:ext>
          </a:extLst>
        </p:cNvPr>
        <p:cNvGrpSpPr/>
        <p:nvPr/>
      </p:nvGrpSpPr>
      <p:grpSpPr>
        <a:xfrm>
          <a:off x="0" y="0"/>
          <a:ext cx="0" cy="0"/>
          <a:chOff x="0" y="0"/>
          <a:chExt cx="0" cy="0"/>
        </a:xfrm>
      </p:grpSpPr>
      <p:sp>
        <p:nvSpPr>
          <p:cNvPr id="463" name="Google Shape;463;g1125d80b419_0_200:notes">
            <a:extLst>
              <a:ext uri="{FF2B5EF4-FFF2-40B4-BE49-F238E27FC236}">
                <a16:creationId xmlns:a16="http://schemas.microsoft.com/office/drawing/2014/main" id="{B6761317-1CBC-7FDB-F9A3-680A1B2C17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25d80b419_0_200:notes">
            <a:extLst>
              <a:ext uri="{FF2B5EF4-FFF2-40B4-BE49-F238E27FC236}">
                <a16:creationId xmlns:a16="http://schemas.microsoft.com/office/drawing/2014/main" id="{E1B3C42F-57D5-E12F-63D0-47A2F83409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349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A8B67E82-1EEB-664C-88B1-5157AE784761}"/>
            </a:ext>
          </a:extLst>
        </p:cNvPr>
        <p:cNvGrpSpPr/>
        <p:nvPr/>
      </p:nvGrpSpPr>
      <p:grpSpPr>
        <a:xfrm>
          <a:off x="0" y="0"/>
          <a:ext cx="0" cy="0"/>
          <a:chOff x="0" y="0"/>
          <a:chExt cx="0" cy="0"/>
        </a:xfrm>
      </p:grpSpPr>
      <p:sp>
        <p:nvSpPr>
          <p:cNvPr id="463" name="Google Shape;463;g1125d80b419_0_200:notes">
            <a:extLst>
              <a:ext uri="{FF2B5EF4-FFF2-40B4-BE49-F238E27FC236}">
                <a16:creationId xmlns:a16="http://schemas.microsoft.com/office/drawing/2014/main" id="{47BB63B6-34E2-DFA9-9F40-7BB03AD2CC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25d80b419_0_200:notes">
            <a:extLst>
              <a:ext uri="{FF2B5EF4-FFF2-40B4-BE49-F238E27FC236}">
                <a16:creationId xmlns:a16="http://schemas.microsoft.com/office/drawing/2014/main" id="{14DF3211-BA45-6BD0-9C7D-0A252E931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62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a:extLst>
            <a:ext uri="{FF2B5EF4-FFF2-40B4-BE49-F238E27FC236}">
              <a16:creationId xmlns:a16="http://schemas.microsoft.com/office/drawing/2014/main" id="{79DA3E60-C795-CCC1-8C49-37A7EF99379D}"/>
            </a:ext>
          </a:extLst>
        </p:cNvPr>
        <p:cNvGrpSpPr/>
        <p:nvPr/>
      </p:nvGrpSpPr>
      <p:grpSpPr>
        <a:xfrm>
          <a:off x="0" y="0"/>
          <a:ext cx="0" cy="0"/>
          <a:chOff x="0" y="0"/>
          <a:chExt cx="0" cy="0"/>
        </a:xfrm>
      </p:grpSpPr>
      <p:sp>
        <p:nvSpPr>
          <p:cNvPr id="433" name="Google Shape;433;g13376c31365_0_0:notes">
            <a:extLst>
              <a:ext uri="{FF2B5EF4-FFF2-40B4-BE49-F238E27FC236}">
                <a16:creationId xmlns:a16="http://schemas.microsoft.com/office/drawing/2014/main" id="{30A59759-8517-221D-E8B8-CE795F1A32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a:extLst>
              <a:ext uri="{FF2B5EF4-FFF2-40B4-BE49-F238E27FC236}">
                <a16:creationId xmlns:a16="http://schemas.microsoft.com/office/drawing/2014/main" id="{7C5D40AF-3F8D-18D9-1C7E-4AC3F933CB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722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837B6DC6-71BD-CD2E-A69B-8EA362C221B7}"/>
            </a:ext>
          </a:extLst>
        </p:cNvPr>
        <p:cNvGrpSpPr/>
        <p:nvPr/>
      </p:nvGrpSpPr>
      <p:grpSpPr>
        <a:xfrm>
          <a:off x="0" y="0"/>
          <a:ext cx="0" cy="0"/>
          <a:chOff x="0" y="0"/>
          <a:chExt cx="0" cy="0"/>
        </a:xfrm>
      </p:grpSpPr>
      <p:sp>
        <p:nvSpPr>
          <p:cNvPr id="463" name="Google Shape;463;g1125d80b419_0_200:notes">
            <a:extLst>
              <a:ext uri="{FF2B5EF4-FFF2-40B4-BE49-F238E27FC236}">
                <a16:creationId xmlns:a16="http://schemas.microsoft.com/office/drawing/2014/main" id="{BC6F5103-767D-46D9-6FB3-E0FE1448C1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25d80b419_0_200:notes">
            <a:extLst>
              <a:ext uri="{FF2B5EF4-FFF2-40B4-BE49-F238E27FC236}">
                <a16:creationId xmlns:a16="http://schemas.microsoft.com/office/drawing/2014/main" id="{01DE9168-DC2C-B324-8013-1AC575DE60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552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17EAD820-8AF1-4EB5-6273-65F1D39266B1}"/>
            </a:ext>
          </a:extLst>
        </p:cNvPr>
        <p:cNvGrpSpPr/>
        <p:nvPr/>
      </p:nvGrpSpPr>
      <p:grpSpPr>
        <a:xfrm>
          <a:off x="0" y="0"/>
          <a:ext cx="0" cy="0"/>
          <a:chOff x="0" y="0"/>
          <a:chExt cx="0" cy="0"/>
        </a:xfrm>
      </p:grpSpPr>
      <p:sp>
        <p:nvSpPr>
          <p:cNvPr id="463" name="Google Shape;463;g1125d80b419_0_200:notes">
            <a:extLst>
              <a:ext uri="{FF2B5EF4-FFF2-40B4-BE49-F238E27FC236}">
                <a16:creationId xmlns:a16="http://schemas.microsoft.com/office/drawing/2014/main" id="{440EC058-F472-06BC-BA7B-4FED8AC568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25d80b419_0_200:notes">
            <a:extLst>
              <a:ext uri="{FF2B5EF4-FFF2-40B4-BE49-F238E27FC236}">
                <a16:creationId xmlns:a16="http://schemas.microsoft.com/office/drawing/2014/main" id="{4F332460-44B7-243E-E516-513603EFC2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983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3F87FBCE-CBD6-2BC7-70B8-F6E65BEFF5BF}"/>
            </a:ext>
          </a:extLst>
        </p:cNvPr>
        <p:cNvGrpSpPr/>
        <p:nvPr/>
      </p:nvGrpSpPr>
      <p:grpSpPr>
        <a:xfrm>
          <a:off x="0" y="0"/>
          <a:ext cx="0" cy="0"/>
          <a:chOff x="0" y="0"/>
          <a:chExt cx="0" cy="0"/>
        </a:xfrm>
      </p:grpSpPr>
      <p:sp>
        <p:nvSpPr>
          <p:cNvPr id="463" name="Google Shape;463;g1125d80b419_0_200:notes">
            <a:extLst>
              <a:ext uri="{FF2B5EF4-FFF2-40B4-BE49-F238E27FC236}">
                <a16:creationId xmlns:a16="http://schemas.microsoft.com/office/drawing/2014/main" id="{A1896A51-5F85-FED4-C377-7FF96E166C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25d80b419_0_200:notes">
            <a:extLst>
              <a:ext uri="{FF2B5EF4-FFF2-40B4-BE49-F238E27FC236}">
                <a16:creationId xmlns:a16="http://schemas.microsoft.com/office/drawing/2014/main" id="{E016369F-157B-A6E8-0CCE-765EF5984A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75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a:extLst>
            <a:ext uri="{FF2B5EF4-FFF2-40B4-BE49-F238E27FC236}">
              <a16:creationId xmlns:a16="http://schemas.microsoft.com/office/drawing/2014/main" id="{744A2AC7-E9A4-EEA1-7B11-53046794691A}"/>
            </a:ext>
          </a:extLst>
        </p:cNvPr>
        <p:cNvGrpSpPr/>
        <p:nvPr/>
      </p:nvGrpSpPr>
      <p:grpSpPr>
        <a:xfrm>
          <a:off x="0" y="0"/>
          <a:ext cx="0" cy="0"/>
          <a:chOff x="0" y="0"/>
          <a:chExt cx="0" cy="0"/>
        </a:xfrm>
      </p:grpSpPr>
      <p:sp>
        <p:nvSpPr>
          <p:cNvPr id="433" name="Google Shape;433;g13376c31365_0_0:notes">
            <a:extLst>
              <a:ext uri="{FF2B5EF4-FFF2-40B4-BE49-F238E27FC236}">
                <a16:creationId xmlns:a16="http://schemas.microsoft.com/office/drawing/2014/main" id="{3D6B0571-54CC-3260-DAB0-83EA804E9D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a:extLst>
              <a:ext uri="{FF2B5EF4-FFF2-40B4-BE49-F238E27FC236}">
                <a16:creationId xmlns:a16="http://schemas.microsoft.com/office/drawing/2014/main" id="{5AC7463D-4BB2-0CAA-D4D3-8DE9E71351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85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6AEB6D3E-A0D6-D5FB-823A-0F7B0955BDBC}"/>
            </a:ext>
          </a:extLst>
        </p:cNvPr>
        <p:cNvGrpSpPr/>
        <p:nvPr/>
      </p:nvGrpSpPr>
      <p:grpSpPr>
        <a:xfrm>
          <a:off x="0" y="0"/>
          <a:ext cx="0" cy="0"/>
          <a:chOff x="0" y="0"/>
          <a:chExt cx="0" cy="0"/>
        </a:xfrm>
      </p:grpSpPr>
      <p:sp>
        <p:nvSpPr>
          <p:cNvPr id="491" name="Google Shape;491;g1125d80b419_0_49:notes">
            <a:extLst>
              <a:ext uri="{FF2B5EF4-FFF2-40B4-BE49-F238E27FC236}">
                <a16:creationId xmlns:a16="http://schemas.microsoft.com/office/drawing/2014/main" id="{8DEB15E9-5929-AFAF-5C5A-599B4FE8DA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25d80b419_0_49:notes">
            <a:extLst>
              <a:ext uri="{FF2B5EF4-FFF2-40B4-BE49-F238E27FC236}">
                <a16:creationId xmlns:a16="http://schemas.microsoft.com/office/drawing/2014/main" id="{5BC81FDB-9348-D01C-A84B-768B11AA96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676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4" name="Google Shape;28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a:extLst>
            <a:ext uri="{FF2B5EF4-FFF2-40B4-BE49-F238E27FC236}">
              <a16:creationId xmlns:a16="http://schemas.microsoft.com/office/drawing/2014/main" id="{609EB1E4-1DC0-74EF-F098-009C5F7BD446}"/>
            </a:ext>
          </a:extLst>
        </p:cNvPr>
        <p:cNvGrpSpPr/>
        <p:nvPr/>
      </p:nvGrpSpPr>
      <p:grpSpPr>
        <a:xfrm>
          <a:off x="0" y="0"/>
          <a:ext cx="0" cy="0"/>
          <a:chOff x="0" y="0"/>
          <a:chExt cx="0" cy="0"/>
        </a:xfrm>
      </p:grpSpPr>
      <p:sp>
        <p:nvSpPr>
          <p:cNvPr id="433" name="Google Shape;433;g13376c31365_0_0:notes">
            <a:extLst>
              <a:ext uri="{FF2B5EF4-FFF2-40B4-BE49-F238E27FC236}">
                <a16:creationId xmlns:a16="http://schemas.microsoft.com/office/drawing/2014/main" id="{57C5A7FB-2DB9-072D-FB10-F3AEE9201C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a:extLst>
              <a:ext uri="{FF2B5EF4-FFF2-40B4-BE49-F238E27FC236}">
                <a16:creationId xmlns:a16="http://schemas.microsoft.com/office/drawing/2014/main" id="{40C356E7-607E-2FC6-B96E-E312378429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936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12f97afb56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12f97afb56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a:extLst>
            <a:ext uri="{FF2B5EF4-FFF2-40B4-BE49-F238E27FC236}">
              <a16:creationId xmlns:a16="http://schemas.microsoft.com/office/drawing/2014/main" id="{801B3DD4-98AE-1CF5-4A04-9B1CFB1530F9}"/>
            </a:ext>
          </a:extLst>
        </p:cNvPr>
        <p:cNvGrpSpPr/>
        <p:nvPr/>
      </p:nvGrpSpPr>
      <p:grpSpPr>
        <a:xfrm>
          <a:off x="0" y="0"/>
          <a:ext cx="0" cy="0"/>
          <a:chOff x="0" y="0"/>
          <a:chExt cx="0" cy="0"/>
        </a:xfrm>
      </p:grpSpPr>
      <p:sp>
        <p:nvSpPr>
          <p:cNvPr id="433" name="Google Shape;433;g13376c31365_0_0:notes">
            <a:extLst>
              <a:ext uri="{FF2B5EF4-FFF2-40B4-BE49-F238E27FC236}">
                <a16:creationId xmlns:a16="http://schemas.microsoft.com/office/drawing/2014/main" id="{84ED21BA-AC0E-4BFE-E1E2-2A92D6CDDF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376c31365_0_0:notes">
            <a:extLst>
              <a:ext uri="{FF2B5EF4-FFF2-40B4-BE49-F238E27FC236}">
                <a16:creationId xmlns:a16="http://schemas.microsoft.com/office/drawing/2014/main" id="{E9150994-2B59-3505-E01A-4A0AF73A2C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96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l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30850" y="1244775"/>
            <a:ext cx="5682300" cy="1847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30850" y="3489225"/>
            <a:ext cx="56823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lt2"/>
            </a:gs>
            <a:gs pos="100000">
              <a:schemeClr val="lt1"/>
            </a:gs>
          </a:gsLst>
          <a:path path="circle">
            <a:fillToRect l="50000" t="50000" r="50000" b="50000"/>
          </a:path>
          <a:tileRect/>
        </a:gradFill>
        <a:effectLst/>
      </p:bgPr>
    </p:bg>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17"/>
          <p:cNvSpPr txBox="1">
            <a:spLocks noGrp="1"/>
          </p:cNvSpPr>
          <p:nvPr>
            <p:ph type="subTitle" idx="1"/>
          </p:nvPr>
        </p:nvSpPr>
        <p:spPr>
          <a:xfrm>
            <a:off x="1000000" y="1572275"/>
            <a:ext cx="2180400" cy="781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17"/>
          <p:cNvSpPr txBox="1">
            <a:spLocks noGrp="1"/>
          </p:cNvSpPr>
          <p:nvPr>
            <p:ph type="subTitle" idx="2"/>
          </p:nvPr>
        </p:nvSpPr>
        <p:spPr>
          <a:xfrm>
            <a:off x="999999" y="2326880"/>
            <a:ext cx="2180400" cy="1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2" name="Google Shape;192;p17"/>
          <p:cNvSpPr txBox="1">
            <a:spLocks noGrp="1"/>
          </p:cNvSpPr>
          <p:nvPr>
            <p:ph type="subTitle" idx="3"/>
          </p:nvPr>
        </p:nvSpPr>
        <p:spPr>
          <a:xfrm>
            <a:off x="3481800" y="2326880"/>
            <a:ext cx="2180400" cy="1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3" name="Google Shape;193;p17"/>
          <p:cNvSpPr txBox="1">
            <a:spLocks noGrp="1"/>
          </p:cNvSpPr>
          <p:nvPr>
            <p:ph type="subTitle" idx="4"/>
          </p:nvPr>
        </p:nvSpPr>
        <p:spPr>
          <a:xfrm>
            <a:off x="5963601" y="2326880"/>
            <a:ext cx="2180400" cy="1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17"/>
          <p:cNvSpPr txBox="1">
            <a:spLocks noGrp="1"/>
          </p:cNvSpPr>
          <p:nvPr>
            <p:ph type="subTitle" idx="5"/>
          </p:nvPr>
        </p:nvSpPr>
        <p:spPr>
          <a:xfrm>
            <a:off x="3481788" y="1572275"/>
            <a:ext cx="2180400" cy="781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5" name="Google Shape;195;p17"/>
          <p:cNvSpPr txBox="1">
            <a:spLocks noGrp="1"/>
          </p:cNvSpPr>
          <p:nvPr>
            <p:ph type="subTitle" idx="6"/>
          </p:nvPr>
        </p:nvSpPr>
        <p:spPr>
          <a:xfrm>
            <a:off x="5963600" y="1572275"/>
            <a:ext cx="2180400" cy="781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96" name="Google Shape;196;p17"/>
          <p:cNvGrpSpPr/>
          <p:nvPr/>
        </p:nvGrpSpPr>
        <p:grpSpPr>
          <a:xfrm>
            <a:off x="-976438" y="1317128"/>
            <a:ext cx="1639593" cy="2964960"/>
            <a:chOff x="-976438" y="1317128"/>
            <a:chExt cx="1639593" cy="2964960"/>
          </a:xfrm>
        </p:grpSpPr>
        <p:sp>
          <p:nvSpPr>
            <p:cNvPr id="197" name="Google Shape;197;p17"/>
            <p:cNvSpPr/>
            <p:nvPr/>
          </p:nvSpPr>
          <p:spPr>
            <a:xfrm rot="10800000" flipH="1">
              <a:off x="-749858" y="2759442"/>
              <a:ext cx="1377122" cy="742408"/>
            </a:xfrm>
            <a:custGeom>
              <a:avLst/>
              <a:gdLst/>
              <a:ahLst/>
              <a:cxnLst/>
              <a:rect l="l" t="t" r="r" b="b"/>
              <a:pathLst>
                <a:path w="19859" h="10706" extrusionOk="0">
                  <a:moveTo>
                    <a:pt x="19045" y="0"/>
                  </a:moveTo>
                  <a:cubicBezTo>
                    <a:pt x="18867" y="0"/>
                    <a:pt x="18675" y="74"/>
                    <a:pt x="18527" y="222"/>
                  </a:cubicBezTo>
                  <a:cubicBezTo>
                    <a:pt x="18261" y="488"/>
                    <a:pt x="18246" y="888"/>
                    <a:pt x="18453" y="1169"/>
                  </a:cubicBezTo>
                  <a:lnTo>
                    <a:pt x="16043" y="3593"/>
                  </a:lnTo>
                  <a:lnTo>
                    <a:pt x="5323" y="3593"/>
                  </a:lnTo>
                  <a:lnTo>
                    <a:pt x="0" y="8902"/>
                  </a:lnTo>
                  <a:lnTo>
                    <a:pt x="0" y="10706"/>
                  </a:lnTo>
                  <a:lnTo>
                    <a:pt x="222" y="10706"/>
                  </a:lnTo>
                  <a:lnTo>
                    <a:pt x="222" y="8990"/>
                  </a:lnTo>
                  <a:lnTo>
                    <a:pt x="5412" y="3815"/>
                  </a:lnTo>
                  <a:lnTo>
                    <a:pt x="16132" y="3815"/>
                  </a:lnTo>
                  <a:lnTo>
                    <a:pt x="18601" y="1331"/>
                  </a:lnTo>
                  <a:cubicBezTo>
                    <a:pt x="18738" y="1434"/>
                    <a:pt x="18900" y="1486"/>
                    <a:pt x="19061" y="1486"/>
                  </a:cubicBezTo>
                  <a:cubicBezTo>
                    <a:pt x="19248" y="1486"/>
                    <a:pt x="19434" y="1415"/>
                    <a:pt x="19577" y="1272"/>
                  </a:cubicBezTo>
                  <a:cubicBezTo>
                    <a:pt x="19858" y="976"/>
                    <a:pt x="19858" y="503"/>
                    <a:pt x="19577" y="222"/>
                  </a:cubicBezTo>
                  <a:cubicBezTo>
                    <a:pt x="19429" y="74"/>
                    <a:pt x="19237" y="0"/>
                    <a:pt x="1904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rot="10800000" flipH="1">
              <a:off x="-529371" y="1368618"/>
              <a:ext cx="1192526" cy="1222275"/>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rot="10800000" flipH="1">
              <a:off x="-976438" y="2752198"/>
              <a:ext cx="1639593" cy="1529889"/>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rot="10800000" flipH="1">
              <a:off x="-240215" y="1427009"/>
              <a:ext cx="684990" cy="1104458"/>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rot="10800000" flipH="1">
              <a:off x="-529373" y="2739978"/>
              <a:ext cx="936158" cy="221557"/>
            </a:xfrm>
            <a:custGeom>
              <a:avLst/>
              <a:gdLst/>
              <a:ahLst/>
              <a:cxnLst/>
              <a:rect l="l" t="t" r="r" b="b"/>
              <a:pathLst>
                <a:path w="13500" h="3195" extrusionOk="0">
                  <a:moveTo>
                    <a:pt x="1494" y="1"/>
                  </a:moveTo>
                  <a:lnTo>
                    <a:pt x="429" y="1051"/>
                  </a:lnTo>
                  <a:lnTo>
                    <a:pt x="0" y="1494"/>
                  </a:lnTo>
                  <a:cubicBezTo>
                    <a:pt x="118" y="1465"/>
                    <a:pt x="251" y="1435"/>
                    <a:pt x="385" y="1420"/>
                  </a:cubicBezTo>
                  <a:lnTo>
                    <a:pt x="769" y="1036"/>
                  </a:lnTo>
                  <a:lnTo>
                    <a:pt x="1582" y="223"/>
                  </a:lnTo>
                  <a:lnTo>
                    <a:pt x="10498" y="223"/>
                  </a:lnTo>
                  <a:lnTo>
                    <a:pt x="12849" y="2574"/>
                  </a:lnTo>
                  <a:cubicBezTo>
                    <a:pt x="12790" y="2647"/>
                    <a:pt x="12761" y="2721"/>
                    <a:pt x="12761" y="2825"/>
                  </a:cubicBezTo>
                  <a:cubicBezTo>
                    <a:pt x="12761" y="3032"/>
                    <a:pt x="12923" y="3195"/>
                    <a:pt x="13130" y="3195"/>
                  </a:cubicBezTo>
                  <a:cubicBezTo>
                    <a:pt x="13337" y="3195"/>
                    <a:pt x="13500" y="3032"/>
                    <a:pt x="13500" y="2825"/>
                  </a:cubicBezTo>
                  <a:cubicBezTo>
                    <a:pt x="13500" y="2618"/>
                    <a:pt x="13337" y="2455"/>
                    <a:pt x="13130" y="2455"/>
                  </a:cubicBezTo>
                  <a:lnTo>
                    <a:pt x="13056" y="2455"/>
                  </a:lnTo>
                  <a:lnTo>
                    <a:pt x="10587"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rot="10800000" flipH="1">
              <a:off x="78620" y="1317128"/>
              <a:ext cx="452268" cy="441242"/>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7"/>
          <p:cNvGrpSpPr/>
          <p:nvPr/>
        </p:nvGrpSpPr>
        <p:grpSpPr>
          <a:xfrm>
            <a:off x="7160364" y="1816005"/>
            <a:ext cx="3288586" cy="3220788"/>
            <a:chOff x="7160364" y="1816005"/>
            <a:chExt cx="3288586" cy="3220788"/>
          </a:xfrm>
        </p:grpSpPr>
        <p:sp>
          <p:nvSpPr>
            <p:cNvPr id="204" name="Google Shape;204;p17"/>
            <p:cNvSpPr/>
            <p:nvPr/>
          </p:nvSpPr>
          <p:spPr>
            <a:xfrm rot="8100000">
              <a:off x="7803994" y="2326168"/>
              <a:ext cx="2270858" cy="1998728"/>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rot="8100000">
              <a:off x="7538894" y="2451647"/>
              <a:ext cx="2363567" cy="2049666"/>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7"/>
          <p:cNvSpPr/>
          <p:nvPr/>
        </p:nvSpPr>
        <p:spPr>
          <a:xfrm>
            <a:off x="-1028650" y="166965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8307550" y="1055475"/>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lt2"/>
            </a:gs>
            <a:gs pos="100000">
              <a:schemeClr val="lt1"/>
            </a:gs>
          </a:gsLst>
          <a:path path="circle">
            <a:fillToRect l="50000" t="50000" r="50000" b="50000"/>
          </a:path>
          <a:tileRect/>
        </a:gradFill>
        <a:effectLst/>
      </p:bgPr>
    </p:bg>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0" name="Google Shape;220;p19"/>
          <p:cNvSpPr txBox="1">
            <a:spLocks noGrp="1"/>
          </p:cNvSpPr>
          <p:nvPr>
            <p:ph type="subTitle" idx="1"/>
          </p:nvPr>
        </p:nvSpPr>
        <p:spPr>
          <a:xfrm>
            <a:off x="1362712" y="1306475"/>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1" name="Google Shape;221;p19"/>
          <p:cNvSpPr txBox="1">
            <a:spLocks noGrp="1"/>
          </p:cNvSpPr>
          <p:nvPr>
            <p:ph type="subTitle" idx="2"/>
          </p:nvPr>
        </p:nvSpPr>
        <p:spPr>
          <a:xfrm>
            <a:off x="1362714" y="1803474"/>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19"/>
          <p:cNvSpPr txBox="1">
            <a:spLocks noGrp="1"/>
          </p:cNvSpPr>
          <p:nvPr>
            <p:ph type="subTitle" idx="3"/>
          </p:nvPr>
        </p:nvSpPr>
        <p:spPr>
          <a:xfrm>
            <a:off x="4814290" y="1803474"/>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19"/>
          <p:cNvSpPr txBox="1">
            <a:spLocks noGrp="1"/>
          </p:cNvSpPr>
          <p:nvPr>
            <p:ph type="subTitle" idx="4"/>
          </p:nvPr>
        </p:nvSpPr>
        <p:spPr>
          <a:xfrm>
            <a:off x="1362714" y="355343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4" name="Google Shape;224;p19"/>
          <p:cNvSpPr txBox="1">
            <a:spLocks noGrp="1"/>
          </p:cNvSpPr>
          <p:nvPr>
            <p:ph type="subTitle" idx="5"/>
          </p:nvPr>
        </p:nvSpPr>
        <p:spPr>
          <a:xfrm>
            <a:off x="4814290" y="355343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5" name="Google Shape;225;p19"/>
          <p:cNvSpPr txBox="1">
            <a:spLocks noGrp="1"/>
          </p:cNvSpPr>
          <p:nvPr>
            <p:ph type="subTitle" idx="6"/>
          </p:nvPr>
        </p:nvSpPr>
        <p:spPr>
          <a:xfrm>
            <a:off x="1362712" y="3054800"/>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6" name="Google Shape;226;p19"/>
          <p:cNvSpPr txBox="1">
            <a:spLocks noGrp="1"/>
          </p:cNvSpPr>
          <p:nvPr>
            <p:ph type="subTitle" idx="7"/>
          </p:nvPr>
        </p:nvSpPr>
        <p:spPr>
          <a:xfrm>
            <a:off x="4814288" y="1306475"/>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7" name="Google Shape;227;p19"/>
          <p:cNvSpPr txBox="1">
            <a:spLocks noGrp="1"/>
          </p:cNvSpPr>
          <p:nvPr>
            <p:ph type="subTitle" idx="8"/>
          </p:nvPr>
        </p:nvSpPr>
        <p:spPr>
          <a:xfrm>
            <a:off x="4814288" y="3054800"/>
            <a:ext cx="29670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28" name="Google Shape;228;p19"/>
          <p:cNvGrpSpPr/>
          <p:nvPr/>
        </p:nvGrpSpPr>
        <p:grpSpPr>
          <a:xfrm>
            <a:off x="7343407" y="1104256"/>
            <a:ext cx="2900704" cy="2934979"/>
            <a:chOff x="7343407" y="1104256"/>
            <a:chExt cx="2900704" cy="2934979"/>
          </a:xfrm>
        </p:grpSpPr>
        <p:sp>
          <p:nvSpPr>
            <p:cNvPr id="229" name="Google Shape;229;p19"/>
            <p:cNvSpPr/>
            <p:nvPr/>
          </p:nvSpPr>
          <p:spPr>
            <a:xfrm rot="-2699900">
              <a:off x="7673383" y="1826264"/>
              <a:ext cx="2003017" cy="1762983"/>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rot="-2699900">
              <a:off x="8691037" y="1271668"/>
              <a:ext cx="329955" cy="321869"/>
            </a:xfrm>
            <a:custGeom>
              <a:avLst/>
              <a:gdLst/>
              <a:ahLst/>
              <a:cxnLst/>
              <a:rect l="l" t="t" r="r" b="b"/>
              <a:pathLst>
                <a:path w="5427" h="5294" extrusionOk="0">
                  <a:moveTo>
                    <a:pt x="4628" y="0"/>
                  </a:moveTo>
                  <a:cubicBezTo>
                    <a:pt x="4436" y="0"/>
                    <a:pt x="4244" y="74"/>
                    <a:pt x="4096" y="207"/>
                  </a:cubicBezTo>
                  <a:cubicBezTo>
                    <a:pt x="3830" y="474"/>
                    <a:pt x="3815" y="902"/>
                    <a:pt x="4037" y="1183"/>
                  </a:cubicBezTo>
                  <a:lnTo>
                    <a:pt x="1257" y="3963"/>
                  </a:lnTo>
                  <a:cubicBezTo>
                    <a:pt x="1123" y="3869"/>
                    <a:pt x="968" y="3821"/>
                    <a:pt x="813" y="3821"/>
                  </a:cubicBezTo>
                  <a:cubicBezTo>
                    <a:pt x="627" y="3821"/>
                    <a:pt x="441" y="3891"/>
                    <a:pt x="296" y="4037"/>
                  </a:cubicBezTo>
                  <a:cubicBezTo>
                    <a:pt x="0" y="4318"/>
                    <a:pt x="0" y="4791"/>
                    <a:pt x="296" y="5072"/>
                  </a:cubicBezTo>
                  <a:cubicBezTo>
                    <a:pt x="436" y="5220"/>
                    <a:pt x="625" y="5294"/>
                    <a:pt x="813" y="5294"/>
                  </a:cubicBezTo>
                  <a:cubicBezTo>
                    <a:pt x="1002" y="5294"/>
                    <a:pt x="1190" y="5220"/>
                    <a:pt x="1331" y="5072"/>
                  </a:cubicBezTo>
                  <a:cubicBezTo>
                    <a:pt x="1597" y="4821"/>
                    <a:pt x="1627" y="4421"/>
                    <a:pt x="1420" y="4126"/>
                  </a:cubicBezTo>
                  <a:lnTo>
                    <a:pt x="4199" y="1346"/>
                  </a:lnTo>
                  <a:cubicBezTo>
                    <a:pt x="4321" y="1429"/>
                    <a:pt x="4468" y="1471"/>
                    <a:pt x="4615" y="1471"/>
                  </a:cubicBezTo>
                  <a:cubicBezTo>
                    <a:pt x="4809" y="1471"/>
                    <a:pt x="5003" y="1400"/>
                    <a:pt x="5146" y="1257"/>
                  </a:cubicBezTo>
                  <a:cubicBezTo>
                    <a:pt x="5427" y="961"/>
                    <a:pt x="5427" y="503"/>
                    <a:pt x="5146" y="207"/>
                  </a:cubicBezTo>
                  <a:cubicBezTo>
                    <a:pt x="4998" y="74"/>
                    <a:pt x="4806" y="0"/>
                    <a:pt x="462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rot="-2699900">
              <a:off x="8542046" y="1282880"/>
              <a:ext cx="767767" cy="633828"/>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rot="-2699900">
              <a:off x="7825434" y="1670662"/>
              <a:ext cx="2084791" cy="1807913"/>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9"/>
          <p:cNvGrpSpPr/>
          <p:nvPr/>
        </p:nvGrpSpPr>
        <p:grpSpPr>
          <a:xfrm>
            <a:off x="-1188863" y="136721"/>
            <a:ext cx="2962868" cy="2926137"/>
            <a:chOff x="-1188863" y="136721"/>
            <a:chExt cx="2962868" cy="2926137"/>
          </a:xfrm>
        </p:grpSpPr>
        <p:sp>
          <p:nvSpPr>
            <p:cNvPr id="234" name="Google Shape;234;p19"/>
            <p:cNvSpPr/>
            <p:nvPr/>
          </p:nvSpPr>
          <p:spPr>
            <a:xfrm rot="-2700000">
              <a:off x="-526352" y="436826"/>
              <a:ext cx="1771930" cy="2228576"/>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rot="-2700000">
              <a:off x="58096" y="1532941"/>
              <a:ext cx="1060848" cy="1204876"/>
            </a:xfrm>
            <a:custGeom>
              <a:avLst/>
              <a:gdLst/>
              <a:ahLst/>
              <a:cxnLst/>
              <a:rect l="l" t="t" r="r" b="b"/>
              <a:pathLst>
                <a:path w="17449" h="19818" extrusionOk="0">
                  <a:moveTo>
                    <a:pt x="16635" y="0"/>
                  </a:moveTo>
                  <a:cubicBezTo>
                    <a:pt x="16443" y="0"/>
                    <a:pt x="16251" y="74"/>
                    <a:pt x="16118" y="222"/>
                  </a:cubicBezTo>
                  <a:cubicBezTo>
                    <a:pt x="16014" y="311"/>
                    <a:pt x="15955" y="429"/>
                    <a:pt x="15925" y="548"/>
                  </a:cubicBezTo>
                  <a:lnTo>
                    <a:pt x="14003" y="548"/>
                  </a:lnTo>
                  <a:lnTo>
                    <a:pt x="8799" y="5767"/>
                  </a:lnTo>
                  <a:lnTo>
                    <a:pt x="8799" y="10972"/>
                  </a:lnTo>
                  <a:lnTo>
                    <a:pt x="1258" y="18513"/>
                  </a:lnTo>
                  <a:cubicBezTo>
                    <a:pt x="1125" y="18401"/>
                    <a:pt x="960" y="18346"/>
                    <a:pt x="795" y="18346"/>
                  </a:cubicBezTo>
                  <a:cubicBezTo>
                    <a:pt x="609" y="18346"/>
                    <a:pt x="423" y="18416"/>
                    <a:pt x="282" y="18557"/>
                  </a:cubicBezTo>
                  <a:cubicBezTo>
                    <a:pt x="1" y="18853"/>
                    <a:pt x="1" y="19311"/>
                    <a:pt x="282" y="19607"/>
                  </a:cubicBezTo>
                  <a:cubicBezTo>
                    <a:pt x="430" y="19747"/>
                    <a:pt x="618" y="19818"/>
                    <a:pt x="807" y="19818"/>
                  </a:cubicBezTo>
                  <a:cubicBezTo>
                    <a:pt x="995" y="19818"/>
                    <a:pt x="1184" y="19747"/>
                    <a:pt x="1331" y="19607"/>
                  </a:cubicBezTo>
                  <a:cubicBezTo>
                    <a:pt x="1583" y="19356"/>
                    <a:pt x="1612" y="18956"/>
                    <a:pt x="1420" y="18661"/>
                  </a:cubicBezTo>
                  <a:lnTo>
                    <a:pt x="9020" y="11061"/>
                  </a:lnTo>
                  <a:lnTo>
                    <a:pt x="9020" y="5856"/>
                  </a:lnTo>
                  <a:lnTo>
                    <a:pt x="14092" y="769"/>
                  </a:lnTo>
                  <a:lnTo>
                    <a:pt x="15896" y="769"/>
                  </a:lnTo>
                  <a:cubicBezTo>
                    <a:pt x="15911" y="947"/>
                    <a:pt x="15970" y="1124"/>
                    <a:pt x="16118" y="1257"/>
                  </a:cubicBezTo>
                  <a:cubicBezTo>
                    <a:pt x="16258" y="1405"/>
                    <a:pt x="16447" y="1479"/>
                    <a:pt x="16635" y="1479"/>
                  </a:cubicBezTo>
                  <a:cubicBezTo>
                    <a:pt x="16824" y="1479"/>
                    <a:pt x="17012" y="1405"/>
                    <a:pt x="17153" y="1257"/>
                  </a:cubicBezTo>
                  <a:cubicBezTo>
                    <a:pt x="17448" y="976"/>
                    <a:pt x="17448" y="503"/>
                    <a:pt x="17153" y="222"/>
                  </a:cubicBezTo>
                  <a:cubicBezTo>
                    <a:pt x="17005" y="74"/>
                    <a:pt x="16827" y="0"/>
                    <a:pt x="1663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rot="-2700000">
              <a:off x="-73029" y="2188562"/>
              <a:ext cx="642868" cy="758018"/>
            </a:xfrm>
            <a:custGeom>
              <a:avLst/>
              <a:gdLst/>
              <a:ahLst/>
              <a:cxnLst/>
              <a:rect l="l" t="t" r="r" b="b"/>
              <a:pathLst>
                <a:path w="10574" h="12468" extrusionOk="0">
                  <a:moveTo>
                    <a:pt x="9760" y="1"/>
                  </a:moveTo>
                  <a:cubicBezTo>
                    <a:pt x="9568" y="1"/>
                    <a:pt x="9375" y="60"/>
                    <a:pt x="9242" y="208"/>
                  </a:cubicBezTo>
                  <a:cubicBezTo>
                    <a:pt x="8976" y="474"/>
                    <a:pt x="8947" y="888"/>
                    <a:pt x="9183" y="1184"/>
                  </a:cubicBezTo>
                  <a:lnTo>
                    <a:pt x="8385" y="1982"/>
                  </a:lnTo>
                  <a:lnTo>
                    <a:pt x="8385" y="6817"/>
                  </a:lnTo>
                  <a:lnTo>
                    <a:pt x="3550" y="11638"/>
                  </a:lnTo>
                  <a:lnTo>
                    <a:pt x="1539" y="11638"/>
                  </a:lnTo>
                  <a:cubicBezTo>
                    <a:pt x="1524" y="11490"/>
                    <a:pt x="1450" y="11327"/>
                    <a:pt x="1332" y="11209"/>
                  </a:cubicBezTo>
                  <a:cubicBezTo>
                    <a:pt x="1191" y="11061"/>
                    <a:pt x="1003" y="10987"/>
                    <a:pt x="812" y="10987"/>
                  </a:cubicBezTo>
                  <a:cubicBezTo>
                    <a:pt x="622" y="10987"/>
                    <a:pt x="430" y="11061"/>
                    <a:pt x="282" y="11209"/>
                  </a:cubicBezTo>
                  <a:cubicBezTo>
                    <a:pt x="1" y="11490"/>
                    <a:pt x="1" y="11963"/>
                    <a:pt x="282" y="12259"/>
                  </a:cubicBezTo>
                  <a:cubicBezTo>
                    <a:pt x="428" y="12397"/>
                    <a:pt x="617" y="12467"/>
                    <a:pt x="805" y="12467"/>
                  </a:cubicBezTo>
                  <a:cubicBezTo>
                    <a:pt x="998" y="12467"/>
                    <a:pt x="1189" y="12394"/>
                    <a:pt x="1332" y="12244"/>
                  </a:cubicBezTo>
                  <a:cubicBezTo>
                    <a:pt x="1435" y="12140"/>
                    <a:pt x="1509" y="12007"/>
                    <a:pt x="1539" y="11859"/>
                  </a:cubicBezTo>
                  <a:lnTo>
                    <a:pt x="3653" y="11859"/>
                  </a:lnTo>
                  <a:lnTo>
                    <a:pt x="8606" y="6906"/>
                  </a:lnTo>
                  <a:lnTo>
                    <a:pt x="8606" y="2071"/>
                  </a:lnTo>
                  <a:lnTo>
                    <a:pt x="9331" y="1332"/>
                  </a:lnTo>
                  <a:cubicBezTo>
                    <a:pt x="9462" y="1423"/>
                    <a:pt x="9614" y="1469"/>
                    <a:pt x="9764" y="1469"/>
                  </a:cubicBezTo>
                  <a:cubicBezTo>
                    <a:pt x="9952" y="1469"/>
                    <a:pt x="10137" y="1397"/>
                    <a:pt x="10277" y="1258"/>
                  </a:cubicBezTo>
                  <a:cubicBezTo>
                    <a:pt x="10573" y="962"/>
                    <a:pt x="10573" y="504"/>
                    <a:pt x="10277" y="208"/>
                  </a:cubicBezTo>
                  <a:cubicBezTo>
                    <a:pt x="10129" y="60"/>
                    <a:pt x="9952" y="1"/>
                    <a:pt x="976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rot="-2700000">
              <a:off x="13007" y="2573774"/>
              <a:ext cx="330857" cy="321920"/>
            </a:xfrm>
            <a:custGeom>
              <a:avLst/>
              <a:gdLst/>
              <a:ahLst/>
              <a:cxnLst/>
              <a:rect l="l" t="t" r="r" b="b"/>
              <a:pathLst>
                <a:path w="5442" h="5295" extrusionOk="0">
                  <a:moveTo>
                    <a:pt x="4629" y="1"/>
                  </a:moveTo>
                  <a:cubicBezTo>
                    <a:pt x="4437" y="1"/>
                    <a:pt x="4244" y="75"/>
                    <a:pt x="4111" y="222"/>
                  </a:cubicBezTo>
                  <a:cubicBezTo>
                    <a:pt x="3845" y="489"/>
                    <a:pt x="3830" y="903"/>
                    <a:pt x="4037" y="1183"/>
                  </a:cubicBezTo>
                  <a:lnTo>
                    <a:pt x="1258" y="3978"/>
                  </a:lnTo>
                  <a:cubicBezTo>
                    <a:pt x="1123" y="3870"/>
                    <a:pt x="963" y="3818"/>
                    <a:pt x="804" y="3818"/>
                  </a:cubicBezTo>
                  <a:cubicBezTo>
                    <a:pt x="615" y="3818"/>
                    <a:pt x="426" y="3892"/>
                    <a:pt x="282" y="4037"/>
                  </a:cubicBezTo>
                  <a:cubicBezTo>
                    <a:pt x="1" y="4318"/>
                    <a:pt x="1" y="4791"/>
                    <a:pt x="282" y="5072"/>
                  </a:cubicBezTo>
                  <a:cubicBezTo>
                    <a:pt x="429" y="5220"/>
                    <a:pt x="618" y="5294"/>
                    <a:pt x="807" y="5294"/>
                  </a:cubicBezTo>
                  <a:cubicBezTo>
                    <a:pt x="995" y="5294"/>
                    <a:pt x="1184" y="5220"/>
                    <a:pt x="1331" y="5072"/>
                  </a:cubicBezTo>
                  <a:cubicBezTo>
                    <a:pt x="1583" y="4821"/>
                    <a:pt x="1612" y="4422"/>
                    <a:pt x="1405" y="4126"/>
                  </a:cubicBezTo>
                  <a:lnTo>
                    <a:pt x="4200" y="1346"/>
                  </a:lnTo>
                  <a:cubicBezTo>
                    <a:pt x="4325" y="1438"/>
                    <a:pt x="4475" y="1483"/>
                    <a:pt x="4627" y="1483"/>
                  </a:cubicBezTo>
                  <a:cubicBezTo>
                    <a:pt x="4816" y="1483"/>
                    <a:pt x="5006" y="1412"/>
                    <a:pt x="5146" y="1272"/>
                  </a:cubicBezTo>
                  <a:cubicBezTo>
                    <a:pt x="5442" y="976"/>
                    <a:pt x="5442" y="518"/>
                    <a:pt x="5146" y="222"/>
                  </a:cubicBezTo>
                  <a:cubicBezTo>
                    <a:pt x="5013" y="75"/>
                    <a:pt x="4821" y="1"/>
                    <a:pt x="462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rot="-2700000">
              <a:off x="-719040" y="553074"/>
              <a:ext cx="1812360" cy="2079563"/>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9"/>
          <p:cNvSpPr/>
          <p:nvPr/>
        </p:nvSpPr>
        <p:spPr>
          <a:xfrm>
            <a:off x="-1097075" y="1506750"/>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7940975" y="535000"/>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lt2"/>
            </a:gs>
            <a:gs pos="100000">
              <a:schemeClr val="lt1"/>
            </a:gs>
          </a:gsLst>
          <a:path path="circle">
            <a:fillToRect l="50000" t="50000" r="50000" b="50000"/>
          </a:path>
          <a:tileRect/>
        </a:gradFill>
        <a:effectLst/>
      </p:bgPr>
    </p:bg>
    <p:spTree>
      <p:nvGrpSpPr>
        <p:cNvPr id="1" name="Shape 299"/>
        <p:cNvGrpSpPr/>
        <p:nvPr/>
      </p:nvGrpSpPr>
      <p:grpSpPr>
        <a:xfrm>
          <a:off x="0" y="0"/>
          <a:ext cx="0" cy="0"/>
          <a:chOff x="0" y="0"/>
          <a:chExt cx="0" cy="0"/>
        </a:xfrm>
      </p:grpSpPr>
      <p:grpSp>
        <p:nvGrpSpPr>
          <p:cNvPr id="300" name="Google Shape;300;p23"/>
          <p:cNvGrpSpPr/>
          <p:nvPr/>
        </p:nvGrpSpPr>
        <p:grpSpPr>
          <a:xfrm rot="-2700000" flipH="1">
            <a:off x="-207953" y="3813256"/>
            <a:ext cx="2303575" cy="2027523"/>
            <a:chOff x="715100" y="1571201"/>
            <a:chExt cx="2303597" cy="2027543"/>
          </a:xfrm>
        </p:grpSpPr>
        <p:sp>
          <p:nvSpPr>
            <p:cNvPr id="301" name="Google Shape;301;p23"/>
            <p:cNvSpPr/>
            <p:nvPr/>
          </p:nvSpPr>
          <p:spPr>
            <a:xfrm>
              <a:off x="715100" y="1571201"/>
              <a:ext cx="2303597" cy="2027543"/>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861935" y="2976281"/>
              <a:ext cx="902630" cy="61224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3"/>
          <p:cNvSpPr/>
          <p:nvPr/>
        </p:nvSpPr>
        <p:spPr>
          <a:xfrm rot="-5400000" flipH="1">
            <a:off x="7327584" y="-180251"/>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rot="-5400000" flipH="1">
            <a:off x="7494893" y="-8684"/>
            <a:ext cx="100741" cy="572044"/>
          </a:xfrm>
          <a:custGeom>
            <a:avLst/>
            <a:gdLst/>
            <a:ahLst/>
            <a:cxnLst/>
            <a:rect l="l" t="t" r="r" b="b"/>
            <a:pathLst>
              <a:path w="1657" h="9409" extrusionOk="0">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rot="-5400000" flipH="1">
            <a:off x="8229750" y="-173961"/>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rot="-5400000" flipH="1">
            <a:off x="8296837" y="-15434"/>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flipH="1">
            <a:off x="8977263" y="109661"/>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flipH="1">
            <a:off x="8970547" y="1011401"/>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9094637" y="1126488"/>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rot="10800000">
            <a:off x="9032937" y="1317128"/>
            <a:ext cx="452268" cy="441242"/>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rot="-8100000" flipH="1">
            <a:off x="-961065" y="2268543"/>
            <a:ext cx="2270858" cy="1998728"/>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rot="-8100000" flipH="1">
            <a:off x="-880424" y="2391847"/>
            <a:ext cx="2363567" cy="2049666"/>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flipH="1">
            <a:off x="-782263" y="33669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flipH="1">
            <a:off x="8307550" y="-673375"/>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lt2"/>
            </a:gs>
            <a:gs pos="100000">
              <a:schemeClr val="lt1"/>
            </a:gs>
          </a:gsLst>
          <a:path path="circle">
            <a:fillToRect l="50000" t="50000" r="50000" b="50000"/>
          </a:path>
          <a:tileRect/>
        </a:gradFill>
        <a:effectLst/>
      </p:bgPr>
    </p:bg>
    <p:spTree>
      <p:nvGrpSpPr>
        <p:cNvPr id="1" name="Shape 315"/>
        <p:cNvGrpSpPr/>
        <p:nvPr/>
      </p:nvGrpSpPr>
      <p:grpSpPr>
        <a:xfrm>
          <a:off x="0" y="0"/>
          <a:ext cx="0" cy="0"/>
          <a:chOff x="0" y="0"/>
          <a:chExt cx="0" cy="0"/>
        </a:xfrm>
      </p:grpSpPr>
      <p:sp>
        <p:nvSpPr>
          <p:cNvPr id="316" name="Google Shape;316;p24"/>
          <p:cNvSpPr/>
          <p:nvPr/>
        </p:nvSpPr>
        <p:spPr>
          <a:xfrm rot="10800000" flipH="1">
            <a:off x="-1084200" y="323882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4"/>
          <p:cNvGrpSpPr/>
          <p:nvPr/>
        </p:nvGrpSpPr>
        <p:grpSpPr>
          <a:xfrm rot="10800000" flipH="1">
            <a:off x="7466845" y="2485915"/>
            <a:ext cx="3111009" cy="3789122"/>
            <a:chOff x="7466845" y="-519012"/>
            <a:chExt cx="3111009" cy="3789122"/>
          </a:xfrm>
        </p:grpSpPr>
        <p:sp>
          <p:nvSpPr>
            <p:cNvPr id="318" name="Google Shape;318;p24"/>
            <p:cNvSpPr/>
            <p:nvPr/>
          </p:nvSpPr>
          <p:spPr>
            <a:xfrm>
              <a:off x="8677278" y="2368361"/>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8801302" y="2583214"/>
              <a:ext cx="100741" cy="572044"/>
            </a:xfrm>
            <a:custGeom>
              <a:avLst/>
              <a:gdLst/>
              <a:ahLst/>
              <a:cxnLst/>
              <a:rect l="l" t="t" r="r" b="b"/>
              <a:pathLst>
                <a:path w="1657" h="9409" extrusionOk="0">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rot="-8100000" flipH="1">
              <a:off x="8046167" y="19648"/>
              <a:ext cx="2233987" cy="1767370"/>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rot="-8100000" flipH="1">
              <a:off x="7796809" y="-69035"/>
              <a:ext cx="2002959" cy="1762932"/>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rot="-8100000" flipH="1">
              <a:off x="7948860" y="41638"/>
              <a:ext cx="2084731" cy="1807861"/>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24"/>
          <p:cNvGrpSpPr/>
          <p:nvPr/>
        </p:nvGrpSpPr>
        <p:grpSpPr>
          <a:xfrm rot="10800000" flipH="1">
            <a:off x="-1109500" y="1555371"/>
            <a:ext cx="2785746" cy="3818577"/>
            <a:chOff x="-1109500" y="382076"/>
            <a:chExt cx="2785746" cy="3818577"/>
          </a:xfrm>
        </p:grpSpPr>
        <p:sp>
          <p:nvSpPr>
            <p:cNvPr id="324" name="Google Shape;324;p24"/>
            <p:cNvSpPr/>
            <p:nvPr/>
          </p:nvSpPr>
          <p:spPr>
            <a:xfrm>
              <a:off x="200594" y="382076"/>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311121" y="497163"/>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rot="-8100000" flipH="1">
              <a:off x="-486593" y="1823141"/>
              <a:ext cx="1666001" cy="2095349"/>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rot="-8100000" flipH="1">
              <a:off x="62928" y="1755044"/>
              <a:ext cx="997429" cy="1132847"/>
            </a:xfrm>
            <a:custGeom>
              <a:avLst/>
              <a:gdLst/>
              <a:ahLst/>
              <a:cxnLst/>
              <a:rect l="l" t="t" r="r" b="b"/>
              <a:pathLst>
                <a:path w="17449" h="19818" extrusionOk="0">
                  <a:moveTo>
                    <a:pt x="16635" y="0"/>
                  </a:moveTo>
                  <a:cubicBezTo>
                    <a:pt x="16443" y="0"/>
                    <a:pt x="16251" y="74"/>
                    <a:pt x="16118" y="222"/>
                  </a:cubicBezTo>
                  <a:cubicBezTo>
                    <a:pt x="16014" y="311"/>
                    <a:pt x="15955" y="429"/>
                    <a:pt x="15925" y="548"/>
                  </a:cubicBezTo>
                  <a:lnTo>
                    <a:pt x="14003" y="548"/>
                  </a:lnTo>
                  <a:lnTo>
                    <a:pt x="8799" y="5767"/>
                  </a:lnTo>
                  <a:lnTo>
                    <a:pt x="8799" y="10972"/>
                  </a:lnTo>
                  <a:lnTo>
                    <a:pt x="1258" y="18513"/>
                  </a:lnTo>
                  <a:cubicBezTo>
                    <a:pt x="1125" y="18401"/>
                    <a:pt x="960" y="18346"/>
                    <a:pt x="795" y="18346"/>
                  </a:cubicBezTo>
                  <a:cubicBezTo>
                    <a:pt x="609" y="18346"/>
                    <a:pt x="423" y="18416"/>
                    <a:pt x="282" y="18557"/>
                  </a:cubicBezTo>
                  <a:cubicBezTo>
                    <a:pt x="1" y="18853"/>
                    <a:pt x="1" y="19311"/>
                    <a:pt x="282" y="19607"/>
                  </a:cubicBezTo>
                  <a:cubicBezTo>
                    <a:pt x="430" y="19747"/>
                    <a:pt x="618" y="19818"/>
                    <a:pt x="807" y="19818"/>
                  </a:cubicBezTo>
                  <a:cubicBezTo>
                    <a:pt x="995" y="19818"/>
                    <a:pt x="1184" y="19747"/>
                    <a:pt x="1331" y="19607"/>
                  </a:cubicBezTo>
                  <a:cubicBezTo>
                    <a:pt x="1583" y="19356"/>
                    <a:pt x="1612" y="18956"/>
                    <a:pt x="1420" y="18661"/>
                  </a:cubicBezTo>
                  <a:lnTo>
                    <a:pt x="9020" y="11061"/>
                  </a:lnTo>
                  <a:lnTo>
                    <a:pt x="9020" y="5856"/>
                  </a:lnTo>
                  <a:lnTo>
                    <a:pt x="14092" y="769"/>
                  </a:lnTo>
                  <a:lnTo>
                    <a:pt x="15896" y="769"/>
                  </a:lnTo>
                  <a:cubicBezTo>
                    <a:pt x="15911" y="947"/>
                    <a:pt x="15970" y="1124"/>
                    <a:pt x="16118" y="1257"/>
                  </a:cubicBezTo>
                  <a:cubicBezTo>
                    <a:pt x="16258" y="1405"/>
                    <a:pt x="16447" y="1479"/>
                    <a:pt x="16635" y="1479"/>
                  </a:cubicBezTo>
                  <a:cubicBezTo>
                    <a:pt x="16824" y="1479"/>
                    <a:pt x="17012" y="1405"/>
                    <a:pt x="17153" y="1257"/>
                  </a:cubicBezTo>
                  <a:cubicBezTo>
                    <a:pt x="17448" y="976"/>
                    <a:pt x="17448" y="503"/>
                    <a:pt x="17153" y="222"/>
                  </a:cubicBezTo>
                  <a:cubicBezTo>
                    <a:pt x="17005" y="74"/>
                    <a:pt x="16827" y="0"/>
                    <a:pt x="1663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rot="-8100000" flipH="1">
              <a:off x="-667764" y="1853946"/>
              <a:ext cx="1704014" cy="1955244"/>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24"/>
          <p:cNvSpPr/>
          <p:nvPr/>
        </p:nvSpPr>
        <p:spPr>
          <a:xfrm rot="10800000" flipH="1">
            <a:off x="3669900" y="-6566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rot="10800000" flipH="1">
            <a:off x="8082450" y="46085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2"/>
            </a:gs>
            <a:gs pos="100000">
              <a:schemeClr val="lt1"/>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p:nvPr/>
        </p:nvSpPr>
        <p:spPr>
          <a:xfrm>
            <a:off x="1870050" y="3582825"/>
            <a:ext cx="5403900" cy="54039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1574575" y="2503610"/>
            <a:ext cx="5994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4" name="Google Shape;14;p3"/>
          <p:cNvSpPr txBox="1">
            <a:spLocks noGrp="1"/>
          </p:cNvSpPr>
          <p:nvPr>
            <p:ph type="title" idx="2" hasCustomPrompt="1"/>
          </p:nvPr>
        </p:nvSpPr>
        <p:spPr>
          <a:xfrm>
            <a:off x="4027150" y="1427100"/>
            <a:ext cx="1089900" cy="10278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5" name="Google Shape;15;p3"/>
          <p:cNvGrpSpPr/>
          <p:nvPr/>
        </p:nvGrpSpPr>
        <p:grpSpPr>
          <a:xfrm>
            <a:off x="4398323" y="-1467683"/>
            <a:ext cx="2783206" cy="2032846"/>
            <a:chOff x="4398323" y="-1467683"/>
            <a:chExt cx="2783206" cy="2032846"/>
          </a:xfrm>
        </p:grpSpPr>
        <p:sp>
          <p:nvSpPr>
            <p:cNvPr id="16" name="Google Shape;16;p3"/>
            <p:cNvSpPr/>
            <p:nvPr/>
          </p:nvSpPr>
          <p:spPr>
            <a:xfrm rot="10800000">
              <a:off x="5328349" y="-1467683"/>
              <a:ext cx="1560278" cy="1962379"/>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a:off x="4927886" y="-491685"/>
              <a:ext cx="920641" cy="943608"/>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10800000">
              <a:off x="4656383" y="-380863"/>
              <a:ext cx="312698" cy="657089"/>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4495662" y="-522571"/>
              <a:ext cx="749704" cy="832790"/>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4398323" y="-1018890"/>
              <a:ext cx="1265782" cy="1181089"/>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5096474" y="-446608"/>
              <a:ext cx="528819" cy="852652"/>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a:off x="5508094" y="-124439"/>
              <a:ext cx="470251" cy="689584"/>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a:off x="6146851" y="-438034"/>
              <a:ext cx="590598" cy="587600"/>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5625266" y="-1193944"/>
              <a:ext cx="1556262" cy="1759107"/>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5029991" y="-531443"/>
              <a:ext cx="349155" cy="340643"/>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0800000">
              <a:off x="5443927" y="-1320677"/>
              <a:ext cx="1595878" cy="1831165"/>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2"/>
            </a:gs>
            <a:gs pos="100000">
              <a:schemeClr val="lt1"/>
            </a:gs>
          </a:gsLst>
          <a:path path="circle">
            <a:fillToRect l="50000" t="50000" r="50000" b="50000"/>
          </a:path>
          <a:tileRect/>
        </a:gradFill>
        <a:effectLst/>
      </p:bgPr>
    </p:bg>
    <p:spTree>
      <p:nvGrpSpPr>
        <p:cNvPr id="1" name="Shape 38"/>
        <p:cNvGrpSpPr/>
        <p:nvPr/>
      </p:nvGrpSpPr>
      <p:grpSpPr>
        <a:xfrm>
          <a:off x="0" y="0"/>
          <a:ext cx="0" cy="0"/>
          <a:chOff x="0" y="0"/>
          <a:chExt cx="0" cy="0"/>
        </a:xfrm>
      </p:grpSpPr>
      <p:sp>
        <p:nvSpPr>
          <p:cNvPr id="39" name="Google Shape;39;p5"/>
          <p:cNvSpPr txBox="1">
            <a:spLocks noGrp="1"/>
          </p:cNvSpPr>
          <p:nvPr>
            <p:ph type="subTitle" idx="1"/>
          </p:nvPr>
        </p:nvSpPr>
        <p:spPr>
          <a:xfrm>
            <a:off x="1231713" y="1657100"/>
            <a:ext cx="3084000" cy="506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0" name="Google Shape;40;p5"/>
          <p:cNvSpPr txBox="1">
            <a:spLocks noGrp="1"/>
          </p:cNvSpPr>
          <p:nvPr>
            <p:ph type="subTitle" idx="2"/>
          </p:nvPr>
        </p:nvSpPr>
        <p:spPr>
          <a:xfrm>
            <a:off x="4828288" y="1657100"/>
            <a:ext cx="3084000" cy="50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 name="Google Shape;41;p5"/>
          <p:cNvSpPr txBox="1">
            <a:spLocks noGrp="1"/>
          </p:cNvSpPr>
          <p:nvPr>
            <p:ph type="subTitle" idx="3"/>
          </p:nvPr>
        </p:nvSpPr>
        <p:spPr>
          <a:xfrm>
            <a:off x="1231712" y="2134992"/>
            <a:ext cx="30840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4"/>
          </p:nvPr>
        </p:nvSpPr>
        <p:spPr>
          <a:xfrm>
            <a:off x="4828287" y="2134992"/>
            <a:ext cx="30840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4" name="Google Shape;44;p5"/>
          <p:cNvGrpSpPr/>
          <p:nvPr/>
        </p:nvGrpSpPr>
        <p:grpSpPr>
          <a:xfrm>
            <a:off x="7668200" y="-880263"/>
            <a:ext cx="2239418" cy="2778714"/>
            <a:chOff x="7668200" y="-880263"/>
            <a:chExt cx="2239418" cy="2778714"/>
          </a:xfrm>
        </p:grpSpPr>
        <p:sp>
          <p:nvSpPr>
            <p:cNvPr id="45" name="Google Shape;45;p5"/>
            <p:cNvSpPr/>
            <p:nvPr/>
          </p:nvSpPr>
          <p:spPr>
            <a:xfrm rot="10800000" flipH="1">
              <a:off x="7886558" y="-880263"/>
              <a:ext cx="2021060" cy="254191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10800000" flipH="1">
              <a:off x="7668200" y="-380156"/>
              <a:ext cx="2015859" cy="2278607"/>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10800000" flipH="1">
              <a:off x="7690736" y="-689843"/>
              <a:ext cx="2067174" cy="2371946"/>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5"/>
          <p:cNvSpPr/>
          <p:nvPr/>
        </p:nvSpPr>
        <p:spPr>
          <a:xfrm flipH="1">
            <a:off x="264618" y="2637522"/>
            <a:ext cx="335359" cy="902600"/>
          </a:xfrm>
          <a:custGeom>
            <a:avLst/>
            <a:gdLst/>
            <a:ahLst/>
            <a:cxnLst/>
            <a:rect l="l" t="t" r="r" b="b"/>
            <a:pathLst>
              <a:path w="5516" h="14846" extrusionOk="0">
                <a:moveTo>
                  <a:pt x="2692" y="0"/>
                </a:moveTo>
                <a:cubicBezTo>
                  <a:pt x="2485" y="0"/>
                  <a:pt x="2322" y="163"/>
                  <a:pt x="2322" y="370"/>
                </a:cubicBezTo>
                <a:cubicBezTo>
                  <a:pt x="2322" y="577"/>
                  <a:pt x="2485" y="739"/>
                  <a:pt x="2692" y="739"/>
                </a:cubicBezTo>
                <a:cubicBezTo>
                  <a:pt x="2780" y="739"/>
                  <a:pt x="2869" y="710"/>
                  <a:pt x="2928" y="651"/>
                </a:cubicBezTo>
                <a:lnTo>
                  <a:pt x="5294" y="3002"/>
                </a:lnTo>
                <a:lnTo>
                  <a:pt x="5294" y="11918"/>
                </a:lnTo>
                <a:lnTo>
                  <a:pt x="2677" y="14535"/>
                </a:lnTo>
                <a:lnTo>
                  <a:pt x="489" y="12347"/>
                </a:lnTo>
                <a:lnTo>
                  <a:pt x="489" y="3194"/>
                </a:lnTo>
                <a:cubicBezTo>
                  <a:pt x="636" y="3135"/>
                  <a:pt x="740" y="3002"/>
                  <a:pt x="740" y="2839"/>
                </a:cubicBezTo>
                <a:cubicBezTo>
                  <a:pt x="740" y="2632"/>
                  <a:pt x="577" y="2469"/>
                  <a:pt x="370" y="2469"/>
                </a:cubicBezTo>
                <a:cubicBezTo>
                  <a:pt x="163" y="2469"/>
                  <a:pt x="1" y="2632"/>
                  <a:pt x="1" y="2839"/>
                </a:cubicBezTo>
                <a:cubicBezTo>
                  <a:pt x="1" y="3017"/>
                  <a:pt x="119" y="3150"/>
                  <a:pt x="282" y="3194"/>
                </a:cubicBezTo>
                <a:lnTo>
                  <a:pt x="282" y="12391"/>
                </a:lnTo>
                <a:lnTo>
                  <a:pt x="282" y="12435"/>
                </a:lnTo>
                <a:lnTo>
                  <a:pt x="2677" y="14845"/>
                </a:lnTo>
                <a:lnTo>
                  <a:pt x="5516" y="12007"/>
                </a:lnTo>
                <a:lnTo>
                  <a:pt x="5516" y="2957"/>
                </a:lnTo>
                <a:lnTo>
                  <a:pt x="5516" y="2913"/>
                </a:lnTo>
                <a:lnTo>
                  <a:pt x="3047" y="444"/>
                </a:lnTo>
                <a:cubicBezTo>
                  <a:pt x="3061" y="429"/>
                  <a:pt x="3061" y="399"/>
                  <a:pt x="3061" y="370"/>
                </a:cubicBezTo>
                <a:cubicBezTo>
                  <a:pt x="3061" y="163"/>
                  <a:pt x="2899" y="0"/>
                  <a:pt x="269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1479417" y="3278433"/>
            <a:ext cx="2441677" cy="1958039"/>
            <a:chOff x="-1479417" y="3278433"/>
            <a:chExt cx="2441677" cy="1958039"/>
          </a:xfrm>
        </p:grpSpPr>
        <p:sp>
          <p:nvSpPr>
            <p:cNvPr id="50" name="Google Shape;50;p5"/>
            <p:cNvSpPr/>
            <p:nvPr/>
          </p:nvSpPr>
          <p:spPr>
            <a:xfrm flipH="1">
              <a:off x="-1271744" y="3278433"/>
              <a:ext cx="2234004" cy="1766775"/>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1288824" y="3408780"/>
              <a:ext cx="2084746" cy="1808118"/>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flipH="1">
              <a:off x="-1479417" y="3473527"/>
              <a:ext cx="2003886" cy="1762945"/>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p:nvPr/>
        </p:nvSpPr>
        <p:spPr>
          <a:xfrm flipH="1">
            <a:off x="375151" y="2852375"/>
            <a:ext cx="100741" cy="572652"/>
          </a:xfrm>
          <a:custGeom>
            <a:avLst/>
            <a:gdLst/>
            <a:ahLst/>
            <a:cxnLst/>
            <a:rect l="l" t="t" r="r" b="b"/>
            <a:pathLst>
              <a:path w="1657" h="9419" extrusionOk="0">
                <a:moveTo>
                  <a:pt x="813" y="0"/>
                </a:moveTo>
                <a:cubicBezTo>
                  <a:pt x="621" y="0"/>
                  <a:pt x="429" y="74"/>
                  <a:pt x="281" y="222"/>
                </a:cubicBezTo>
                <a:cubicBezTo>
                  <a:pt x="0" y="503"/>
                  <a:pt x="0" y="976"/>
                  <a:pt x="281" y="1257"/>
                </a:cubicBezTo>
                <a:cubicBezTo>
                  <a:pt x="414" y="1390"/>
                  <a:pt x="562" y="1449"/>
                  <a:pt x="725" y="1479"/>
                </a:cubicBezTo>
                <a:lnTo>
                  <a:pt x="725" y="7955"/>
                </a:lnTo>
                <a:cubicBezTo>
                  <a:pt x="577" y="7985"/>
                  <a:pt x="444" y="8044"/>
                  <a:pt x="325" y="8162"/>
                </a:cubicBezTo>
                <a:cubicBezTo>
                  <a:pt x="30" y="8443"/>
                  <a:pt x="30" y="8916"/>
                  <a:pt x="325" y="9197"/>
                </a:cubicBezTo>
                <a:cubicBezTo>
                  <a:pt x="466" y="9345"/>
                  <a:pt x="654" y="9419"/>
                  <a:pt x="845" y="9419"/>
                </a:cubicBezTo>
                <a:cubicBezTo>
                  <a:pt x="1035" y="9419"/>
                  <a:pt x="1227" y="9345"/>
                  <a:pt x="1375" y="9197"/>
                </a:cubicBezTo>
                <a:cubicBezTo>
                  <a:pt x="1656" y="8916"/>
                  <a:pt x="1656" y="8443"/>
                  <a:pt x="1375" y="8162"/>
                </a:cubicBezTo>
                <a:cubicBezTo>
                  <a:pt x="1242" y="8044"/>
                  <a:pt x="1094" y="7970"/>
                  <a:pt x="946" y="7955"/>
                </a:cubicBezTo>
                <a:lnTo>
                  <a:pt x="946" y="1464"/>
                </a:lnTo>
                <a:cubicBezTo>
                  <a:pt x="1080" y="1434"/>
                  <a:pt x="1227" y="1375"/>
                  <a:pt x="1331" y="1257"/>
                </a:cubicBezTo>
                <a:cubicBezTo>
                  <a:pt x="1627" y="976"/>
                  <a:pt x="1627" y="503"/>
                  <a:pt x="1331" y="222"/>
                </a:cubicBezTo>
                <a:cubicBezTo>
                  <a:pt x="1183" y="74"/>
                  <a:pt x="1006" y="0"/>
                  <a:pt x="813"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968650" y="379302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174475" y="2014300"/>
            <a:ext cx="2818500" cy="28185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2"/>
            </a:gs>
            <a:gs pos="100000">
              <a:schemeClr val="lt1"/>
            </a:gs>
          </a:gsLst>
          <a:path path="circle">
            <a:fillToRect l="50000" t="50000" r="50000" b="50000"/>
          </a:path>
          <a:tileRect/>
        </a:gradFill>
        <a:effectLst/>
      </p:bgPr>
    </p:bg>
    <p:spTree>
      <p:nvGrpSpPr>
        <p:cNvPr id="1" name="Shape 73"/>
        <p:cNvGrpSpPr/>
        <p:nvPr/>
      </p:nvGrpSpPr>
      <p:grpSpPr>
        <a:xfrm>
          <a:off x="0" y="0"/>
          <a:ext cx="0" cy="0"/>
          <a:chOff x="0" y="0"/>
          <a:chExt cx="0" cy="0"/>
        </a:xfrm>
      </p:grpSpPr>
      <p:sp>
        <p:nvSpPr>
          <p:cNvPr id="74" name="Google Shape;74;p7"/>
          <p:cNvSpPr/>
          <p:nvPr/>
        </p:nvSpPr>
        <p:spPr>
          <a:xfrm>
            <a:off x="3698850" y="-130200"/>
            <a:ext cx="5403900" cy="54039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7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76" name="Google Shape;76;p7"/>
          <p:cNvSpPr txBox="1">
            <a:spLocks noGrp="1"/>
          </p:cNvSpPr>
          <p:nvPr>
            <p:ph type="body" idx="1"/>
          </p:nvPr>
        </p:nvSpPr>
        <p:spPr>
          <a:xfrm>
            <a:off x="720000" y="1459825"/>
            <a:ext cx="3340800" cy="2776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77" name="Google Shape;77;p7"/>
          <p:cNvSpPr>
            <a:spLocks noGrp="1"/>
          </p:cNvSpPr>
          <p:nvPr>
            <p:ph type="pic" idx="2"/>
          </p:nvPr>
        </p:nvSpPr>
        <p:spPr>
          <a:xfrm>
            <a:off x="4572000" y="742953"/>
            <a:ext cx="3657600" cy="3657600"/>
          </a:xfrm>
          <a:prstGeom prst="ellipse">
            <a:avLst/>
          </a:prstGeom>
          <a:noFill/>
          <a:ln w="28575" cap="flat" cmpd="sng">
            <a:solidFill>
              <a:schemeClr val="accent4"/>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2"/>
            </a:gs>
            <a:gs pos="100000">
              <a:schemeClr val="lt1"/>
            </a:gs>
          </a:gsLst>
          <a:path path="circle">
            <a:fillToRect l="50000" t="50000" r="50000" b="50000"/>
          </a:path>
          <a:tileRect/>
        </a:gradFill>
        <a:effectLst/>
      </p:bgPr>
    </p:bg>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9"/>
          <p:cNvSpPr/>
          <p:nvPr/>
        </p:nvSpPr>
        <p:spPr>
          <a:xfrm flipH="1">
            <a:off x="197188" y="1582824"/>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flipH="1">
            <a:off x="307781" y="1797677"/>
            <a:ext cx="100741" cy="572044"/>
          </a:xfrm>
          <a:custGeom>
            <a:avLst/>
            <a:gdLst/>
            <a:ahLst/>
            <a:cxnLst/>
            <a:rect l="l" t="t" r="r" b="b"/>
            <a:pathLst>
              <a:path w="1657" h="9409" extrusionOk="0">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flipH="1">
            <a:off x="190472" y="2484564"/>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flipH="1">
            <a:off x="314562" y="2599651"/>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flipH="1">
            <a:off x="193825" y="3850336"/>
            <a:ext cx="335359" cy="901749"/>
          </a:xfrm>
          <a:custGeom>
            <a:avLst/>
            <a:gdLst/>
            <a:ahLst/>
            <a:cxnLst/>
            <a:rect l="l" t="t" r="r" b="b"/>
            <a:pathLst>
              <a:path w="5516" h="14832" extrusionOk="0">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flipH="1">
            <a:off x="187109" y="4752076"/>
            <a:ext cx="335359" cy="902600"/>
          </a:xfrm>
          <a:custGeom>
            <a:avLst/>
            <a:gdLst/>
            <a:ahLst/>
            <a:cxnLst/>
            <a:rect l="l" t="t" r="r" b="b"/>
            <a:pathLst>
              <a:path w="5516" h="14846" extrusionOk="0">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flipH="1">
            <a:off x="304425" y="547688"/>
            <a:ext cx="100741" cy="571983"/>
          </a:xfrm>
          <a:custGeom>
            <a:avLst/>
            <a:gdLst/>
            <a:ahLst/>
            <a:cxnLst/>
            <a:rect l="l" t="t" r="r" b="b"/>
            <a:pathLst>
              <a:path w="1657" h="9408" extrusionOk="0">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9"/>
          <p:cNvGrpSpPr/>
          <p:nvPr/>
        </p:nvGrpSpPr>
        <p:grpSpPr>
          <a:xfrm>
            <a:off x="6638688" y="1317128"/>
            <a:ext cx="3810271" cy="5096351"/>
            <a:chOff x="6638688" y="1317128"/>
            <a:chExt cx="3810271" cy="5096351"/>
          </a:xfrm>
        </p:grpSpPr>
        <p:sp>
          <p:nvSpPr>
            <p:cNvPr id="94" name="Google Shape;94;p9"/>
            <p:cNvSpPr/>
            <p:nvPr/>
          </p:nvSpPr>
          <p:spPr>
            <a:xfrm rot="10800000">
              <a:off x="9032937" y="1317128"/>
              <a:ext cx="452268" cy="441242"/>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9"/>
            <p:cNvGrpSpPr/>
            <p:nvPr/>
          </p:nvGrpSpPr>
          <p:grpSpPr>
            <a:xfrm>
              <a:off x="6638688" y="1813567"/>
              <a:ext cx="3810271" cy="4599912"/>
              <a:chOff x="6638688" y="1813567"/>
              <a:chExt cx="3810271" cy="4599912"/>
            </a:xfrm>
          </p:grpSpPr>
          <p:grpSp>
            <p:nvGrpSpPr>
              <p:cNvPr id="96" name="Google Shape;96;p9"/>
              <p:cNvGrpSpPr/>
              <p:nvPr/>
            </p:nvGrpSpPr>
            <p:grpSpPr>
              <a:xfrm rot="2700000">
                <a:off x="7018175" y="3868443"/>
                <a:ext cx="2303575" cy="2027523"/>
                <a:chOff x="715100" y="1571201"/>
                <a:chExt cx="2303597" cy="2027543"/>
              </a:xfrm>
            </p:grpSpPr>
            <p:sp>
              <p:nvSpPr>
                <p:cNvPr id="97" name="Google Shape;97;p9"/>
                <p:cNvSpPr/>
                <p:nvPr/>
              </p:nvSpPr>
              <p:spPr>
                <a:xfrm>
                  <a:off x="715100" y="1571201"/>
                  <a:ext cx="2303597" cy="2027543"/>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61935" y="2976281"/>
                  <a:ext cx="902630" cy="61224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9"/>
              <p:cNvSpPr/>
              <p:nvPr/>
            </p:nvSpPr>
            <p:spPr>
              <a:xfrm rot="8100000">
                <a:off x="7804003" y="2323730"/>
                <a:ext cx="2270858" cy="1998728"/>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rot="8100000">
                <a:off x="7630653" y="2447034"/>
                <a:ext cx="2363567" cy="2049666"/>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 name="Google Shape;101;p9"/>
          <p:cNvSpPr/>
          <p:nvPr/>
        </p:nvSpPr>
        <p:spPr>
          <a:xfrm flipH="1">
            <a:off x="7831287" y="38504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flipH="1">
            <a:off x="-1178400" y="1414300"/>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lt2"/>
            </a:gs>
            <a:gs pos="100000">
              <a:schemeClr val="lt1"/>
            </a:gs>
          </a:gsLst>
          <a:path path="circle">
            <a:fillToRect l="50000" t="50000" r="50000" b="50000"/>
          </a:path>
          <a:tileRect/>
        </a:gradFill>
        <a:effectLst/>
      </p:bgPr>
    </p:bg>
    <p:spTree>
      <p:nvGrpSpPr>
        <p:cNvPr id="1" name="Shape 103"/>
        <p:cNvGrpSpPr/>
        <p:nvPr/>
      </p:nvGrpSpPr>
      <p:grpSpPr>
        <a:xfrm>
          <a:off x="0" y="0"/>
          <a:ext cx="0" cy="0"/>
          <a:chOff x="0" y="0"/>
          <a:chExt cx="0" cy="0"/>
        </a:xfrm>
      </p:grpSpPr>
      <p:sp>
        <p:nvSpPr>
          <p:cNvPr id="104" name="Google Shape;104;p10"/>
          <p:cNvSpPr>
            <a:spLocks noGrp="1"/>
          </p:cNvSpPr>
          <p:nvPr>
            <p:ph type="pic" idx="2"/>
          </p:nvPr>
        </p:nvSpPr>
        <p:spPr>
          <a:xfrm>
            <a:off x="0" y="0"/>
            <a:ext cx="9144000" cy="5143500"/>
          </a:xfrm>
          <a:prstGeom prst="rect">
            <a:avLst/>
          </a:prstGeom>
          <a:noFill/>
          <a:ln>
            <a:noFill/>
          </a:ln>
        </p:spPr>
      </p:sp>
      <p:sp>
        <p:nvSpPr>
          <p:cNvPr id="105" name="Google Shape;105;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lt2"/>
            </a:gs>
            <a:gs pos="100000">
              <a:schemeClr val="lt1"/>
            </a:gs>
          </a:gsLst>
          <a:path path="circle">
            <a:fillToRect l="50000" t="50000" r="50000" b="50000"/>
          </a:path>
          <a:tileRect/>
        </a:gradFill>
        <a:effectLst/>
      </p:bgPr>
    </p:bg>
    <p:spTree>
      <p:nvGrpSpPr>
        <p:cNvPr id="1" name="Shape 106"/>
        <p:cNvGrpSpPr/>
        <p:nvPr/>
      </p:nvGrpSpPr>
      <p:grpSpPr>
        <a:xfrm>
          <a:off x="0" y="0"/>
          <a:ext cx="0" cy="0"/>
          <a:chOff x="0" y="0"/>
          <a:chExt cx="0" cy="0"/>
        </a:xfrm>
      </p:grpSpPr>
      <p:sp>
        <p:nvSpPr>
          <p:cNvPr id="107" name="Google Shape;107;p11"/>
          <p:cNvSpPr txBox="1">
            <a:spLocks noGrp="1"/>
          </p:cNvSpPr>
          <p:nvPr>
            <p:ph type="title" hasCustomPrompt="1"/>
          </p:nvPr>
        </p:nvSpPr>
        <p:spPr>
          <a:xfrm>
            <a:off x="1284000" y="1366338"/>
            <a:ext cx="6576000" cy="1511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8" name="Google Shape;108;p11"/>
          <p:cNvSpPr txBox="1">
            <a:spLocks noGrp="1"/>
          </p:cNvSpPr>
          <p:nvPr>
            <p:ph type="subTitle" idx="1"/>
          </p:nvPr>
        </p:nvSpPr>
        <p:spPr>
          <a:xfrm>
            <a:off x="1284000" y="3063763"/>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9" name="Google Shape;109;p11"/>
          <p:cNvGrpSpPr/>
          <p:nvPr/>
        </p:nvGrpSpPr>
        <p:grpSpPr>
          <a:xfrm>
            <a:off x="7668200" y="-880263"/>
            <a:ext cx="2239418" cy="2778714"/>
            <a:chOff x="7668200" y="-880263"/>
            <a:chExt cx="2239418" cy="2778714"/>
          </a:xfrm>
        </p:grpSpPr>
        <p:sp>
          <p:nvSpPr>
            <p:cNvPr id="110" name="Google Shape;110;p11"/>
            <p:cNvSpPr/>
            <p:nvPr/>
          </p:nvSpPr>
          <p:spPr>
            <a:xfrm rot="10800000" flipH="1">
              <a:off x="7886558" y="-880263"/>
              <a:ext cx="2021060" cy="254191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10800000" flipH="1">
              <a:off x="7668200" y="-380156"/>
              <a:ext cx="2015859" cy="2278607"/>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10800000" flipH="1">
              <a:off x="7690736" y="-689843"/>
              <a:ext cx="2067174" cy="2371946"/>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1"/>
          <p:cNvGrpSpPr/>
          <p:nvPr/>
        </p:nvGrpSpPr>
        <p:grpSpPr>
          <a:xfrm>
            <a:off x="-1299635" y="1140134"/>
            <a:ext cx="3111049" cy="2841636"/>
            <a:chOff x="-1299635" y="1140134"/>
            <a:chExt cx="3111049" cy="2841636"/>
          </a:xfrm>
        </p:grpSpPr>
        <p:sp>
          <p:nvSpPr>
            <p:cNvPr id="114" name="Google Shape;114;p11"/>
            <p:cNvSpPr/>
            <p:nvPr/>
          </p:nvSpPr>
          <p:spPr>
            <a:xfrm rot="2700000" flipH="1">
              <a:off x="-720057" y="1680127"/>
              <a:ext cx="2233987" cy="1766762"/>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2700000" flipH="1">
              <a:off x="-817063" y="1701393"/>
              <a:ext cx="2084731" cy="18081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2700000" flipH="1">
              <a:off x="-969804" y="1590434"/>
              <a:ext cx="2003870" cy="1762932"/>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1"/>
          <p:cNvSpPr/>
          <p:nvPr/>
        </p:nvSpPr>
        <p:spPr>
          <a:xfrm>
            <a:off x="-1017550" y="14704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487838" y="-1348025"/>
            <a:ext cx="2818500" cy="28185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1"/>
          <p:cNvGrpSpPr/>
          <p:nvPr/>
        </p:nvGrpSpPr>
        <p:grpSpPr>
          <a:xfrm>
            <a:off x="7037622" y="4721767"/>
            <a:ext cx="1805200" cy="335359"/>
            <a:chOff x="7037622" y="4721767"/>
            <a:chExt cx="1805200" cy="335359"/>
          </a:xfrm>
        </p:grpSpPr>
        <p:sp>
          <p:nvSpPr>
            <p:cNvPr id="120" name="Google Shape;120;p11"/>
            <p:cNvSpPr/>
            <p:nvPr/>
          </p:nvSpPr>
          <p:spPr>
            <a:xfrm rot="5400000" flipH="1">
              <a:off x="8223843" y="4438147"/>
              <a:ext cx="335359" cy="902600"/>
            </a:xfrm>
            <a:custGeom>
              <a:avLst/>
              <a:gdLst/>
              <a:ahLst/>
              <a:cxnLst/>
              <a:rect l="l" t="t" r="r" b="b"/>
              <a:pathLst>
                <a:path w="5516" h="14846" extrusionOk="0">
                  <a:moveTo>
                    <a:pt x="2692" y="0"/>
                  </a:moveTo>
                  <a:cubicBezTo>
                    <a:pt x="2485" y="0"/>
                    <a:pt x="2322" y="163"/>
                    <a:pt x="2322" y="370"/>
                  </a:cubicBezTo>
                  <a:cubicBezTo>
                    <a:pt x="2322" y="577"/>
                    <a:pt x="2485" y="739"/>
                    <a:pt x="2692" y="739"/>
                  </a:cubicBezTo>
                  <a:cubicBezTo>
                    <a:pt x="2780" y="739"/>
                    <a:pt x="2869" y="710"/>
                    <a:pt x="2928" y="651"/>
                  </a:cubicBezTo>
                  <a:lnTo>
                    <a:pt x="5294" y="3002"/>
                  </a:lnTo>
                  <a:lnTo>
                    <a:pt x="5294" y="11918"/>
                  </a:lnTo>
                  <a:lnTo>
                    <a:pt x="2677" y="14535"/>
                  </a:lnTo>
                  <a:lnTo>
                    <a:pt x="489" y="12347"/>
                  </a:lnTo>
                  <a:lnTo>
                    <a:pt x="489" y="3194"/>
                  </a:lnTo>
                  <a:cubicBezTo>
                    <a:pt x="636" y="3135"/>
                    <a:pt x="740" y="3002"/>
                    <a:pt x="740" y="2839"/>
                  </a:cubicBezTo>
                  <a:cubicBezTo>
                    <a:pt x="740" y="2632"/>
                    <a:pt x="577" y="2469"/>
                    <a:pt x="370" y="2469"/>
                  </a:cubicBezTo>
                  <a:cubicBezTo>
                    <a:pt x="163" y="2469"/>
                    <a:pt x="1" y="2632"/>
                    <a:pt x="1" y="2839"/>
                  </a:cubicBezTo>
                  <a:cubicBezTo>
                    <a:pt x="1" y="3017"/>
                    <a:pt x="119" y="3150"/>
                    <a:pt x="282" y="3194"/>
                  </a:cubicBezTo>
                  <a:lnTo>
                    <a:pt x="282" y="12391"/>
                  </a:lnTo>
                  <a:lnTo>
                    <a:pt x="282" y="12435"/>
                  </a:lnTo>
                  <a:lnTo>
                    <a:pt x="2677" y="14845"/>
                  </a:lnTo>
                  <a:lnTo>
                    <a:pt x="5516" y="12007"/>
                  </a:lnTo>
                  <a:lnTo>
                    <a:pt x="5516" y="2957"/>
                  </a:lnTo>
                  <a:lnTo>
                    <a:pt x="5516" y="2913"/>
                  </a:lnTo>
                  <a:lnTo>
                    <a:pt x="3047" y="444"/>
                  </a:lnTo>
                  <a:cubicBezTo>
                    <a:pt x="3061" y="429"/>
                    <a:pt x="3061" y="399"/>
                    <a:pt x="3061" y="370"/>
                  </a:cubicBezTo>
                  <a:cubicBezTo>
                    <a:pt x="3061" y="163"/>
                    <a:pt x="2899" y="0"/>
                    <a:pt x="269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rot="5400000" flipH="1">
              <a:off x="8291273" y="4596345"/>
              <a:ext cx="100741" cy="572652"/>
            </a:xfrm>
            <a:custGeom>
              <a:avLst/>
              <a:gdLst/>
              <a:ahLst/>
              <a:cxnLst/>
              <a:rect l="l" t="t" r="r" b="b"/>
              <a:pathLst>
                <a:path w="1657" h="9419" extrusionOk="0">
                  <a:moveTo>
                    <a:pt x="813" y="0"/>
                  </a:moveTo>
                  <a:cubicBezTo>
                    <a:pt x="621" y="0"/>
                    <a:pt x="429" y="74"/>
                    <a:pt x="281" y="222"/>
                  </a:cubicBezTo>
                  <a:cubicBezTo>
                    <a:pt x="0" y="503"/>
                    <a:pt x="0" y="976"/>
                    <a:pt x="281" y="1257"/>
                  </a:cubicBezTo>
                  <a:cubicBezTo>
                    <a:pt x="414" y="1390"/>
                    <a:pt x="562" y="1449"/>
                    <a:pt x="725" y="1479"/>
                  </a:cubicBezTo>
                  <a:lnTo>
                    <a:pt x="725" y="7955"/>
                  </a:lnTo>
                  <a:cubicBezTo>
                    <a:pt x="577" y="7985"/>
                    <a:pt x="444" y="8044"/>
                    <a:pt x="325" y="8162"/>
                  </a:cubicBezTo>
                  <a:cubicBezTo>
                    <a:pt x="30" y="8443"/>
                    <a:pt x="30" y="8916"/>
                    <a:pt x="325" y="9197"/>
                  </a:cubicBezTo>
                  <a:cubicBezTo>
                    <a:pt x="466" y="9345"/>
                    <a:pt x="654" y="9419"/>
                    <a:pt x="845" y="9419"/>
                  </a:cubicBezTo>
                  <a:cubicBezTo>
                    <a:pt x="1035" y="9419"/>
                    <a:pt x="1227" y="9345"/>
                    <a:pt x="1375" y="9197"/>
                  </a:cubicBezTo>
                  <a:cubicBezTo>
                    <a:pt x="1656" y="8916"/>
                    <a:pt x="1656" y="8443"/>
                    <a:pt x="1375" y="8162"/>
                  </a:cubicBezTo>
                  <a:cubicBezTo>
                    <a:pt x="1242" y="8044"/>
                    <a:pt x="1094" y="7970"/>
                    <a:pt x="946" y="7955"/>
                  </a:cubicBezTo>
                  <a:lnTo>
                    <a:pt x="946" y="1464"/>
                  </a:lnTo>
                  <a:cubicBezTo>
                    <a:pt x="1080" y="1434"/>
                    <a:pt x="1227" y="1375"/>
                    <a:pt x="1331" y="1257"/>
                  </a:cubicBezTo>
                  <a:cubicBezTo>
                    <a:pt x="1627" y="976"/>
                    <a:pt x="1627" y="503"/>
                    <a:pt x="1331" y="222"/>
                  </a:cubicBezTo>
                  <a:cubicBezTo>
                    <a:pt x="1183" y="74"/>
                    <a:pt x="1006" y="0"/>
                    <a:pt x="813"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flipH="1">
              <a:off x="7321243" y="4438147"/>
              <a:ext cx="335359" cy="902600"/>
            </a:xfrm>
            <a:custGeom>
              <a:avLst/>
              <a:gdLst/>
              <a:ahLst/>
              <a:cxnLst/>
              <a:rect l="l" t="t" r="r" b="b"/>
              <a:pathLst>
                <a:path w="5516" h="14846" extrusionOk="0">
                  <a:moveTo>
                    <a:pt x="2692" y="0"/>
                  </a:moveTo>
                  <a:cubicBezTo>
                    <a:pt x="2485" y="0"/>
                    <a:pt x="2322" y="163"/>
                    <a:pt x="2322" y="370"/>
                  </a:cubicBezTo>
                  <a:cubicBezTo>
                    <a:pt x="2322" y="577"/>
                    <a:pt x="2485" y="739"/>
                    <a:pt x="2692" y="739"/>
                  </a:cubicBezTo>
                  <a:cubicBezTo>
                    <a:pt x="2780" y="739"/>
                    <a:pt x="2869" y="710"/>
                    <a:pt x="2928" y="651"/>
                  </a:cubicBezTo>
                  <a:lnTo>
                    <a:pt x="5294" y="3002"/>
                  </a:lnTo>
                  <a:lnTo>
                    <a:pt x="5294" y="11918"/>
                  </a:lnTo>
                  <a:lnTo>
                    <a:pt x="2677" y="14535"/>
                  </a:lnTo>
                  <a:lnTo>
                    <a:pt x="489" y="12347"/>
                  </a:lnTo>
                  <a:lnTo>
                    <a:pt x="489" y="3194"/>
                  </a:lnTo>
                  <a:cubicBezTo>
                    <a:pt x="636" y="3135"/>
                    <a:pt x="740" y="3002"/>
                    <a:pt x="740" y="2839"/>
                  </a:cubicBezTo>
                  <a:cubicBezTo>
                    <a:pt x="740" y="2632"/>
                    <a:pt x="577" y="2469"/>
                    <a:pt x="370" y="2469"/>
                  </a:cubicBezTo>
                  <a:cubicBezTo>
                    <a:pt x="163" y="2469"/>
                    <a:pt x="1" y="2632"/>
                    <a:pt x="1" y="2839"/>
                  </a:cubicBezTo>
                  <a:cubicBezTo>
                    <a:pt x="1" y="3017"/>
                    <a:pt x="119" y="3150"/>
                    <a:pt x="282" y="3194"/>
                  </a:cubicBezTo>
                  <a:lnTo>
                    <a:pt x="282" y="12391"/>
                  </a:lnTo>
                  <a:lnTo>
                    <a:pt x="282" y="12435"/>
                  </a:lnTo>
                  <a:lnTo>
                    <a:pt x="2677" y="14845"/>
                  </a:lnTo>
                  <a:lnTo>
                    <a:pt x="5516" y="12007"/>
                  </a:lnTo>
                  <a:lnTo>
                    <a:pt x="5516" y="2957"/>
                  </a:lnTo>
                  <a:lnTo>
                    <a:pt x="5516" y="2913"/>
                  </a:lnTo>
                  <a:lnTo>
                    <a:pt x="3047" y="444"/>
                  </a:lnTo>
                  <a:cubicBezTo>
                    <a:pt x="3061" y="429"/>
                    <a:pt x="3061" y="399"/>
                    <a:pt x="3061" y="370"/>
                  </a:cubicBezTo>
                  <a:cubicBezTo>
                    <a:pt x="3061" y="163"/>
                    <a:pt x="2899" y="0"/>
                    <a:pt x="269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rot="5400000" flipH="1">
              <a:off x="7388673" y="4596345"/>
              <a:ext cx="100741" cy="572652"/>
            </a:xfrm>
            <a:custGeom>
              <a:avLst/>
              <a:gdLst/>
              <a:ahLst/>
              <a:cxnLst/>
              <a:rect l="l" t="t" r="r" b="b"/>
              <a:pathLst>
                <a:path w="1657" h="9419" extrusionOk="0">
                  <a:moveTo>
                    <a:pt x="813" y="0"/>
                  </a:moveTo>
                  <a:cubicBezTo>
                    <a:pt x="621" y="0"/>
                    <a:pt x="429" y="74"/>
                    <a:pt x="281" y="222"/>
                  </a:cubicBezTo>
                  <a:cubicBezTo>
                    <a:pt x="0" y="503"/>
                    <a:pt x="0" y="976"/>
                    <a:pt x="281" y="1257"/>
                  </a:cubicBezTo>
                  <a:cubicBezTo>
                    <a:pt x="414" y="1390"/>
                    <a:pt x="562" y="1449"/>
                    <a:pt x="725" y="1479"/>
                  </a:cubicBezTo>
                  <a:lnTo>
                    <a:pt x="725" y="7955"/>
                  </a:lnTo>
                  <a:cubicBezTo>
                    <a:pt x="577" y="7985"/>
                    <a:pt x="444" y="8044"/>
                    <a:pt x="325" y="8162"/>
                  </a:cubicBezTo>
                  <a:cubicBezTo>
                    <a:pt x="30" y="8443"/>
                    <a:pt x="30" y="8916"/>
                    <a:pt x="325" y="9197"/>
                  </a:cubicBezTo>
                  <a:cubicBezTo>
                    <a:pt x="466" y="9345"/>
                    <a:pt x="654" y="9419"/>
                    <a:pt x="845" y="9419"/>
                  </a:cubicBezTo>
                  <a:cubicBezTo>
                    <a:pt x="1035" y="9419"/>
                    <a:pt x="1227" y="9345"/>
                    <a:pt x="1375" y="9197"/>
                  </a:cubicBezTo>
                  <a:cubicBezTo>
                    <a:pt x="1656" y="8916"/>
                    <a:pt x="1656" y="8443"/>
                    <a:pt x="1375" y="8162"/>
                  </a:cubicBezTo>
                  <a:cubicBezTo>
                    <a:pt x="1242" y="8044"/>
                    <a:pt x="1094" y="7970"/>
                    <a:pt x="946" y="7955"/>
                  </a:cubicBezTo>
                  <a:lnTo>
                    <a:pt x="946" y="1464"/>
                  </a:lnTo>
                  <a:cubicBezTo>
                    <a:pt x="1080" y="1434"/>
                    <a:pt x="1227" y="1375"/>
                    <a:pt x="1331" y="1257"/>
                  </a:cubicBezTo>
                  <a:cubicBezTo>
                    <a:pt x="1627" y="976"/>
                    <a:pt x="1627" y="503"/>
                    <a:pt x="1331" y="222"/>
                  </a:cubicBezTo>
                  <a:cubicBezTo>
                    <a:pt x="1183" y="74"/>
                    <a:pt x="1006" y="0"/>
                    <a:pt x="813"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lt2"/>
            </a:gs>
            <a:gs pos="100000">
              <a:schemeClr val="lt1"/>
            </a:gs>
          </a:gsLst>
          <a:path path="circle">
            <a:fillToRect l="50000" t="50000" r="50000" b="50000"/>
          </a:path>
          <a:tileRect/>
        </a:gradFill>
        <a:effectLst/>
      </p:bgPr>
    </p:bg>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 name="Google Shape;127;p13"/>
          <p:cNvSpPr txBox="1">
            <a:spLocks noGrp="1"/>
          </p:cNvSpPr>
          <p:nvPr>
            <p:ph type="title" idx="2" hasCustomPrompt="1"/>
          </p:nvPr>
        </p:nvSpPr>
        <p:spPr>
          <a:xfrm>
            <a:off x="1416900" y="1490448"/>
            <a:ext cx="734700" cy="542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3" hasCustomPrompt="1"/>
          </p:nvPr>
        </p:nvSpPr>
        <p:spPr>
          <a:xfrm>
            <a:off x="1416900" y="2923902"/>
            <a:ext cx="734700" cy="542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4" hasCustomPrompt="1"/>
          </p:nvPr>
        </p:nvSpPr>
        <p:spPr>
          <a:xfrm>
            <a:off x="4204713" y="1490448"/>
            <a:ext cx="734700" cy="542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5" hasCustomPrompt="1"/>
          </p:nvPr>
        </p:nvSpPr>
        <p:spPr>
          <a:xfrm>
            <a:off x="4204713" y="2923902"/>
            <a:ext cx="734700" cy="542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6" hasCustomPrompt="1"/>
          </p:nvPr>
        </p:nvSpPr>
        <p:spPr>
          <a:xfrm>
            <a:off x="6992525" y="1490448"/>
            <a:ext cx="734700" cy="542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title" idx="7" hasCustomPrompt="1"/>
          </p:nvPr>
        </p:nvSpPr>
        <p:spPr>
          <a:xfrm>
            <a:off x="6992525" y="2923902"/>
            <a:ext cx="734700" cy="542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subTitle" idx="1"/>
          </p:nvPr>
        </p:nvSpPr>
        <p:spPr>
          <a:xfrm>
            <a:off x="720000" y="2111575"/>
            <a:ext cx="2128500" cy="6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4" name="Google Shape;134;p13"/>
          <p:cNvSpPr txBox="1">
            <a:spLocks noGrp="1"/>
          </p:cNvSpPr>
          <p:nvPr>
            <p:ph type="subTitle" idx="8"/>
          </p:nvPr>
        </p:nvSpPr>
        <p:spPr>
          <a:xfrm>
            <a:off x="3507813" y="2111575"/>
            <a:ext cx="2128500" cy="6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5" name="Google Shape;135;p13"/>
          <p:cNvSpPr txBox="1">
            <a:spLocks noGrp="1"/>
          </p:cNvSpPr>
          <p:nvPr>
            <p:ph type="subTitle" idx="9"/>
          </p:nvPr>
        </p:nvSpPr>
        <p:spPr>
          <a:xfrm>
            <a:off x="6295625" y="2111575"/>
            <a:ext cx="2128500" cy="6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6" name="Google Shape;136;p13"/>
          <p:cNvSpPr txBox="1">
            <a:spLocks noGrp="1"/>
          </p:cNvSpPr>
          <p:nvPr>
            <p:ph type="subTitle" idx="13"/>
          </p:nvPr>
        </p:nvSpPr>
        <p:spPr>
          <a:xfrm>
            <a:off x="720000" y="3546674"/>
            <a:ext cx="2128500" cy="6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7" name="Google Shape;137;p13"/>
          <p:cNvSpPr txBox="1">
            <a:spLocks noGrp="1"/>
          </p:cNvSpPr>
          <p:nvPr>
            <p:ph type="subTitle" idx="14"/>
          </p:nvPr>
        </p:nvSpPr>
        <p:spPr>
          <a:xfrm>
            <a:off x="3507813" y="3546674"/>
            <a:ext cx="2128500" cy="6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8" name="Google Shape;138;p13"/>
          <p:cNvSpPr txBox="1">
            <a:spLocks noGrp="1"/>
          </p:cNvSpPr>
          <p:nvPr>
            <p:ph type="subTitle" idx="15"/>
          </p:nvPr>
        </p:nvSpPr>
        <p:spPr>
          <a:xfrm>
            <a:off x="6295625" y="3546674"/>
            <a:ext cx="2128500" cy="6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9" name="Google Shape;139;p13"/>
          <p:cNvSpPr/>
          <p:nvPr/>
        </p:nvSpPr>
        <p:spPr>
          <a:xfrm rot="-1168501">
            <a:off x="8037788" y="3996697"/>
            <a:ext cx="2534825" cy="1671007"/>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1168501">
            <a:off x="-1131962" y="1855572"/>
            <a:ext cx="2534825" cy="1671007"/>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8902812" y="4210425"/>
            <a:ext cx="122889" cy="358732"/>
          </a:xfrm>
          <a:custGeom>
            <a:avLst/>
            <a:gdLst/>
            <a:ahLst/>
            <a:cxnLst/>
            <a:rect l="l" t="t" r="r" b="b"/>
            <a:pathLst>
              <a:path w="1495" h="4364" extrusionOk="0">
                <a:moveTo>
                  <a:pt x="755" y="1"/>
                </a:moveTo>
                <a:cubicBezTo>
                  <a:pt x="356" y="1"/>
                  <a:pt x="30" y="311"/>
                  <a:pt x="15" y="710"/>
                </a:cubicBezTo>
                <a:cubicBezTo>
                  <a:pt x="1" y="903"/>
                  <a:pt x="75" y="1095"/>
                  <a:pt x="208" y="1243"/>
                </a:cubicBezTo>
                <a:cubicBezTo>
                  <a:pt x="341" y="1376"/>
                  <a:pt x="503" y="1450"/>
                  <a:pt x="681" y="1479"/>
                </a:cubicBezTo>
                <a:lnTo>
                  <a:pt x="681" y="2884"/>
                </a:lnTo>
                <a:cubicBezTo>
                  <a:pt x="326" y="2928"/>
                  <a:pt x="30" y="3224"/>
                  <a:pt x="15" y="3594"/>
                </a:cubicBezTo>
                <a:cubicBezTo>
                  <a:pt x="1" y="4008"/>
                  <a:pt x="311" y="4348"/>
                  <a:pt x="725" y="4363"/>
                </a:cubicBezTo>
                <a:cubicBezTo>
                  <a:pt x="734" y="4363"/>
                  <a:pt x="743" y="4363"/>
                  <a:pt x="751" y="4363"/>
                </a:cubicBezTo>
                <a:cubicBezTo>
                  <a:pt x="1140" y="4363"/>
                  <a:pt x="1480" y="4043"/>
                  <a:pt x="1494" y="3653"/>
                </a:cubicBezTo>
                <a:cubicBezTo>
                  <a:pt x="1494" y="3431"/>
                  <a:pt x="1420" y="3239"/>
                  <a:pt x="1272" y="3106"/>
                </a:cubicBezTo>
                <a:cubicBezTo>
                  <a:pt x="1169" y="3002"/>
                  <a:pt x="1051" y="2928"/>
                  <a:pt x="903" y="2899"/>
                </a:cubicBezTo>
                <a:lnTo>
                  <a:pt x="903" y="1465"/>
                </a:lnTo>
                <a:cubicBezTo>
                  <a:pt x="1228" y="1391"/>
                  <a:pt x="1479" y="1110"/>
                  <a:pt x="1494" y="770"/>
                </a:cubicBezTo>
                <a:cubicBezTo>
                  <a:pt x="1494" y="577"/>
                  <a:pt x="1435" y="385"/>
                  <a:pt x="1302" y="237"/>
                </a:cubicBezTo>
                <a:cubicBezTo>
                  <a:pt x="1287" y="237"/>
                  <a:pt x="1287" y="223"/>
                  <a:pt x="1272" y="223"/>
                </a:cubicBezTo>
                <a:cubicBezTo>
                  <a:pt x="1139" y="89"/>
                  <a:pt x="962" y="16"/>
                  <a:pt x="784"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13"/>
          <p:cNvGrpSpPr/>
          <p:nvPr/>
        </p:nvGrpSpPr>
        <p:grpSpPr>
          <a:xfrm>
            <a:off x="-795219" y="-1446371"/>
            <a:ext cx="2654567" cy="3293932"/>
            <a:chOff x="7313556" y="3802542"/>
            <a:chExt cx="2654567" cy="3293932"/>
          </a:xfrm>
        </p:grpSpPr>
        <p:sp>
          <p:nvSpPr>
            <p:cNvPr id="143" name="Google Shape;143;p13"/>
            <p:cNvSpPr/>
            <p:nvPr/>
          </p:nvSpPr>
          <p:spPr>
            <a:xfrm>
              <a:off x="7572404" y="4083259"/>
              <a:ext cx="2395719" cy="3013215"/>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8970135" y="3975082"/>
              <a:ext cx="722045" cy="1058850"/>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7804537" y="4613209"/>
              <a:ext cx="906830" cy="902255"/>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7313556" y="3802542"/>
              <a:ext cx="2389554" cy="2701092"/>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7340271" y="4059009"/>
              <a:ext cx="2450382" cy="2811737"/>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9055212" y="4362825"/>
              <a:ext cx="122889" cy="358732"/>
            </a:xfrm>
            <a:custGeom>
              <a:avLst/>
              <a:gdLst/>
              <a:ahLst/>
              <a:cxnLst/>
              <a:rect l="l" t="t" r="r" b="b"/>
              <a:pathLst>
                <a:path w="1495" h="4364" extrusionOk="0">
                  <a:moveTo>
                    <a:pt x="755" y="1"/>
                  </a:moveTo>
                  <a:cubicBezTo>
                    <a:pt x="356" y="1"/>
                    <a:pt x="30" y="311"/>
                    <a:pt x="15" y="710"/>
                  </a:cubicBezTo>
                  <a:cubicBezTo>
                    <a:pt x="1" y="903"/>
                    <a:pt x="75" y="1095"/>
                    <a:pt x="208" y="1243"/>
                  </a:cubicBezTo>
                  <a:cubicBezTo>
                    <a:pt x="341" y="1376"/>
                    <a:pt x="503" y="1450"/>
                    <a:pt x="681" y="1479"/>
                  </a:cubicBezTo>
                  <a:lnTo>
                    <a:pt x="681" y="2884"/>
                  </a:lnTo>
                  <a:cubicBezTo>
                    <a:pt x="326" y="2928"/>
                    <a:pt x="30" y="3224"/>
                    <a:pt x="15" y="3594"/>
                  </a:cubicBezTo>
                  <a:cubicBezTo>
                    <a:pt x="1" y="4008"/>
                    <a:pt x="311" y="4348"/>
                    <a:pt x="725" y="4363"/>
                  </a:cubicBezTo>
                  <a:cubicBezTo>
                    <a:pt x="734" y="4363"/>
                    <a:pt x="743" y="4363"/>
                    <a:pt x="751" y="4363"/>
                  </a:cubicBezTo>
                  <a:cubicBezTo>
                    <a:pt x="1140" y="4363"/>
                    <a:pt x="1480" y="4043"/>
                    <a:pt x="1494" y="3653"/>
                  </a:cubicBezTo>
                  <a:cubicBezTo>
                    <a:pt x="1494" y="3431"/>
                    <a:pt x="1420" y="3239"/>
                    <a:pt x="1272" y="3106"/>
                  </a:cubicBezTo>
                  <a:cubicBezTo>
                    <a:pt x="1169" y="3002"/>
                    <a:pt x="1051" y="2928"/>
                    <a:pt x="903" y="2899"/>
                  </a:cubicBezTo>
                  <a:lnTo>
                    <a:pt x="903" y="1465"/>
                  </a:lnTo>
                  <a:cubicBezTo>
                    <a:pt x="1228" y="1391"/>
                    <a:pt x="1479" y="1110"/>
                    <a:pt x="1494" y="770"/>
                  </a:cubicBezTo>
                  <a:cubicBezTo>
                    <a:pt x="1494" y="577"/>
                    <a:pt x="1435" y="385"/>
                    <a:pt x="1302" y="237"/>
                  </a:cubicBezTo>
                  <a:cubicBezTo>
                    <a:pt x="1287" y="237"/>
                    <a:pt x="1287" y="223"/>
                    <a:pt x="1272" y="223"/>
                  </a:cubicBezTo>
                  <a:cubicBezTo>
                    <a:pt x="1139" y="89"/>
                    <a:pt x="962" y="16"/>
                    <a:pt x="784"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3"/>
          <p:cNvGrpSpPr/>
          <p:nvPr/>
        </p:nvGrpSpPr>
        <p:grpSpPr>
          <a:xfrm>
            <a:off x="7161156" y="3650142"/>
            <a:ext cx="2654567" cy="3293932"/>
            <a:chOff x="7161156" y="3650142"/>
            <a:chExt cx="2654567" cy="3293932"/>
          </a:xfrm>
        </p:grpSpPr>
        <p:sp>
          <p:nvSpPr>
            <p:cNvPr id="150" name="Google Shape;150;p13"/>
            <p:cNvSpPr/>
            <p:nvPr/>
          </p:nvSpPr>
          <p:spPr>
            <a:xfrm>
              <a:off x="7420004" y="3930859"/>
              <a:ext cx="2395719" cy="3013215"/>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8817735" y="3822682"/>
              <a:ext cx="722045" cy="1058850"/>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7161156" y="3650142"/>
              <a:ext cx="2389554" cy="2701092"/>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7187871" y="3906609"/>
              <a:ext cx="2450382" cy="2811737"/>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7652137" y="4460809"/>
              <a:ext cx="906830" cy="902255"/>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Alata"/>
              <a:buNone/>
              <a:defRPr sz="2700" b="1">
                <a:solidFill>
                  <a:schemeClr val="dk1"/>
                </a:solidFill>
                <a:latin typeface="Alata"/>
                <a:ea typeface="Alata"/>
                <a:cs typeface="Alata"/>
                <a:sym typeface="Alata"/>
              </a:defRPr>
            </a:lvl1pPr>
            <a:lvl2pPr lvl="1"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2pPr>
            <a:lvl3pPr lvl="2"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3pPr>
            <a:lvl4pPr lvl="3"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4pPr>
            <a:lvl5pPr lvl="4"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5pPr>
            <a:lvl6pPr lvl="5"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6pPr>
            <a:lvl7pPr lvl="6"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7pPr>
            <a:lvl8pPr lvl="7"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8pPr>
            <a:lvl9pPr lvl="8"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7" r:id="rId7"/>
    <p:sldLayoutId id="2147483658" r:id="rId8"/>
    <p:sldLayoutId id="2147483659" r:id="rId9"/>
    <p:sldLayoutId id="2147483663" r:id="rId10"/>
    <p:sldLayoutId id="2147483665"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lt1"/>
            </a:gs>
          </a:gsLst>
          <a:path path="circle">
            <a:fillToRect l="50000" t="50000" r="50000" b="50000"/>
          </a:path>
          <a:tileRect/>
        </a:gradFill>
        <a:effectLst/>
      </p:bgPr>
    </p:bg>
    <p:spTree>
      <p:nvGrpSpPr>
        <p:cNvPr id="1" name="Shape 340"/>
        <p:cNvGrpSpPr/>
        <p:nvPr/>
      </p:nvGrpSpPr>
      <p:grpSpPr>
        <a:xfrm>
          <a:off x="0" y="0"/>
          <a:ext cx="0" cy="0"/>
          <a:chOff x="0" y="0"/>
          <a:chExt cx="0" cy="0"/>
        </a:xfrm>
      </p:grpSpPr>
      <p:sp>
        <p:nvSpPr>
          <p:cNvPr id="341" name="Google Shape;341;p28"/>
          <p:cNvSpPr txBox="1">
            <a:spLocks noGrp="1"/>
          </p:cNvSpPr>
          <p:nvPr>
            <p:ph type="ctrTitle"/>
          </p:nvPr>
        </p:nvSpPr>
        <p:spPr>
          <a:xfrm>
            <a:off x="1718887" y="1462041"/>
            <a:ext cx="5682300" cy="8419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Quality of Service</a:t>
            </a:r>
            <a:endParaRPr dirty="0"/>
          </a:p>
        </p:txBody>
      </p:sp>
      <p:sp>
        <p:nvSpPr>
          <p:cNvPr id="342" name="Google Shape;342;p28"/>
          <p:cNvSpPr txBox="1">
            <a:spLocks noGrp="1"/>
          </p:cNvSpPr>
          <p:nvPr>
            <p:ph type="subTitle" idx="1"/>
          </p:nvPr>
        </p:nvSpPr>
        <p:spPr>
          <a:xfrm>
            <a:off x="1730850" y="3392031"/>
            <a:ext cx="56823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Nhóm 1</a:t>
            </a:r>
            <a:endParaRPr dirty="0"/>
          </a:p>
        </p:txBody>
      </p:sp>
      <p:grpSp>
        <p:nvGrpSpPr>
          <p:cNvPr id="343" name="Google Shape;343;p28"/>
          <p:cNvGrpSpPr/>
          <p:nvPr/>
        </p:nvGrpSpPr>
        <p:grpSpPr>
          <a:xfrm>
            <a:off x="-850768" y="2787188"/>
            <a:ext cx="2943176" cy="2942600"/>
            <a:chOff x="-564150" y="3589452"/>
            <a:chExt cx="2169844" cy="2038094"/>
          </a:xfrm>
        </p:grpSpPr>
        <p:sp>
          <p:nvSpPr>
            <p:cNvPr id="344" name="Google Shape;344;p28"/>
            <p:cNvSpPr/>
            <p:nvPr/>
          </p:nvSpPr>
          <p:spPr>
            <a:xfrm>
              <a:off x="-434046" y="3735967"/>
              <a:ext cx="1405680" cy="1112073"/>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32271" y="4016526"/>
              <a:ext cx="867738" cy="1270602"/>
            </a:xfrm>
            <a:custGeom>
              <a:avLst/>
              <a:gdLst/>
              <a:ahLst/>
              <a:cxnLst/>
              <a:rect l="l" t="t" r="r" b="b"/>
              <a:pathLst>
                <a:path w="22683" h="33214" extrusionOk="0">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361631" y="4510315"/>
              <a:ext cx="674856" cy="657374"/>
            </a:xfrm>
            <a:custGeom>
              <a:avLst/>
              <a:gdLst/>
              <a:ahLst/>
              <a:cxnLst/>
              <a:rect l="l" t="t" r="r" b="b"/>
              <a:pathLst>
                <a:path w="17641" h="17184" extrusionOk="0">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248108" y="3801573"/>
              <a:ext cx="763685" cy="661850"/>
            </a:xfrm>
            <a:custGeom>
              <a:avLst/>
              <a:gdLst/>
              <a:ahLst/>
              <a:cxnLst/>
              <a:rect l="l" t="t" r="r" b="b"/>
              <a:pathLst>
                <a:path w="19963" h="17301" extrusionOk="0">
                  <a:moveTo>
                    <a:pt x="19149" y="0"/>
                  </a:moveTo>
                  <a:cubicBezTo>
                    <a:pt x="18972" y="0"/>
                    <a:pt x="18779" y="60"/>
                    <a:pt x="18631" y="207"/>
                  </a:cubicBezTo>
                  <a:cubicBezTo>
                    <a:pt x="18365" y="474"/>
                    <a:pt x="18351" y="902"/>
                    <a:pt x="18572" y="1183"/>
                  </a:cubicBezTo>
                  <a:lnTo>
                    <a:pt x="11046" y="8724"/>
                  </a:lnTo>
                  <a:lnTo>
                    <a:pt x="5841" y="8724"/>
                  </a:lnTo>
                  <a:lnTo>
                    <a:pt x="622" y="13929"/>
                  </a:lnTo>
                  <a:lnTo>
                    <a:pt x="622" y="15851"/>
                  </a:lnTo>
                  <a:cubicBezTo>
                    <a:pt x="504" y="15881"/>
                    <a:pt x="385" y="15940"/>
                    <a:pt x="297" y="16043"/>
                  </a:cubicBezTo>
                  <a:cubicBezTo>
                    <a:pt x="1" y="16324"/>
                    <a:pt x="1" y="16798"/>
                    <a:pt x="297" y="17078"/>
                  </a:cubicBezTo>
                  <a:cubicBezTo>
                    <a:pt x="437" y="17226"/>
                    <a:pt x="626" y="17300"/>
                    <a:pt x="814" y="17300"/>
                  </a:cubicBezTo>
                  <a:cubicBezTo>
                    <a:pt x="1003" y="17300"/>
                    <a:pt x="1191" y="17226"/>
                    <a:pt x="1332" y="17078"/>
                  </a:cubicBezTo>
                  <a:cubicBezTo>
                    <a:pt x="1627" y="16798"/>
                    <a:pt x="1627" y="16324"/>
                    <a:pt x="1332" y="16043"/>
                  </a:cubicBezTo>
                  <a:cubicBezTo>
                    <a:pt x="1199" y="15896"/>
                    <a:pt x="1021" y="15836"/>
                    <a:pt x="844" y="15822"/>
                  </a:cubicBezTo>
                  <a:lnTo>
                    <a:pt x="844" y="14033"/>
                  </a:lnTo>
                  <a:lnTo>
                    <a:pt x="5930" y="8946"/>
                  </a:lnTo>
                  <a:lnTo>
                    <a:pt x="11135" y="8946"/>
                  </a:lnTo>
                  <a:lnTo>
                    <a:pt x="18735" y="1346"/>
                  </a:lnTo>
                  <a:cubicBezTo>
                    <a:pt x="18863" y="1429"/>
                    <a:pt x="19008" y="1471"/>
                    <a:pt x="19153" y="1471"/>
                  </a:cubicBezTo>
                  <a:cubicBezTo>
                    <a:pt x="19342" y="1471"/>
                    <a:pt x="19530" y="1400"/>
                    <a:pt x="19681" y="1257"/>
                  </a:cubicBezTo>
                  <a:cubicBezTo>
                    <a:pt x="19962" y="962"/>
                    <a:pt x="19962" y="503"/>
                    <a:pt x="19681" y="207"/>
                  </a:cubicBezTo>
                  <a:cubicBezTo>
                    <a:pt x="19533" y="60"/>
                    <a:pt x="19341" y="0"/>
                    <a:pt x="191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277356" y="5105939"/>
              <a:ext cx="470651" cy="221841"/>
            </a:xfrm>
            <a:custGeom>
              <a:avLst/>
              <a:gdLst/>
              <a:ahLst/>
              <a:cxnLst/>
              <a:rect l="l" t="t" r="r" b="b"/>
              <a:pathLst>
                <a:path w="12303" h="5799" extrusionOk="0">
                  <a:moveTo>
                    <a:pt x="11519" y="0"/>
                  </a:moveTo>
                  <a:cubicBezTo>
                    <a:pt x="11164" y="15"/>
                    <a:pt x="10883" y="267"/>
                    <a:pt x="10824" y="607"/>
                  </a:cubicBezTo>
                  <a:lnTo>
                    <a:pt x="4939" y="607"/>
                  </a:lnTo>
                  <a:lnTo>
                    <a:pt x="1124" y="4421"/>
                  </a:lnTo>
                  <a:cubicBezTo>
                    <a:pt x="1006" y="4362"/>
                    <a:pt x="873" y="4318"/>
                    <a:pt x="725" y="4318"/>
                  </a:cubicBezTo>
                  <a:cubicBezTo>
                    <a:pt x="326" y="4333"/>
                    <a:pt x="1" y="4688"/>
                    <a:pt x="15" y="5087"/>
                  </a:cubicBezTo>
                  <a:cubicBezTo>
                    <a:pt x="30" y="5279"/>
                    <a:pt x="104" y="5457"/>
                    <a:pt x="237" y="5590"/>
                  </a:cubicBezTo>
                  <a:cubicBezTo>
                    <a:pt x="237" y="5590"/>
                    <a:pt x="252" y="5604"/>
                    <a:pt x="252" y="5604"/>
                  </a:cubicBezTo>
                  <a:cubicBezTo>
                    <a:pt x="387" y="5726"/>
                    <a:pt x="560" y="5798"/>
                    <a:pt x="735" y="5798"/>
                  </a:cubicBezTo>
                  <a:cubicBezTo>
                    <a:pt x="752" y="5798"/>
                    <a:pt x="768" y="5798"/>
                    <a:pt x="784" y="5797"/>
                  </a:cubicBezTo>
                  <a:cubicBezTo>
                    <a:pt x="1198" y="5782"/>
                    <a:pt x="1509" y="5442"/>
                    <a:pt x="1494" y="5028"/>
                  </a:cubicBezTo>
                  <a:cubicBezTo>
                    <a:pt x="1494" y="4850"/>
                    <a:pt x="1405" y="4688"/>
                    <a:pt x="1302" y="4569"/>
                  </a:cubicBezTo>
                  <a:lnTo>
                    <a:pt x="5028" y="828"/>
                  </a:lnTo>
                  <a:lnTo>
                    <a:pt x="10824" y="828"/>
                  </a:lnTo>
                  <a:cubicBezTo>
                    <a:pt x="10839" y="991"/>
                    <a:pt x="10913" y="1139"/>
                    <a:pt x="11031" y="1257"/>
                  </a:cubicBezTo>
                  <a:cubicBezTo>
                    <a:pt x="11154" y="1381"/>
                    <a:pt x="11341" y="1466"/>
                    <a:pt x="11533" y="1466"/>
                  </a:cubicBezTo>
                  <a:cubicBezTo>
                    <a:pt x="11548" y="1466"/>
                    <a:pt x="11563" y="1465"/>
                    <a:pt x="11578" y="1464"/>
                  </a:cubicBezTo>
                  <a:cubicBezTo>
                    <a:pt x="11977" y="1449"/>
                    <a:pt x="12303" y="1109"/>
                    <a:pt x="12288" y="710"/>
                  </a:cubicBezTo>
                  <a:cubicBezTo>
                    <a:pt x="12273" y="311"/>
                    <a:pt x="11948"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301686" y="4910228"/>
              <a:ext cx="597926" cy="532357"/>
            </a:xfrm>
            <a:custGeom>
              <a:avLst/>
              <a:gdLst/>
              <a:ahLst/>
              <a:cxnLst/>
              <a:rect l="l" t="t" r="r" b="b"/>
              <a:pathLst>
                <a:path w="15630" h="13916" extrusionOk="0">
                  <a:moveTo>
                    <a:pt x="14831" y="0"/>
                  </a:moveTo>
                  <a:cubicBezTo>
                    <a:pt x="14639" y="0"/>
                    <a:pt x="14447" y="60"/>
                    <a:pt x="14299" y="207"/>
                  </a:cubicBezTo>
                  <a:cubicBezTo>
                    <a:pt x="14018" y="503"/>
                    <a:pt x="14018" y="961"/>
                    <a:pt x="14299" y="1257"/>
                  </a:cubicBezTo>
                  <a:cubicBezTo>
                    <a:pt x="14432" y="1376"/>
                    <a:pt x="14580" y="1449"/>
                    <a:pt x="14743" y="1464"/>
                  </a:cubicBezTo>
                  <a:lnTo>
                    <a:pt x="14743" y="5974"/>
                  </a:lnTo>
                  <a:lnTo>
                    <a:pt x="12303" y="8429"/>
                  </a:lnTo>
                  <a:lnTo>
                    <a:pt x="5383" y="8429"/>
                  </a:lnTo>
                  <a:lnTo>
                    <a:pt x="1198" y="12598"/>
                  </a:lnTo>
                  <a:cubicBezTo>
                    <a:pt x="1065" y="12495"/>
                    <a:pt x="903" y="12436"/>
                    <a:pt x="725" y="12436"/>
                  </a:cubicBezTo>
                  <a:cubicBezTo>
                    <a:pt x="311" y="12465"/>
                    <a:pt x="1" y="12805"/>
                    <a:pt x="15" y="13204"/>
                  </a:cubicBezTo>
                  <a:cubicBezTo>
                    <a:pt x="15" y="13397"/>
                    <a:pt x="104" y="13574"/>
                    <a:pt x="222" y="13707"/>
                  </a:cubicBezTo>
                  <a:cubicBezTo>
                    <a:pt x="360" y="13831"/>
                    <a:pt x="535" y="13916"/>
                    <a:pt x="725" y="13916"/>
                  </a:cubicBezTo>
                  <a:cubicBezTo>
                    <a:pt x="739" y="13916"/>
                    <a:pt x="754" y="13915"/>
                    <a:pt x="770" y="13914"/>
                  </a:cubicBezTo>
                  <a:cubicBezTo>
                    <a:pt x="1184" y="13899"/>
                    <a:pt x="1509" y="13559"/>
                    <a:pt x="1479" y="13145"/>
                  </a:cubicBezTo>
                  <a:cubicBezTo>
                    <a:pt x="1479" y="13012"/>
                    <a:pt x="1435" y="12879"/>
                    <a:pt x="1361" y="12761"/>
                  </a:cubicBezTo>
                  <a:lnTo>
                    <a:pt x="5472" y="8650"/>
                  </a:lnTo>
                  <a:lnTo>
                    <a:pt x="12392" y="8650"/>
                  </a:lnTo>
                  <a:lnTo>
                    <a:pt x="14964" y="6063"/>
                  </a:lnTo>
                  <a:lnTo>
                    <a:pt x="14964" y="1464"/>
                  </a:lnTo>
                  <a:cubicBezTo>
                    <a:pt x="15112" y="1435"/>
                    <a:pt x="15245" y="1361"/>
                    <a:pt x="15349" y="1257"/>
                  </a:cubicBezTo>
                  <a:cubicBezTo>
                    <a:pt x="15630" y="961"/>
                    <a:pt x="15630" y="503"/>
                    <a:pt x="15349" y="207"/>
                  </a:cubicBezTo>
                  <a:cubicBezTo>
                    <a:pt x="15201" y="60"/>
                    <a:pt x="15009"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95912" y="3984277"/>
              <a:ext cx="1620061" cy="1527905"/>
            </a:xfrm>
            <a:custGeom>
              <a:avLst/>
              <a:gdLst/>
              <a:ahLst/>
              <a:cxnLst/>
              <a:rect l="l" t="t" r="r" b="b"/>
              <a:pathLst>
                <a:path w="42349" h="39940" extrusionOk="0">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564150" y="3615465"/>
              <a:ext cx="1260311" cy="1109280"/>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186272" y="3843998"/>
              <a:ext cx="422565" cy="419160"/>
            </a:xfrm>
            <a:custGeom>
              <a:avLst/>
              <a:gdLst/>
              <a:ahLst/>
              <a:cxnLst/>
              <a:rect l="l" t="t" r="r" b="b"/>
              <a:pathLst>
                <a:path w="11046" h="10957" extrusionOk="0">
                  <a:moveTo>
                    <a:pt x="10232" y="0"/>
                  </a:moveTo>
                  <a:cubicBezTo>
                    <a:pt x="10040" y="0"/>
                    <a:pt x="9862" y="74"/>
                    <a:pt x="9715" y="207"/>
                  </a:cubicBezTo>
                  <a:cubicBezTo>
                    <a:pt x="9419" y="503"/>
                    <a:pt x="9419" y="962"/>
                    <a:pt x="9715" y="1257"/>
                  </a:cubicBezTo>
                  <a:cubicBezTo>
                    <a:pt x="9848" y="1390"/>
                    <a:pt x="10025" y="1464"/>
                    <a:pt x="10217" y="1464"/>
                  </a:cubicBezTo>
                  <a:lnTo>
                    <a:pt x="10217" y="4436"/>
                  </a:lnTo>
                  <a:lnTo>
                    <a:pt x="3918" y="10735"/>
                  </a:lnTo>
                  <a:lnTo>
                    <a:pt x="207" y="10735"/>
                  </a:lnTo>
                  <a:lnTo>
                    <a:pt x="207" y="7660"/>
                  </a:lnTo>
                  <a:lnTo>
                    <a:pt x="6417" y="1449"/>
                  </a:lnTo>
                  <a:cubicBezTo>
                    <a:pt x="6548" y="1535"/>
                    <a:pt x="6700" y="1579"/>
                    <a:pt x="6851" y="1579"/>
                  </a:cubicBezTo>
                  <a:cubicBezTo>
                    <a:pt x="7041" y="1579"/>
                    <a:pt x="7230" y="1509"/>
                    <a:pt x="7378" y="1361"/>
                  </a:cubicBezTo>
                  <a:cubicBezTo>
                    <a:pt x="7659" y="1080"/>
                    <a:pt x="7659" y="607"/>
                    <a:pt x="7378" y="326"/>
                  </a:cubicBezTo>
                  <a:cubicBezTo>
                    <a:pt x="7231" y="178"/>
                    <a:pt x="7038" y="104"/>
                    <a:pt x="6848" y="104"/>
                  </a:cubicBezTo>
                  <a:cubicBezTo>
                    <a:pt x="6658" y="104"/>
                    <a:pt x="6469" y="178"/>
                    <a:pt x="6329" y="326"/>
                  </a:cubicBezTo>
                  <a:cubicBezTo>
                    <a:pt x="6062" y="577"/>
                    <a:pt x="6048" y="1006"/>
                    <a:pt x="6269" y="1287"/>
                  </a:cubicBezTo>
                  <a:lnTo>
                    <a:pt x="0" y="7556"/>
                  </a:lnTo>
                  <a:lnTo>
                    <a:pt x="0" y="10957"/>
                  </a:lnTo>
                  <a:lnTo>
                    <a:pt x="4007" y="10957"/>
                  </a:lnTo>
                  <a:lnTo>
                    <a:pt x="10439" y="4525"/>
                  </a:lnTo>
                  <a:lnTo>
                    <a:pt x="10439" y="1435"/>
                  </a:lnTo>
                  <a:cubicBezTo>
                    <a:pt x="10557" y="1405"/>
                    <a:pt x="10661" y="1346"/>
                    <a:pt x="10750" y="1257"/>
                  </a:cubicBezTo>
                  <a:cubicBezTo>
                    <a:pt x="11045" y="962"/>
                    <a:pt x="11045" y="503"/>
                    <a:pt x="10750" y="207"/>
                  </a:cubicBezTo>
                  <a:cubicBezTo>
                    <a:pt x="10617" y="74"/>
                    <a:pt x="10424" y="0"/>
                    <a:pt x="1023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429129" y="3589452"/>
              <a:ext cx="483084" cy="398808"/>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349368" y="3896598"/>
              <a:ext cx="768199" cy="662424"/>
            </a:xfrm>
            <a:custGeom>
              <a:avLst/>
              <a:gdLst/>
              <a:ahLst/>
              <a:cxnLst/>
              <a:rect l="l" t="t" r="r" b="b"/>
              <a:pathLst>
                <a:path w="20081" h="17316" extrusionOk="0">
                  <a:moveTo>
                    <a:pt x="19282" y="1"/>
                  </a:moveTo>
                  <a:cubicBezTo>
                    <a:pt x="19090" y="1"/>
                    <a:pt x="18897" y="60"/>
                    <a:pt x="18750" y="208"/>
                  </a:cubicBezTo>
                  <a:cubicBezTo>
                    <a:pt x="18469" y="488"/>
                    <a:pt x="18469" y="947"/>
                    <a:pt x="18735" y="1228"/>
                  </a:cubicBezTo>
                  <a:lnTo>
                    <a:pt x="13663" y="6299"/>
                  </a:lnTo>
                  <a:lnTo>
                    <a:pt x="13663" y="8976"/>
                  </a:lnTo>
                  <a:lnTo>
                    <a:pt x="8798" y="13840"/>
                  </a:lnTo>
                  <a:lnTo>
                    <a:pt x="3165" y="14077"/>
                  </a:lnTo>
                  <a:lnTo>
                    <a:pt x="3121" y="14092"/>
                  </a:lnTo>
                  <a:lnTo>
                    <a:pt x="1228" y="15970"/>
                  </a:lnTo>
                  <a:cubicBezTo>
                    <a:pt x="1103" y="15884"/>
                    <a:pt x="956" y="15840"/>
                    <a:pt x="806" y="15840"/>
                  </a:cubicBezTo>
                  <a:cubicBezTo>
                    <a:pt x="619" y="15840"/>
                    <a:pt x="430" y="15910"/>
                    <a:pt x="282" y="16058"/>
                  </a:cubicBezTo>
                  <a:cubicBezTo>
                    <a:pt x="1" y="16339"/>
                    <a:pt x="1" y="16812"/>
                    <a:pt x="282" y="17093"/>
                  </a:cubicBezTo>
                  <a:cubicBezTo>
                    <a:pt x="429" y="17241"/>
                    <a:pt x="622" y="17315"/>
                    <a:pt x="812" y="17315"/>
                  </a:cubicBezTo>
                  <a:cubicBezTo>
                    <a:pt x="1002" y="17315"/>
                    <a:pt x="1191" y="17241"/>
                    <a:pt x="1331" y="17093"/>
                  </a:cubicBezTo>
                  <a:cubicBezTo>
                    <a:pt x="1598" y="16842"/>
                    <a:pt x="1612" y="16413"/>
                    <a:pt x="1391" y="16132"/>
                  </a:cubicBezTo>
                  <a:lnTo>
                    <a:pt x="3224" y="14299"/>
                  </a:lnTo>
                  <a:lnTo>
                    <a:pt x="8843" y="14062"/>
                  </a:lnTo>
                  <a:lnTo>
                    <a:pt x="8887" y="14062"/>
                  </a:lnTo>
                  <a:lnTo>
                    <a:pt x="13885" y="9064"/>
                  </a:lnTo>
                  <a:lnTo>
                    <a:pt x="13885" y="6388"/>
                  </a:lnTo>
                  <a:lnTo>
                    <a:pt x="18912" y="1376"/>
                  </a:lnTo>
                  <a:cubicBezTo>
                    <a:pt x="19024" y="1440"/>
                    <a:pt x="19150" y="1472"/>
                    <a:pt x="19276" y="1472"/>
                  </a:cubicBezTo>
                  <a:cubicBezTo>
                    <a:pt x="19467" y="1472"/>
                    <a:pt x="19657" y="1400"/>
                    <a:pt x="19799" y="1257"/>
                  </a:cubicBezTo>
                  <a:cubicBezTo>
                    <a:pt x="20080" y="962"/>
                    <a:pt x="20080" y="503"/>
                    <a:pt x="19799" y="208"/>
                  </a:cubicBezTo>
                  <a:cubicBezTo>
                    <a:pt x="19651" y="60"/>
                    <a:pt x="19459" y="1"/>
                    <a:pt x="1928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6950" y="4814630"/>
              <a:ext cx="246094" cy="246668"/>
            </a:xfrm>
            <a:custGeom>
              <a:avLst/>
              <a:gdLst/>
              <a:ahLst/>
              <a:cxnLst/>
              <a:rect l="l" t="t" r="r" b="b"/>
              <a:pathLst>
                <a:path w="6433" h="6448" extrusionOk="0">
                  <a:moveTo>
                    <a:pt x="5619" y="1"/>
                  </a:moveTo>
                  <a:cubicBezTo>
                    <a:pt x="5441" y="1"/>
                    <a:pt x="5249" y="74"/>
                    <a:pt x="5101" y="208"/>
                  </a:cubicBezTo>
                  <a:cubicBezTo>
                    <a:pt x="4835" y="474"/>
                    <a:pt x="4820" y="888"/>
                    <a:pt x="5042" y="1183"/>
                  </a:cubicBezTo>
                  <a:lnTo>
                    <a:pt x="1139" y="5087"/>
                  </a:lnTo>
                  <a:cubicBezTo>
                    <a:pt x="1023" y="5010"/>
                    <a:pt x="895" y="4966"/>
                    <a:pt x="766" y="4966"/>
                  </a:cubicBezTo>
                  <a:cubicBezTo>
                    <a:pt x="747" y="4966"/>
                    <a:pt x="729" y="4967"/>
                    <a:pt x="710" y="4969"/>
                  </a:cubicBezTo>
                  <a:cubicBezTo>
                    <a:pt x="518" y="4969"/>
                    <a:pt x="325" y="5057"/>
                    <a:pt x="192" y="5205"/>
                  </a:cubicBezTo>
                  <a:cubicBezTo>
                    <a:pt x="59" y="5353"/>
                    <a:pt x="0" y="5531"/>
                    <a:pt x="0" y="5738"/>
                  </a:cubicBezTo>
                  <a:cubicBezTo>
                    <a:pt x="15" y="5915"/>
                    <a:pt x="89" y="6092"/>
                    <a:pt x="222" y="6226"/>
                  </a:cubicBezTo>
                  <a:cubicBezTo>
                    <a:pt x="222" y="6226"/>
                    <a:pt x="237" y="6240"/>
                    <a:pt x="237" y="6240"/>
                  </a:cubicBezTo>
                  <a:cubicBezTo>
                    <a:pt x="385" y="6373"/>
                    <a:pt x="577" y="6447"/>
                    <a:pt x="769" y="6447"/>
                  </a:cubicBezTo>
                  <a:cubicBezTo>
                    <a:pt x="961" y="6433"/>
                    <a:pt x="1153" y="6344"/>
                    <a:pt x="1287" y="6211"/>
                  </a:cubicBezTo>
                  <a:cubicBezTo>
                    <a:pt x="1420" y="6063"/>
                    <a:pt x="1479" y="5871"/>
                    <a:pt x="1479" y="5678"/>
                  </a:cubicBezTo>
                  <a:cubicBezTo>
                    <a:pt x="1464" y="5516"/>
                    <a:pt x="1405" y="5353"/>
                    <a:pt x="1301" y="5235"/>
                  </a:cubicBezTo>
                  <a:lnTo>
                    <a:pt x="5190" y="1331"/>
                  </a:lnTo>
                  <a:cubicBezTo>
                    <a:pt x="5324" y="1425"/>
                    <a:pt x="5479" y="1473"/>
                    <a:pt x="5634" y="1473"/>
                  </a:cubicBezTo>
                  <a:cubicBezTo>
                    <a:pt x="5820" y="1473"/>
                    <a:pt x="6006" y="1403"/>
                    <a:pt x="6151" y="1257"/>
                  </a:cubicBezTo>
                  <a:cubicBezTo>
                    <a:pt x="6432" y="976"/>
                    <a:pt x="6432" y="503"/>
                    <a:pt x="6151" y="208"/>
                  </a:cubicBezTo>
                  <a:cubicBezTo>
                    <a:pt x="6003" y="74"/>
                    <a:pt x="5811" y="1"/>
                    <a:pt x="561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483816" y="4384190"/>
              <a:ext cx="493834" cy="33496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370123" y="4637014"/>
              <a:ext cx="609823" cy="376773"/>
            </a:xfrm>
            <a:custGeom>
              <a:avLst/>
              <a:gdLst/>
              <a:ahLst/>
              <a:cxnLst/>
              <a:rect l="l" t="t" r="r" b="b"/>
              <a:pathLst>
                <a:path w="15941" h="9849" extrusionOk="0">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444796" y="3627936"/>
              <a:ext cx="1311764" cy="1137551"/>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303369" y="4423783"/>
              <a:ext cx="168016" cy="56579"/>
            </a:xfrm>
            <a:custGeom>
              <a:avLst/>
              <a:gdLst/>
              <a:ahLst/>
              <a:cxnLst/>
              <a:rect l="l" t="t" r="r" b="b"/>
              <a:pathLst>
                <a:path w="4392" h="1479" extrusionOk="0">
                  <a:moveTo>
                    <a:pt x="725" y="0"/>
                  </a:moveTo>
                  <a:cubicBezTo>
                    <a:pt x="311" y="15"/>
                    <a:pt x="0" y="355"/>
                    <a:pt x="15" y="769"/>
                  </a:cubicBezTo>
                  <a:cubicBezTo>
                    <a:pt x="15" y="961"/>
                    <a:pt x="89" y="1124"/>
                    <a:pt x="222" y="1257"/>
                  </a:cubicBezTo>
                  <a:cubicBezTo>
                    <a:pt x="237" y="1272"/>
                    <a:pt x="237" y="1272"/>
                    <a:pt x="252" y="1287"/>
                  </a:cubicBezTo>
                  <a:cubicBezTo>
                    <a:pt x="400" y="1420"/>
                    <a:pt x="577" y="1479"/>
                    <a:pt x="784" y="1479"/>
                  </a:cubicBezTo>
                  <a:cubicBezTo>
                    <a:pt x="1124" y="1464"/>
                    <a:pt x="1405" y="1213"/>
                    <a:pt x="1464" y="887"/>
                  </a:cubicBezTo>
                  <a:lnTo>
                    <a:pt x="2913" y="887"/>
                  </a:lnTo>
                  <a:cubicBezTo>
                    <a:pt x="2943" y="1035"/>
                    <a:pt x="3017" y="1168"/>
                    <a:pt x="3105" y="1257"/>
                  </a:cubicBezTo>
                  <a:cubicBezTo>
                    <a:pt x="3253" y="1405"/>
                    <a:pt x="3446" y="1479"/>
                    <a:pt x="3667" y="1479"/>
                  </a:cubicBezTo>
                  <a:cubicBezTo>
                    <a:pt x="4067" y="1464"/>
                    <a:pt x="4392" y="1124"/>
                    <a:pt x="4377" y="710"/>
                  </a:cubicBezTo>
                  <a:cubicBezTo>
                    <a:pt x="4362" y="311"/>
                    <a:pt x="4022" y="0"/>
                    <a:pt x="3638" y="0"/>
                  </a:cubicBezTo>
                  <a:lnTo>
                    <a:pt x="3608" y="0"/>
                  </a:lnTo>
                  <a:cubicBezTo>
                    <a:pt x="3224" y="15"/>
                    <a:pt x="2928" y="311"/>
                    <a:pt x="2898" y="666"/>
                  </a:cubicBezTo>
                  <a:lnTo>
                    <a:pt x="1479" y="666"/>
                  </a:lnTo>
                  <a:cubicBezTo>
                    <a:pt x="1464" y="488"/>
                    <a:pt x="1390" y="326"/>
                    <a:pt x="1257" y="192"/>
                  </a:cubicBezTo>
                  <a:cubicBezTo>
                    <a:pt x="1109" y="59"/>
                    <a:pt x="917" y="0"/>
                    <a:pt x="72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348259" y="4185649"/>
              <a:ext cx="467820" cy="177656"/>
            </a:xfrm>
            <a:custGeom>
              <a:avLst/>
              <a:gdLst/>
              <a:ahLst/>
              <a:cxnLst/>
              <a:rect l="l" t="t" r="r" b="b"/>
              <a:pathLst>
                <a:path w="12229" h="4644" extrusionOk="0">
                  <a:moveTo>
                    <a:pt x="11459" y="0"/>
                  </a:moveTo>
                  <a:cubicBezTo>
                    <a:pt x="11267" y="0"/>
                    <a:pt x="11075" y="89"/>
                    <a:pt x="10942" y="237"/>
                  </a:cubicBezTo>
                  <a:cubicBezTo>
                    <a:pt x="10809" y="385"/>
                    <a:pt x="10735" y="562"/>
                    <a:pt x="10750" y="769"/>
                  </a:cubicBezTo>
                  <a:cubicBezTo>
                    <a:pt x="10750" y="917"/>
                    <a:pt x="10809" y="1050"/>
                    <a:pt x="10897" y="1168"/>
                  </a:cubicBezTo>
                  <a:lnTo>
                    <a:pt x="8783" y="3283"/>
                  </a:lnTo>
                  <a:cubicBezTo>
                    <a:pt x="8650" y="3179"/>
                    <a:pt x="8487" y="3135"/>
                    <a:pt x="8310" y="3135"/>
                  </a:cubicBezTo>
                  <a:cubicBezTo>
                    <a:pt x="8118" y="3150"/>
                    <a:pt x="7940" y="3224"/>
                    <a:pt x="7807" y="3372"/>
                  </a:cubicBezTo>
                  <a:cubicBezTo>
                    <a:pt x="7704" y="3490"/>
                    <a:pt x="7630" y="3623"/>
                    <a:pt x="7615" y="3771"/>
                  </a:cubicBezTo>
                  <a:lnTo>
                    <a:pt x="1479" y="3771"/>
                  </a:lnTo>
                  <a:cubicBezTo>
                    <a:pt x="1421" y="3425"/>
                    <a:pt x="1111" y="3164"/>
                    <a:pt x="754" y="3164"/>
                  </a:cubicBezTo>
                  <a:cubicBezTo>
                    <a:pt x="744" y="3164"/>
                    <a:pt x="734" y="3164"/>
                    <a:pt x="725" y="3165"/>
                  </a:cubicBezTo>
                  <a:cubicBezTo>
                    <a:pt x="325" y="3179"/>
                    <a:pt x="0" y="3519"/>
                    <a:pt x="15" y="3933"/>
                  </a:cubicBezTo>
                  <a:cubicBezTo>
                    <a:pt x="30" y="4126"/>
                    <a:pt x="104" y="4288"/>
                    <a:pt x="237" y="4421"/>
                  </a:cubicBezTo>
                  <a:cubicBezTo>
                    <a:pt x="370" y="4554"/>
                    <a:pt x="577" y="4643"/>
                    <a:pt x="784" y="4643"/>
                  </a:cubicBezTo>
                  <a:cubicBezTo>
                    <a:pt x="1153" y="4628"/>
                    <a:pt x="1449" y="4347"/>
                    <a:pt x="1493" y="3993"/>
                  </a:cubicBezTo>
                  <a:lnTo>
                    <a:pt x="7615" y="3993"/>
                  </a:lnTo>
                  <a:cubicBezTo>
                    <a:pt x="7645" y="4140"/>
                    <a:pt x="7704" y="4288"/>
                    <a:pt x="7822" y="4392"/>
                  </a:cubicBezTo>
                  <a:cubicBezTo>
                    <a:pt x="7822" y="4407"/>
                    <a:pt x="7837" y="4407"/>
                    <a:pt x="7837" y="4421"/>
                  </a:cubicBezTo>
                  <a:cubicBezTo>
                    <a:pt x="7972" y="4543"/>
                    <a:pt x="8145" y="4615"/>
                    <a:pt x="8320" y="4615"/>
                  </a:cubicBezTo>
                  <a:cubicBezTo>
                    <a:pt x="8337" y="4615"/>
                    <a:pt x="8353" y="4615"/>
                    <a:pt x="8369" y="4614"/>
                  </a:cubicBezTo>
                  <a:cubicBezTo>
                    <a:pt x="8576" y="4599"/>
                    <a:pt x="8753" y="4525"/>
                    <a:pt x="8887" y="4377"/>
                  </a:cubicBezTo>
                  <a:cubicBezTo>
                    <a:pt x="9020" y="4229"/>
                    <a:pt x="9094" y="4037"/>
                    <a:pt x="9079" y="3845"/>
                  </a:cubicBezTo>
                  <a:cubicBezTo>
                    <a:pt x="9079" y="3697"/>
                    <a:pt x="9034" y="3564"/>
                    <a:pt x="8946" y="3431"/>
                  </a:cubicBezTo>
                  <a:lnTo>
                    <a:pt x="11045" y="1331"/>
                  </a:lnTo>
                  <a:cubicBezTo>
                    <a:pt x="11178" y="1420"/>
                    <a:pt x="11341" y="1479"/>
                    <a:pt x="11518" y="1479"/>
                  </a:cubicBezTo>
                  <a:cubicBezTo>
                    <a:pt x="11711" y="1464"/>
                    <a:pt x="11888" y="1375"/>
                    <a:pt x="12021" y="1242"/>
                  </a:cubicBezTo>
                  <a:cubicBezTo>
                    <a:pt x="12169" y="1094"/>
                    <a:pt x="12228" y="902"/>
                    <a:pt x="12228" y="710"/>
                  </a:cubicBezTo>
                  <a:cubicBezTo>
                    <a:pt x="12213" y="503"/>
                    <a:pt x="12125" y="326"/>
                    <a:pt x="11992" y="192"/>
                  </a:cubicBezTo>
                  <a:cubicBezTo>
                    <a:pt x="11844" y="59"/>
                    <a:pt x="11666" y="0"/>
                    <a:pt x="1148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335214" y="4123983"/>
              <a:ext cx="665828" cy="554391"/>
            </a:xfrm>
            <a:custGeom>
              <a:avLst/>
              <a:gdLst/>
              <a:ahLst/>
              <a:cxnLst/>
              <a:rect l="l" t="t" r="r" b="b"/>
              <a:pathLst>
                <a:path w="17405" h="14492" extrusionOk="0">
                  <a:moveTo>
                    <a:pt x="16591" y="1"/>
                  </a:moveTo>
                  <a:cubicBezTo>
                    <a:pt x="16414" y="1"/>
                    <a:pt x="16221" y="75"/>
                    <a:pt x="16074" y="208"/>
                  </a:cubicBezTo>
                  <a:cubicBezTo>
                    <a:pt x="15793" y="503"/>
                    <a:pt x="15793" y="962"/>
                    <a:pt x="16074" y="1257"/>
                  </a:cubicBezTo>
                  <a:cubicBezTo>
                    <a:pt x="16192" y="1376"/>
                    <a:pt x="16340" y="1435"/>
                    <a:pt x="16488" y="1464"/>
                  </a:cubicBezTo>
                  <a:lnTo>
                    <a:pt x="16488" y="3313"/>
                  </a:lnTo>
                  <a:lnTo>
                    <a:pt x="11179" y="8621"/>
                  </a:lnTo>
                  <a:cubicBezTo>
                    <a:pt x="11058" y="8538"/>
                    <a:pt x="10914" y="8496"/>
                    <a:pt x="10769" y="8496"/>
                  </a:cubicBezTo>
                  <a:cubicBezTo>
                    <a:pt x="10580" y="8496"/>
                    <a:pt x="10390" y="8567"/>
                    <a:pt x="10248" y="8710"/>
                  </a:cubicBezTo>
                  <a:cubicBezTo>
                    <a:pt x="10115" y="8843"/>
                    <a:pt x="10041" y="9020"/>
                    <a:pt x="10041" y="9198"/>
                  </a:cubicBezTo>
                  <a:lnTo>
                    <a:pt x="5058" y="9272"/>
                  </a:lnTo>
                  <a:lnTo>
                    <a:pt x="1184" y="13160"/>
                  </a:lnTo>
                  <a:cubicBezTo>
                    <a:pt x="1064" y="13067"/>
                    <a:pt x="921" y="13010"/>
                    <a:pt x="765" y="13010"/>
                  </a:cubicBezTo>
                  <a:cubicBezTo>
                    <a:pt x="747" y="13010"/>
                    <a:pt x="729" y="13011"/>
                    <a:pt x="711" y="13012"/>
                  </a:cubicBezTo>
                  <a:cubicBezTo>
                    <a:pt x="518" y="13012"/>
                    <a:pt x="326" y="13101"/>
                    <a:pt x="193" y="13249"/>
                  </a:cubicBezTo>
                  <a:cubicBezTo>
                    <a:pt x="60" y="13397"/>
                    <a:pt x="1" y="13574"/>
                    <a:pt x="1" y="13781"/>
                  </a:cubicBezTo>
                  <a:cubicBezTo>
                    <a:pt x="16" y="13959"/>
                    <a:pt x="90" y="14136"/>
                    <a:pt x="223" y="14269"/>
                  </a:cubicBezTo>
                  <a:cubicBezTo>
                    <a:pt x="223" y="14269"/>
                    <a:pt x="238" y="14284"/>
                    <a:pt x="238" y="14284"/>
                  </a:cubicBezTo>
                  <a:cubicBezTo>
                    <a:pt x="385" y="14417"/>
                    <a:pt x="578" y="14491"/>
                    <a:pt x="770" y="14491"/>
                  </a:cubicBezTo>
                  <a:cubicBezTo>
                    <a:pt x="1184" y="14476"/>
                    <a:pt x="1494" y="14121"/>
                    <a:pt x="1480" y="13722"/>
                  </a:cubicBezTo>
                  <a:cubicBezTo>
                    <a:pt x="1480" y="13574"/>
                    <a:pt x="1420" y="13426"/>
                    <a:pt x="1347" y="13308"/>
                  </a:cubicBezTo>
                  <a:lnTo>
                    <a:pt x="5161" y="9493"/>
                  </a:lnTo>
                  <a:lnTo>
                    <a:pt x="10070" y="9419"/>
                  </a:lnTo>
                  <a:cubicBezTo>
                    <a:pt x="10100" y="9538"/>
                    <a:pt x="10159" y="9656"/>
                    <a:pt x="10248" y="9759"/>
                  </a:cubicBezTo>
                  <a:cubicBezTo>
                    <a:pt x="10396" y="9900"/>
                    <a:pt x="10584" y="9970"/>
                    <a:pt x="10773" y="9970"/>
                  </a:cubicBezTo>
                  <a:cubicBezTo>
                    <a:pt x="10961" y="9970"/>
                    <a:pt x="11150" y="9900"/>
                    <a:pt x="11298" y="9759"/>
                  </a:cubicBezTo>
                  <a:cubicBezTo>
                    <a:pt x="11564" y="9479"/>
                    <a:pt x="11579" y="9065"/>
                    <a:pt x="11342" y="8769"/>
                  </a:cubicBezTo>
                  <a:lnTo>
                    <a:pt x="16709" y="3401"/>
                  </a:lnTo>
                  <a:lnTo>
                    <a:pt x="16709" y="1464"/>
                  </a:lnTo>
                  <a:cubicBezTo>
                    <a:pt x="16857" y="1435"/>
                    <a:pt x="17005" y="1376"/>
                    <a:pt x="17123" y="1257"/>
                  </a:cubicBezTo>
                  <a:cubicBezTo>
                    <a:pt x="17404" y="962"/>
                    <a:pt x="17404" y="503"/>
                    <a:pt x="17123" y="208"/>
                  </a:cubicBezTo>
                  <a:cubicBezTo>
                    <a:pt x="16976" y="75"/>
                    <a:pt x="16783" y="1"/>
                    <a:pt x="1659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552997" y="4019892"/>
              <a:ext cx="346208" cy="246745"/>
            </a:xfrm>
            <a:custGeom>
              <a:avLst/>
              <a:gdLst/>
              <a:ahLst/>
              <a:cxnLst/>
              <a:rect l="l" t="t" r="r" b="b"/>
              <a:pathLst>
                <a:path w="9050" h="6450" extrusionOk="0">
                  <a:moveTo>
                    <a:pt x="8237" y="1"/>
                  </a:moveTo>
                  <a:cubicBezTo>
                    <a:pt x="8059" y="1"/>
                    <a:pt x="7867" y="60"/>
                    <a:pt x="7719" y="208"/>
                  </a:cubicBezTo>
                  <a:cubicBezTo>
                    <a:pt x="7453" y="474"/>
                    <a:pt x="7438" y="888"/>
                    <a:pt x="7645" y="1169"/>
                  </a:cubicBezTo>
                  <a:lnTo>
                    <a:pt x="3254" y="5561"/>
                  </a:lnTo>
                  <a:lnTo>
                    <a:pt x="1464" y="5561"/>
                  </a:lnTo>
                  <a:cubicBezTo>
                    <a:pt x="1435" y="5413"/>
                    <a:pt x="1361" y="5280"/>
                    <a:pt x="1243" y="5176"/>
                  </a:cubicBezTo>
                  <a:cubicBezTo>
                    <a:pt x="1110" y="5043"/>
                    <a:pt x="917" y="4969"/>
                    <a:pt x="725" y="4969"/>
                  </a:cubicBezTo>
                  <a:cubicBezTo>
                    <a:pt x="518" y="4984"/>
                    <a:pt x="341" y="5073"/>
                    <a:pt x="208" y="5206"/>
                  </a:cubicBezTo>
                  <a:cubicBezTo>
                    <a:pt x="75" y="5354"/>
                    <a:pt x="1" y="5546"/>
                    <a:pt x="15" y="5738"/>
                  </a:cubicBezTo>
                  <a:cubicBezTo>
                    <a:pt x="15" y="5930"/>
                    <a:pt x="104" y="6108"/>
                    <a:pt x="222" y="6241"/>
                  </a:cubicBezTo>
                  <a:cubicBezTo>
                    <a:pt x="360" y="6364"/>
                    <a:pt x="535" y="6449"/>
                    <a:pt x="724" y="6449"/>
                  </a:cubicBezTo>
                  <a:cubicBezTo>
                    <a:pt x="739" y="6449"/>
                    <a:pt x="754" y="6449"/>
                    <a:pt x="770" y="6448"/>
                  </a:cubicBezTo>
                  <a:cubicBezTo>
                    <a:pt x="1154" y="6433"/>
                    <a:pt x="1450" y="6137"/>
                    <a:pt x="1479" y="5782"/>
                  </a:cubicBezTo>
                  <a:lnTo>
                    <a:pt x="3357" y="5782"/>
                  </a:lnTo>
                  <a:lnTo>
                    <a:pt x="7808" y="1332"/>
                  </a:lnTo>
                  <a:cubicBezTo>
                    <a:pt x="7932" y="1424"/>
                    <a:pt x="8083" y="1469"/>
                    <a:pt x="8236" y="1469"/>
                  </a:cubicBezTo>
                  <a:cubicBezTo>
                    <a:pt x="8427" y="1469"/>
                    <a:pt x="8621" y="1398"/>
                    <a:pt x="8769" y="1258"/>
                  </a:cubicBezTo>
                  <a:cubicBezTo>
                    <a:pt x="9050" y="962"/>
                    <a:pt x="9050" y="504"/>
                    <a:pt x="8769" y="208"/>
                  </a:cubicBezTo>
                  <a:cubicBezTo>
                    <a:pt x="8621" y="60"/>
                    <a:pt x="8429" y="1"/>
                    <a:pt x="823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602230" y="4755221"/>
              <a:ext cx="63389" cy="359941"/>
            </a:xfrm>
            <a:custGeom>
              <a:avLst/>
              <a:gdLst/>
              <a:ahLst/>
              <a:cxnLst/>
              <a:rect l="l" t="t" r="r" b="b"/>
              <a:pathLst>
                <a:path w="1657" h="9409" extrusionOk="0">
                  <a:moveTo>
                    <a:pt x="813" y="1"/>
                  </a:moveTo>
                  <a:cubicBezTo>
                    <a:pt x="621" y="1"/>
                    <a:pt x="444" y="75"/>
                    <a:pt x="296" y="223"/>
                  </a:cubicBezTo>
                  <a:cubicBezTo>
                    <a:pt x="0" y="504"/>
                    <a:pt x="0" y="977"/>
                    <a:pt x="296" y="1258"/>
                  </a:cubicBezTo>
                  <a:cubicBezTo>
                    <a:pt x="414" y="1376"/>
                    <a:pt x="562" y="1450"/>
                    <a:pt x="725" y="1465"/>
                  </a:cubicBezTo>
                  <a:lnTo>
                    <a:pt x="725" y="7956"/>
                  </a:lnTo>
                  <a:cubicBezTo>
                    <a:pt x="577" y="7971"/>
                    <a:pt x="444" y="8045"/>
                    <a:pt x="325" y="8148"/>
                  </a:cubicBezTo>
                  <a:cubicBezTo>
                    <a:pt x="44" y="8444"/>
                    <a:pt x="44" y="8917"/>
                    <a:pt x="325" y="9198"/>
                  </a:cubicBezTo>
                  <a:cubicBezTo>
                    <a:pt x="473" y="9338"/>
                    <a:pt x="662" y="9409"/>
                    <a:pt x="850" y="9409"/>
                  </a:cubicBezTo>
                  <a:cubicBezTo>
                    <a:pt x="1039" y="9409"/>
                    <a:pt x="1227" y="9338"/>
                    <a:pt x="1375" y="9198"/>
                  </a:cubicBezTo>
                  <a:cubicBezTo>
                    <a:pt x="1656" y="8917"/>
                    <a:pt x="1656" y="8444"/>
                    <a:pt x="1375" y="8148"/>
                  </a:cubicBezTo>
                  <a:cubicBezTo>
                    <a:pt x="1257" y="8030"/>
                    <a:pt x="1094" y="7971"/>
                    <a:pt x="946" y="7941"/>
                  </a:cubicBezTo>
                  <a:lnTo>
                    <a:pt x="946" y="1465"/>
                  </a:lnTo>
                  <a:cubicBezTo>
                    <a:pt x="1079" y="1435"/>
                    <a:pt x="1227" y="1376"/>
                    <a:pt x="1331" y="1258"/>
                  </a:cubicBezTo>
                  <a:cubicBezTo>
                    <a:pt x="1627" y="977"/>
                    <a:pt x="1627" y="504"/>
                    <a:pt x="1331" y="223"/>
                  </a:cubicBezTo>
                  <a:cubicBezTo>
                    <a:pt x="1198" y="75"/>
                    <a:pt x="1006" y="1"/>
                    <a:pt x="813"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857311" y="4374550"/>
              <a:ext cx="748383" cy="657948"/>
            </a:xfrm>
            <a:custGeom>
              <a:avLst/>
              <a:gdLst/>
              <a:ahLst/>
              <a:cxnLst/>
              <a:rect l="l" t="t" r="r" b="b"/>
              <a:pathLst>
                <a:path w="19563" h="17199" extrusionOk="0">
                  <a:moveTo>
                    <a:pt x="19326" y="1"/>
                  </a:moveTo>
                  <a:lnTo>
                    <a:pt x="18853" y="474"/>
                  </a:lnTo>
                  <a:lnTo>
                    <a:pt x="15630" y="3697"/>
                  </a:lnTo>
                  <a:lnTo>
                    <a:pt x="15630" y="9316"/>
                  </a:lnTo>
                  <a:lnTo>
                    <a:pt x="10750" y="14196"/>
                  </a:lnTo>
                  <a:lnTo>
                    <a:pt x="2825" y="14196"/>
                  </a:lnTo>
                  <a:lnTo>
                    <a:pt x="1169" y="15852"/>
                  </a:lnTo>
                  <a:cubicBezTo>
                    <a:pt x="1036" y="15763"/>
                    <a:pt x="888" y="15719"/>
                    <a:pt x="725" y="15719"/>
                  </a:cubicBezTo>
                  <a:cubicBezTo>
                    <a:pt x="326" y="15733"/>
                    <a:pt x="1" y="16088"/>
                    <a:pt x="15" y="16487"/>
                  </a:cubicBezTo>
                  <a:cubicBezTo>
                    <a:pt x="30" y="16680"/>
                    <a:pt x="104" y="16857"/>
                    <a:pt x="237" y="16990"/>
                  </a:cubicBezTo>
                  <a:cubicBezTo>
                    <a:pt x="361" y="17114"/>
                    <a:pt x="547" y="17199"/>
                    <a:pt x="739" y="17199"/>
                  </a:cubicBezTo>
                  <a:cubicBezTo>
                    <a:pt x="754" y="17199"/>
                    <a:pt x="769" y="17198"/>
                    <a:pt x="784" y="17197"/>
                  </a:cubicBezTo>
                  <a:cubicBezTo>
                    <a:pt x="1198" y="17182"/>
                    <a:pt x="1509" y="16842"/>
                    <a:pt x="1494" y="16428"/>
                  </a:cubicBezTo>
                  <a:cubicBezTo>
                    <a:pt x="1494" y="16266"/>
                    <a:pt x="1420" y="16118"/>
                    <a:pt x="1331" y="16000"/>
                  </a:cubicBezTo>
                  <a:lnTo>
                    <a:pt x="2913" y="14417"/>
                  </a:lnTo>
                  <a:lnTo>
                    <a:pt x="10839" y="14417"/>
                  </a:lnTo>
                  <a:lnTo>
                    <a:pt x="15851" y="9405"/>
                  </a:lnTo>
                  <a:lnTo>
                    <a:pt x="15851" y="3786"/>
                  </a:lnTo>
                  <a:lnTo>
                    <a:pt x="19104" y="533"/>
                  </a:lnTo>
                  <a:lnTo>
                    <a:pt x="19563" y="75"/>
                  </a:lnTo>
                  <a:lnTo>
                    <a:pt x="19548" y="75"/>
                  </a:lnTo>
                  <a:lnTo>
                    <a:pt x="19326"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929153" y="4695276"/>
              <a:ext cx="675430" cy="657374"/>
            </a:xfrm>
            <a:custGeom>
              <a:avLst/>
              <a:gdLst/>
              <a:ahLst/>
              <a:cxnLst/>
              <a:rect l="l" t="t" r="r" b="b"/>
              <a:pathLst>
                <a:path w="17656" h="17184" extrusionOk="0">
                  <a:moveTo>
                    <a:pt x="16872" y="1"/>
                  </a:moveTo>
                  <a:cubicBezTo>
                    <a:pt x="16679" y="15"/>
                    <a:pt x="16487" y="104"/>
                    <a:pt x="16354" y="237"/>
                  </a:cubicBezTo>
                  <a:cubicBezTo>
                    <a:pt x="16221" y="385"/>
                    <a:pt x="16162" y="577"/>
                    <a:pt x="16162" y="770"/>
                  </a:cubicBezTo>
                  <a:cubicBezTo>
                    <a:pt x="16177" y="962"/>
                    <a:pt x="16250" y="1139"/>
                    <a:pt x="16384" y="1272"/>
                  </a:cubicBezTo>
                  <a:cubicBezTo>
                    <a:pt x="16384" y="1272"/>
                    <a:pt x="16398" y="1272"/>
                    <a:pt x="16398" y="1287"/>
                  </a:cubicBezTo>
                  <a:cubicBezTo>
                    <a:pt x="16517" y="1391"/>
                    <a:pt x="16665" y="1464"/>
                    <a:pt x="16827" y="1479"/>
                  </a:cubicBezTo>
                  <a:lnTo>
                    <a:pt x="16827" y="5826"/>
                  </a:lnTo>
                  <a:lnTo>
                    <a:pt x="9064" y="13574"/>
                  </a:lnTo>
                  <a:lnTo>
                    <a:pt x="3431" y="13574"/>
                  </a:lnTo>
                  <a:lnTo>
                    <a:pt x="1169" y="15837"/>
                  </a:lnTo>
                  <a:cubicBezTo>
                    <a:pt x="1050" y="15748"/>
                    <a:pt x="888" y="15704"/>
                    <a:pt x="740" y="15704"/>
                  </a:cubicBezTo>
                  <a:cubicBezTo>
                    <a:pt x="326" y="15733"/>
                    <a:pt x="0" y="16073"/>
                    <a:pt x="30" y="16472"/>
                  </a:cubicBezTo>
                  <a:cubicBezTo>
                    <a:pt x="30" y="16665"/>
                    <a:pt x="119" y="16842"/>
                    <a:pt x="237" y="16975"/>
                  </a:cubicBezTo>
                  <a:cubicBezTo>
                    <a:pt x="374" y="17099"/>
                    <a:pt x="549" y="17184"/>
                    <a:pt x="739" y="17184"/>
                  </a:cubicBezTo>
                  <a:cubicBezTo>
                    <a:pt x="754" y="17184"/>
                    <a:pt x="769" y="17183"/>
                    <a:pt x="784" y="17182"/>
                  </a:cubicBezTo>
                  <a:cubicBezTo>
                    <a:pt x="1198" y="17167"/>
                    <a:pt x="1509" y="16827"/>
                    <a:pt x="1494" y="16413"/>
                  </a:cubicBezTo>
                  <a:cubicBezTo>
                    <a:pt x="1494" y="16251"/>
                    <a:pt x="1435" y="16103"/>
                    <a:pt x="1331" y="15985"/>
                  </a:cubicBezTo>
                  <a:lnTo>
                    <a:pt x="3520" y="13796"/>
                  </a:lnTo>
                  <a:lnTo>
                    <a:pt x="9168" y="13796"/>
                  </a:lnTo>
                  <a:lnTo>
                    <a:pt x="17049" y="5915"/>
                  </a:lnTo>
                  <a:lnTo>
                    <a:pt x="17049" y="1464"/>
                  </a:lnTo>
                  <a:cubicBezTo>
                    <a:pt x="17197" y="1435"/>
                    <a:pt x="17330" y="1361"/>
                    <a:pt x="17448" y="1243"/>
                  </a:cubicBezTo>
                  <a:cubicBezTo>
                    <a:pt x="17581" y="1095"/>
                    <a:pt x="17655" y="917"/>
                    <a:pt x="17640" y="710"/>
                  </a:cubicBezTo>
                  <a:cubicBezTo>
                    <a:pt x="17626" y="518"/>
                    <a:pt x="17552" y="341"/>
                    <a:pt x="17404" y="208"/>
                  </a:cubicBezTo>
                  <a:cubicBezTo>
                    <a:pt x="17271" y="75"/>
                    <a:pt x="17093" y="1"/>
                    <a:pt x="1690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989098" y="5095189"/>
              <a:ext cx="598499" cy="532357"/>
            </a:xfrm>
            <a:custGeom>
              <a:avLst/>
              <a:gdLst/>
              <a:ahLst/>
              <a:cxnLst/>
              <a:rect l="l" t="t" r="r" b="b"/>
              <a:pathLst>
                <a:path w="15645" h="13916" extrusionOk="0">
                  <a:moveTo>
                    <a:pt x="14831" y="0"/>
                  </a:moveTo>
                  <a:cubicBezTo>
                    <a:pt x="14654" y="0"/>
                    <a:pt x="14462" y="60"/>
                    <a:pt x="14314" y="207"/>
                  </a:cubicBezTo>
                  <a:cubicBezTo>
                    <a:pt x="14033" y="503"/>
                    <a:pt x="14033" y="962"/>
                    <a:pt x="14314" y="1257"/>
                  </a:cubicBezTo>
                  <a:cubicBezTo>
                    <a:pt x="14432" y="1376"/>
                    <a:pt x="14595" y="1450"/>
                    <a:pt x="14757" y="1464"/>
                  </a:cubicBezTo>
                  <a:lnTo>
                    <a:pt x="14757" y="5974"/>
                  </a:lnTo>
                  <a:lnTo>
                    <a:pt x="12318" y="8429"/>
                  </a:lnTo>
                  <a:lnTo>
                    <a:pt x="5398" y="8429"/>
                  </a:lnTo>
                  <a:lnTo>
                    <a:pt x="1213" y="12598"/>
                  </a:lnTo>
                  <a:cubicBezTo>
                    <a:pt x="1080" y="12495"/>
                    <a:pt x="918" y="12436"/>
                    <a:pt x="725" y="12436"/>
                  </a:cubicBezTo>
                  <a:cubicBezTo>
                    <a:pt x="326" y="12450"/>
                    <a:pt x="1" y="12805"/>
                    <a:pt x="16" y="13205"/>
                  </a:cubicBezTo>
                  <a:cubicBezTo>
                    <a:pt x="30" y="13397"/>
                    <a:pt x="104" y="13574"/>
                    <a:pt x="237" y="13707"/>
                  </a:cubicBezTo>
                  <a:cubicBezTo>
                    <a:pt x="374" y="13831"/>
                    <a:pt x="550" y="13916"/>
                    <a:pt x="739" y="13916"/>
                  </a:cubicBezTo>
                  <a:cubicBezTo>
                    <a:pt x="754" y="13916"/>
                    <a:pt x="769" y="13915"/>
                    <a:pt x="784" y="13914"/>
                  </a:cubicBezTo>
                  <a:cubicBezTo>
                    <a:pt x="1198" y="13900"/>
                    <a:pt x="1509" y="13559"/>
                    <a:pt x="1494" y="13145"/>
                  </a:cubicBezTo>
                  <a:cubicBezTo>
                    <a:pt x="1494" y="13012"/>
                    <a:pt x="1450" y="12879"/>
                    <a:pt x="1361" y="12761"/>
                  </a:cubicBezTo>
                  <a:lnTo>
                    <a:pt x="5486" y="8650"/>
                  </a:lnTo>
                  <a:lnTo>
                    <a:pt x="12406" y="8650"/>
                  </a:lnTo>
                  <a:lnTo>
                    <a:pt x="14979" y="6063"/>
                  </a:lnTo>
                  <a:lnTo>
                    <a:pt x="14979" y="1450"/>
                  </a:lnTo>
                  <a:cubicBezTo>
                    <a:pt x="15112" y="1435"/>
                    <a:pt x="15245" y="1361"/>
                    <a:pt x="15364" y="1257"/>
                  </a:cubicBezTo>
                  <a:cubicBezTo>
                    <a:pt x="15645" y="962"/>
                    <a:pt x="15645" y="503"/>
                    <a:pt x="15364" y="207"/>
                  </a:cubicBezTo>
                  <a:cubicBezTo>
                    <a:pt x="15216" y="60"/>
                    <a:pt x="15024"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532645" y="4316862"/>
              <a:ext cx="944095" cy="933919"/>
            </a:xfrm>
            <a:custGeom>
              <a:avLst/>
              <a:gdLst/>
              <a:ahLst/>
              <a:cxnLst/>
              <a:rect l="l" t="t" r="r" b="b"/>
              <a:pathLst>
                <a:path w="24679" h="24413" extrusionOk="0">
                  <a:moveTo>
                    <a:pt x="24486" y="1"/>
                  </a:moveTo>
                  <a:lnTo>
                    <a:pt x="19282" y="5205"/>
                  </a:lnTo>
                  <a:lnTo>
                    <a:pt x="14047" y="5205"/>
                  </a:lnTo>
                  <a:lnTo>
                    <a:pt x="9390" y="9863"/>
                  </a:lnTo>
                  <a:cubicBezTo>
                    <a:pt x="9270" y="9770"/>
                    <a:pt x="9127" y="9713"/>
                    <a:pt x="8970" y="9713"/>
                  </a:cubicBezTo>
                  <a:cubicBezTo>
                    <a:pt x="8952" y="9713"/>
                    <a:pt x="8935" y="9714"/>
                    <a:pt x="8916" y="9715"/>
                  </a:cubicBezTo>
                  <a:cubicBezTo>
                    <a:pt x="8724" y="9715"/>
                    <a:pt x="8547" y="9804"/>
                    <a:pt x="8414" y="9952"/>
                  </a:cubicBezTo>
                  <a:cubicBezTo>
                    <a:pt x="8281" y="10100"/>
                    <a:pt x="8207" y="10277"/>
                    <a:pt x="8207" y="10484"/>
                  </a:cubicBezTo>
                  <a:cubicBezTo>
                    <a:pt x="8221" y="10662"/>
                    <a:pt x="8295" y="10839"/>
                    <a:pt x="8428" y="10972"/>
                  </a:cubicBezTo>
                  <a:cubicBezTo>
                    <a:pt x="8428" y="10987"/>
                    <a:pt x="8443" y="10987"/>
                    <a:pt x="8443" y="10987"/>
                  </a:cubicBezTo>
                  <a:cubicBezTo>
                    <a:pt x="8591" y="11135"/>
                    <a:pt x="8783" y="11194"/>
                    <a:pt x="8976" y="11194"/>
                  </a:cubicBezTo>
                  <a:cubicBezTo>
                    <a:pt x="9049" y="11194"/>
                    <a:pt x="9123" y="11164"/>
                    <a:pt x="9197" y="11149"/>
                  </a:cubicBezTo>
                  <a:lnTo>
                    <a:pt x="9197" y="11149"/>
                  </a:lnTo>
                  <a:lnTo>
                    <a:pt x="6211" y="14121"/>
                  </a:lnTo>
                  <a:cubicBezTo>
                    <a:pt x="6108" y="14057"/>
                    <a:pt x="5982" y="14015"/>
                    <a:pt x="5854" y="14015"/>
                  </a:cubicBezTo>
                  <a:cubicBezTo>
                    <a:pt x="5835" y="14015"/>
                    <a:pt x="5816" y="14016"/>
                    <a:pt x="5797" y="14018"/>
                  </a:cubicBezTo>
                  <a:cubicBezTo>
                    <a:pt x="5604" y="14018"/>
                    <a:pt x="5412" y="14107"/>
                    <a:pt x="5279" y="14255"/>
                  </a:cubicBezTo>
                  <a:cubicBezTo>
                    <a:pt x="5264" y="14269"/>
                    <a:pt x="5264" y="14284"/>
                    <a:pt x="5249" y="14299"/>
                  </a:cubicBezTo>
                  <a:lnTo>
                    <a:pt x="5249" y="12022"/>
                  </a:lnTo>
                  <a:lnTo>
                    <a:pt x="5249" y="11977"/>
                  </a:lnTo>
                  <a:lnTo>
                    <a:pt x="2839" y="9567"/>
                  </a:lnTo>
                  <a:lnTo>
                    <a:pt x="0" y="12406"/>
                  </a:lnTo>
                  <a:lnTo>
                    <a:pt x="0" y="21455"/>
                  </a:lnTo>
                  <a:lnTo>
                    <a:pt x="0" y="21500"/>
                  </a:lnTo>
                  <a:lnTo>
                    <a:pt x="2470" y="23969"/>
                  </a:lnTo>
                  <a:cubicBezTo>
                    <a:pt x="2470" y="23984"/>
                    <a:pt x="2470" y="24013"/>
                    <a:pt x="2470" y="24043"/>
                  </a:cubicBezTo>
                  <a:cubicBezTo>
                    <a:pt x="2470" y="24250"/>
                    <a:pt x="2632" y="24413"/>
                    <a:pt x="2839" y="24413"/>
                  </a:cubicBezTo>
                  <a:cubicBezTo>
                    <a:pt x="3032" y="24413"/>
                    <a:pt x="3209" y="24250"/>
                    <a:pt x="3209" y="24043"/>
                  </a:cubicBezTo>
                  <a:cubicBezTo>
                    <a:pt x="3209" y="23836"/>
                    <a:pt x="3032" y="23673"/>
                    <a:pt x="2839" y="23673"/>
                  </a:cubicBezTo>
                  <a:cubicBezTo>
                    <a:pt x="2736" y="23673"/>
                    <a:pt x="2647" y="23703"/>
                    <a:pt x="2588" y="23762"/>
                  </a:cubicBezTo>
                  <a:lnTo>
                    <a:pt x="222" y="21411"/>
                  </a:lnTo>
                  <a:lnTo>
                    <a:pt x="222" y="12495"/>
                  </a:lnTo>
                  <a:lnTo>
                    <a:pt x="2839" y="9878"/>
                  </a:lnTo>
                  <a:lnTo>
                    <a:pt x="5028" y="12066"/>
                  </a:lnTo>
                  <a:lnTo>
                    <a:pt x="5028" y="21219"/>
                  </a:lnTo>
                  <a:cubicBezTo>
                    <a:pt x="4880" y="21278"/>
                    <a:pt x="4776" y="21411"/>
                    <a:pt x="4776" y="21574"/>
                  </a:cubicBezTo>
                  <a:cubicBezTo>
                    <a:pt x="4776" y="21781"/>
                    <a:pt x="4939" y="21943"/>
                    <a:pt x="5146" y="21943"/>
                  </a:cubicBezTo>
                  <a:cubicBezTo>
                    <a:pt x="5353" y="21943"/>
                    <a:pt x="5516" y="21781"/>
                    <a:pt x="5516" y="21574"/>
                  </a:cubicBezTo>
                  <a:cubicBezTo>
                    <a:pt x="5516" y="21396"/>
                    <a:pt x="5397" y="21263"/>
                    <a:pt x="5249" y="21219"/>
                  </a:cubicBezTo>
                  <a:lnTo>
                    <a:pt x="5249" y="15216"/>
                  </a:lnTo>
                  <a:cubicBezTo>
                    <a:pt x="5264" y="15230"/>
                    <a:pt x="5279" y="15260"/>
                    <a:pt x="5309" y="15275"/>
                  </a:cubicBezTo>
                  <a:cubicBezTo>
                    <a:pt x="5309" y="15290"/>
                    <a:pt x="5323" y="15290"/>
                    <a:pt x="5323" y="15290"/>
                  </a:cubicBezTo>
                  <a:cubicBezTo>
                    <a:pt x="5471" y="15437"/>
                    <a:pt x="5663" y="15497"/>
                    <a:pt x="5856" y="15497"/>
                  </a:cubicBezTo>
                  <a:cubicBezTo>
                    <a:pt x="6048" y="15482"/>
                    <a:pt x="6240" y="15408"/>
                    <a:pt x="6373" y="15260"/>
                  </a:cubicBezTo>
                  <a:cubicBezTo>
                    <a:pt x="6506" y="15112"/>
                    <a:pt x="6565" y="14920"/>
                    <a:pt x="6565" y="14728"/>
                  </a:cubicBezTo>
                  <a:cubicBezTo>
                    <a:pt x="6551" y="14550"/>
                    <a:pt x="6491" y="14402"/>
                    <a:pt x="6373" y="14269"/>
                  </a:cubicBezTo>
                  <a:lnTo>
                    <a:pt x="9330" y="11312"/>
                  </a:lnTo>
                  <a:cubicBezTo>
                    <a:pt x="9464" y="11432"/>
                    <a:pt x="9621" y="11492"/>
                    <a:pt x="9791" y="11492"/>
                  </a:cubicBezTo>
                  <a:cubicBezTo>
                    <a:pt x="9810" y="11492"/>
                    <a:pt x="9829" y="11491"/>
                    <a:pt x="9848" y="11490"/>
                  </a:cubicBezTo>
                  <a:cubicBezTo>
                    <a:pt x="10040" y="11490"/>
                    <a:pt x="10232" y="11401"/>
                    <a:pt x="10365" y="11253"/>
                  </a:cubicBezTo>
                  <a:cubicBezTo>
                    <a:pt x="10499" y="11120"/>
                    <a:pt x="10572" y="10928"/>
                    <a:pt x="10558" y="10735"/>
                  </a:cubicBezTo>
                  <a:cubicBezTo>
                    <a:pt x="10558" y="10691"/>
                    <a:pt x="10558" y="10662"/>
                    <a:pt x="10543" y="10632"/>
                  </a:cubicBezTo>
                  <a:lnTo>
                    <a:pt x="10543" y="10632"/>
                  </a:lnTo>
                  <a:cubicBezTo>
                    <a:pt x="10572" y="10691"/>
                    <a:pt x="10602" y="10735"/>
                    <a:pt x="10646" y="10765"/>
                  </a:cubicBezTo>
                  <a:cubicBezTo>
                    <a:pt x="10661" y="10780"/>
                    <a:pt x="10661" y="10780"/>
                    <a:pt x="10676" y="10795"/>
                  </a:cubicBezTo>
                  <a:cubicBezTo>
                    <a:pt x="10809" y="10928"/>
                    <a:pt x="11001" y="10987"/>
                    <a:pt x="11193" y="10987"/>
                  </a:cubicBezTo>
                  <a:cubicBezTo>
                    <a:pt x="11400" y="10972"/>
                    <a:pt x="11578" y="10898"/>
                    <a:pt x="11711" y="10750"/>
                  </a:cubicBezTo>
                  <a:cubicBezTo>
                    <a:pt x="11800" y="10647"/>
                    <a:pt x="11859" y="10528"/>
                    <a:pt x="11888" y="10395"/>
                  </a:cubicBezTo>
                  <a:lnTo>
                    <a:pt x="16797" y="10395"/>
                  </a:lnTo>
                  <a:lnTo>
                    <a:pt x="17522" y="9671"/>
                  </a:lnTo>
                  <a:lnTo>
                    <a:pt x="17522" y="7882"/>
                  </a:lnTo>
                  <a:cubicBezTo>
                    <a:pt x="17670" y="7852"/>
                    <a:pt x="17803" y="7778"/>
                    <a:pt x="17906" y="7660"/>
                  </a:cubicBezTo>
                  <a:cubicBezTo>
                    <a:pt x="18040" y="7527"/>
                    <a:pt x="18099" y="7335"/>
                    <a:pt x="18099" y="7128"/>
                  </a:cubicBezTo>
                  <a:cubicBezTo>
                    <a:pt x="18084" y="6935"/>
                    <a:pt x="17995" y="6758"/>
                    <a:pt x="17862" y="6625"/>
                  </a:cubicBezTo>
                  <a:cubicBezTo>
                    <a:pt x="17727" y="6503"/>
                    <a:pt x="17554" y="6431"/>
                    <a:pt x="17378" y="6431"/>
                  </a:cubicBezTo>
                  <a:cubicBezTo>
                    <a:pt x="17362" y="6431"/>
                    <a:pt x="17346" y="6431"/>
                    <a:pt x="17330" y="6433"/>
                  </a:cubicBezTo>
                  <a:cubicBezTo>
                    <a:pt x="17138" y="6433"/>
                    <a:pt x="16945" y="6521"/>
                    <a:pt x="16812" y="6654"/>
                  </a:cubicBezTo>
                  <a:cubicBezTo>
                    <a:pt x="16679" y="6802"/>
                    <a:pt x="16605" y="6995"/>
                    <a:pt x="16620" y="7187"/>
                  </a:cubicBezTo>
                  <a:cubicBezTo>
                    <a:pt x="16620" y="7379"/>
                    <a:pt x="16709" y="7556"/>
                    <a:pt x="16842" y="7689"/>
                  </a:cubicBezTo>
                  <a:cubicBezTo>
                    <a:pt x="16842" y="7689"/>
                    <a:pt x="16842" y="7704"/>
                    <a:pt x="16857" y="7704"/>
                  </a:cubicBezTo>
                  <a:cubicBezTo>
                    <a:pt x="16975" y="7823"/>
                    <a:pt x="17138" y="7882"/>
                    <a:pt x="17300" y="7896"/>
                  </a:cubicBezTo>
                  <a:lnTo>
                    <a:pt x="17300" y="9582"/>
                  </a:lnTo>
                  <a:lnTo>
                    <a:pt x="16694" y="10174"/>
                  </a:lnTo>
                  <a:lnTo>
                    <a:pt x="11903" y="10174"/>
                  </a:lnTo>
                  <a:cubicBezTo>
                    <a:pt x="11888" y="9996"/>
                    <a:pt x="11815" y="9833"/>
                    <a:pt x="11667" y="9700"/>
                  </a:cubicBezTo>
                  <a:cubicBezTo>
                    <a:pt x="11534" y="9567"/>
                    <a:pt x="11341" y="9508"/>
                    <a:pt x="11149" y="9508"/>
                  </a:cubicBezTo>
                  <a:cubicBezTo>
                    <a:pt x="10942" y="9523"/>
                    <a:pt x="10765" y="9597"/>
                    <a:pt x="10632" y="9745"/>
                  </a:cubicBezTo>
                  <a:cubicBezTo>
                    <a:pt x="10499" y="9893"/>
                    <a:pt x="10425" y="10085"/>
                    <a:pt x="10439" y="10277"/>
                  </a:cubicBezTo>
                  <a:cubicBezTo>
                    <a:pt x="10439" y="10307"/>
                    <a:pt x="10439" y="10336"/>
                    <a:pt x="10439" y="10366"/>
                  </a:cubicBezTo>
                  <a:cubicBezTo>
                    <a:pt x="10410" y="10321"/>
                    <a:pt x="10365" y="10262"/>
                    <a:pt x="10321" y="10218"/>
                  </a:cubicBezTo>
                  <a:cubicBezTo>
                    <a:pt x="10186" y="10096"/>
                    <a:pt x="10026" y="10024"/>
                    <a:pt x="9841" y="10024"/>
                  </a:cubicBezTo>
                  <a:cubicBezTo>
                    <a:pt x="9824" y="10024"/>
                    <a:pt x="9806" y="10024"/>
                    <a:pt x="9789" y="10026"/>
                  </a:cubicBezTo>
                  <a:cubicBezTo>
                    <a:pt x="9715" y="10026"/>
                    <a:pt x="9641" y="10040"/>
                    <a:pt x="9582" y="10070"/>
                  </a:cubicBezTo>
                  <a:cubicBezTo>
                    <a:pt x="9567" y="10040"/>
                    <a:pt x="9552" y="10026"/>
                    <a:pt x="9537" y="10011"/>
                  </a:cubicBezTo>
                  <a:lnTo>
                    <a:pt x="14136" y="5427"/>
                  </a:lnTo>
                  <a:lnTo>
                    <a:pt x="19370" y="5427"/>
                  </a:lnTo>
                  <a:lnTo>
                    <a:pt x="24679" y="119"/>
                  </a:lnTo>
                  <a:cubicBezTo>
                    <a:pt x="24605" y="89"/>
                    <a:pt x="24545" y="45"/>
                    <a:pt x="244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807542" y="4569151"/>
              <a:ext cx="493260" cy="334961"/>
            </a:xfrm>
            <a:custGeom>
              <a:avLst/>
              <a:gdLst/>
              <a:ahLst/>
              <a:cxnLst/>
              <a:rect l="l" t="t" r="r" b="b"/>
              <a:pathLst>
                <a:path w="12894" h="8756" extrusionOk="0">
                  <a:moveTo>
                    <a:pt x="12125" y="0"/>
                  </a:moveTo>
                  <a:cubicBezTo>
                    <a:pt x="11711" y="15"/>
                    <a:pt x="11401" y="355"/>
                    <a:pt x="11415" y="769"/>
                  </a:cubicBezTo>
                  <a:cubicBezTo>
                    <a:pt x="11415" y="947"/>
                    <a:pt x="11489" y="1124"/>
                    <a:pt x="11622" y="1257"/>
                  </a:cubicBezTo>
                  <a:cubicBezTo>
                    <a:pt x="11637" y="1272"/>
                    <a:pt x="11637" y="1272"/>
                    <a:pt x="11652" y="1272"/>
                  </a:cubicBezTo>
                  <a:cubicBezTo>
                    <a:pt x="11755" y="1390"/>
                    <a:pt x="11903" y="1449"/>
                    <a:pt x="12051" y="1464"/>
                  </a:cubicBezTo>
                  <a:lnTo>
                    <a:pt x="12051" y="3519"/>
                  </a:lnTo>
                  <a:lnTo>
                    <a:pt x="10750" y="4821"/>
                  </a:lnTo>
                  <a:lnTo>
                    <a:pt x="3697" y="4821"/>
                  </a:lnTo>
                  <a:lnTo>
                    <a:pt x="1139" y="7393"/>
                  </a:lnTo>
                  <a:cubicBezTo>
                    <a:pt x="1006" y="7319"/>
                    <a:pt x="858" y="7275"/>
                    <a:pt x="710" y="7275"/>
                  </a:cubicBezTo>
                  <a:cubicBezTo>
                    <a:pt x="518" y="7290"/>
                    <a:pt x="341" y="7364"/>
                    <a:pt x="207" y="7512"/>
                  </a:cubicBezTo>
                  <a:cubicBezTo>
                    <a:pt x="74" y="7660"/>
                    <a:pt x="0" y="7852"/>
                    <a:pt x="0" y="8044"/>
                  </a:cubicBezTo>
                  <a:cubicBezTo>
                    <a:pt x="15" y="8236"/>
                    <a:pt x="89" y="8414"/>
                    <a:pt x="222" y="8532"/>
                  </a:cubicBezTo>
                  <a:cubicBezTo>
                    <a:pt x="222" y="8547"/>
                    <a:pt x="237" y="8547"/>
                    <a:pt x="237" y="8562"/>
                  </a:cubicBezTo>
                  <a:cubicBezTo>
                    <a:pt x="372" y="8683"/>
                    <a:pt x="545" y="8756"/>
                    <a:pt x="721" y="8756"/>
                  </a:cubicBezTo>
                  <a:cubicBezTo>
                    <a:pt x="737" y="8756"/>
                    <a:pt x="753" y="8755"/>
                    <a:pt x="769" y="8754"/>
                  </a:cubicBezTo>
                  <a:cubicBezTo>
                    <a:pt x="962" y="8754"/>
                    <a:pt x="1154" y="8665"/>
                    <a:pt x="1287" y="8517"/>
                  </a:cubicBezTo>
                  <a:cubicBezTo>
                    <a:pt x="1420" y="8369"/>
                    <a:pt x="1494" y="8192"/>
                    <a:pt x="1479" y="7985"/>
                  </a:cubicBezTo>
                  <a:cubicBezTo>
                    <a:pt x="1479" y="7822"/>
                    <a:pt x="1405" y="7660"/>
                    <a:pt x="1302" y="7541"/>
                  </a:cubicBezTo>
                  <a:lnTo>
                    <a:pt x="3800" y="5042"/>
                  </a:lnTo>
                  <a:lnTo>
                    <a:pt x="10839" y="5042"/>
                  </a:lnTo>
                  <a:lnTo>
                    <a:pt x="12273" y="3623"/>
                  </a:lnTo>
                  <a:lnTo>
                    <a:pt x="12273" y="1464"/>
                  </a:lnTo>
                  <a:cubicBezTo>
                    <a:pt x="12628" y="1405"/>
                    <a:pt x="12894" y="1080"/>
                    <a:pt x="12879" y="710"/>
                  </a:cubicBezTo>
                  <a:cubicBezTo>
                    <a:pt x="12864"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921235" y="4821401"/>
              <a:ext cx="609785" cy="377347"/>
            </a:xfrm>
            <a:custGeom>
              <a:avLst/>
              <a:gdLst/>
              <a:ahLst/>
              <a:cxnLst/>
              <a:rect l="l" t="t" r="r" b="b"/>
              <a:pathLst>
                <a:path w="15940" h="9864" extrusionOk="0">
                  <a:moveTo>
                    <a:pt x="15156" y="1"/>
                  </a:moveTo>
                  <a:cubicBezTo>
                    <a:pt x="14757" y="31"/>
                    <a:pt x="14432" y="371"/>
                    <a:pt x="14447" y="770"/>
                  </a:cubicBezTo>
                  <a:cubicBezTo>
                    <a:pt x="14461" y="918"/>
                    <a:pt x="14506" y="1051"/>
                    <a:pt x="14580" y="1169"/>
                  </a:cubicBezTo>
                  <a:lnTo>
                    <a:pt x="9567" y="6182"/>
                  </a:lnTo>
                  <a:lnTo>
                    <a:pt x="3460" y="6182"/>
                  </a:lnTo>
                  <a:lnTo>
                    <a:pt x="1139" y="8503"/>
                  </a:lnTo>
                  <a:cubicBezTo>
                    <a:pt x="1036" y="8426"/>
                    <a:pt x="910" y="8382"/>
                    <a:pt x="771" y="8382"/>
                  </a:cubicBezTo>
                  <a:cubicBezTo>
                    <a:pt x="751" y="8382"/>
                    <a:pt x="731" y="8383"/>
                    <a:pt x="710" y="8385"/>
                  </a:cubicBezTo>
                  <a:cubicBezTo>
                    <a:pt x="518" y="8385"/>
                    <a:pt x="326" y="8473"/>
                    <a:pt x="193" y="8621"/>
                  </a:cubicBezTo>
                  <a:cubicBezTo>
                    <a:pt x="60" y="8769"/>
                    <a:pt x="0" y="8947"/>
                    <a:pt x="0" y="9154"/>
                  </a:cubicBezTo>
                  <a:cubicBezTo>
                    <a:pt x="15" y="9331"/>
                    <a:pt x="89" y="9508"/>
                    <a:pt x="222" y="9642"/>
                  </a:cubicBezTo>
                  <a:cubicBezTo>
                    <a:pt x="222" y="9642"/>
                    <a:pt x="237" y="9656"/>
                    <a:pt x="237" y="9656"/>
                  </a:cubicBezTo>
                  <a:cubicBezTo>
                    <a:pt x="385" y="9789"/>
                    <a:pt x="577" y="9863"/>
                    <a:pt x="769" y="9863"/>
                  </a:cubicBezTo>
                  <a:cubicBezTo>
                    <a:pt x="962" y="9849"/>
                    <a:pt x="1154" y="9760"/>
                    <a:pt x="1287" y="9627"/>
                  </a:cubicBezTo>
                  <a:cubicBezTo>
                    <a:pt x="1420" y="9479"/>
                    <a:pt x="1479" y="9287"/>
                    <a:pt x="1479" y="9094"/>
                  </a:cubicBezTo>
                  <a:cubicBezTo>
                    <a:pt x="1464" y="8932"/>
                    <a:pt x="1405" y="8769"/>
                    <a:pt x="1302" y="8651"/>
                  </a:cubicBezTo>
                  <a:lnTo>
                    <a:pt x="3549" y="6403"/>
                  </a:lnTo>
                  <a:lnTo>
                    <a:pt x="9656" y="6403"/>
                  </a:lnTo>
                  <a:lnTo>
                    <a:pt x="14742" y="1332"/>
                  </a:lnTo>
                  <a:cubicBezTo>
                    <a:pt x="14862" y="1425"/>
                    <a:pt x="15005" y="1482"/>
                    <a:pt x="15162" y="1482"/>
                  </a:cubicBezTo>
                  <a:cubicBezTo>
                    <a:pt x="15179" y="1482"/>
                    <a:pt x="15197" y="1481"/>
                    <a:pt x="15215" y="1480"/>
                  </a:cubicBezTo>
                  <a:cubicBezTo>
                    <a:pt x="15629" y="1465"/>
                    <a:pt x="15940" y="1125"/>
                    <a:pt x="15925" y="711"/>
                  </a:cubicBezTo>
                  <a:cubicBezTo>
                    <a:pt x="15910" y="326"/>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846562" y="4350258"/>
              <a:ext cx="695208" cy="600183"/>
            </a:xfrm>
            <a:custGeom>
              <a:avLst/>
              <a:gdLst/>
              <a:ahLst/>
              <a:cxnLst/>
              <a:rect l="l" t="t" r="r" b="b"/>
              <a:pathLst>
                <a:path w="18173" h="15689" extrusionOk="0">
                  <a:moveTo>
                    <a:pt x="17951" y="0"/>
                  </a:moveTo>
                  <a:lnTo>
                    <a:pt x="13456" y="4480"/>
                  </a:lnTo>
                  <a:lnTo>
                    <a:pt x="13456" y="9818"/>
                  </a:lnTo>
                  <a:lnTo>
                    <a:pt x="11046" y="12243"/>
                  </a:lnTo>
                  <a:lnTo>
                    <a:pt x="3298" y="12243"/>
                  </a:lnTo>
                  <a:lnTo>
                    <a:pt x="1184" y="14343"/>
                  </a:lnTo>
                  <a:lnTo>
                    <a:pt x="1184" y="14357"/>
                  </a:lnTo>
                  <a:cubicBezTo>
                    <a:pt x="1064" y="14265"/>
                    <a:pt x="921" y="14207"/>
                    <a:pt x="764" y="14207"/>
                  </a:cubicBezTo>
                  <a:cubicBezTo>
                    <a:pt x="746" y="14207"/>
                    <a:pt x="729" y="14208"/>
                    <a:pt x="710" y="14210"/>
                  </a:cubicBezTo>
                  <a:cubicBezTo>
                    <a:pt x="518" y="14210"/>
                    <a:pt x="341" y="14298"/>
                    <a:pt x="208" y="14446"/>
                  </a:cubicBezTo>
                  <a:cubicBezTo>
                    <a:pt x="75" y="14594"/>
                    <a:pt x="1" y="14771"/>
                    <a:pt x="1" y="14978"/>
                  </a:cubicBezTo>
                  <a:cubicBezTo>
                    <a:pt x="15" y="15156"/>
                    <a:pt x="89" y="15333"/>
                    <a:pt x="222" y="15466"/>
                  </a:cubicBezTo>
                  <a:cubicBezTo>
                    <a:pt x="222" y="15466"/>
                    <a:pt x="237" y="15481"/>
                    <a:pt x="237" y="15481"/>
                  </a:cubicBezTo>
                  <a:cubicBezTo>
                    <a:pt x="385" y="15614"/>
                    <a:pt x="577" y="15688"/>
                    <a:pt x="770" y="15688"/>
                  </a:cubicBezTo>
                  <a:cubicBezTo>
                    <a:pt x="977" y="15673"/>
                    <a:pt x="1154" y="15585"/>
                    <a:pt x="1287" y="15452"/>
                  </a:cubicBezTo>
                  <a:cubicBezTo>
                    <a:pt x="1420" y="15304"/>
                    <a:pt x="1494" y="15112"/>
                    <a:pt x="1479" y="14919"/>
                  </a:cubicBezTo>
                  <a:cubicBezTo>
                    <a:pt x="1479" y="14757"/>
                    <a:pt x="1420" y="14624"/>
                    <a:pt x="1331" y="14505"/>
                  </a:cubicBezTo>
                  <a:lnTo>
                    <a:pt x="3387" y="12465"/>
                  </a:lnTo>
                  <a:lnTo>
                    <a:pt x="11135" y="12465"/>
                  </a:lnTo>
                  <a:lnTo>
                    <a:pt x="13678" y="9907"/>
                  </a:lnTo>
                  <a:lnTo>
                    <a:pt x="13678" y="4584"/>
                  </a:lnTo>
                  <a:lnTo>
                    <a:pt x="18173" y="89"/>
                  </a:lnTo>
                  <a:cubicBezTo>
                    <a:pt x="18099" y="59"/>
                    <a:pt x="18025" y="30"/>
                    <a:pt x="1795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987989" y="4608706"/>
              <a:ext cx="167442" cy="56617"/>
            </a:xfrm>
            <a:custGeom>
              <a:avLst/>
              <a:gdLst/>
              <a:ahLst/>
              <a:cxnLst/>
              <a:rect l="l" t="t" r="r" b="b"/>
              <a:pathLst>
                <a:path w="4377" h="1480" extrusionOk="0">
                  <a:moveTo>
                    <a:pt x="3635" y="1"/>
                  </a:moveTo>
                  <a:cubicBezTo>
                    <a:pt x="3626" y="1"/>
                    <a:pt x="3617" y="1"/>
                    <a:pt x="3608" y="1"/>
                  </a:cubicBezTo>
                  <a:cubicBezTo>
                    <a:pt x="3224" y="16"/>
                    <a:pt x="2928" y="312"/>
                    <a:pt x="2898" y="667"/>
                  </a:cubicBezTo>
                  <a:lnTo>
                    <a:pt x="1479" y="667"/>
                  </a:lnTo>
                  <a:cubicBezTo>
                    <a:pt x="1464" y="489"/>
                    <a:pt x="1390" y="327"/>
                    <a:pt x="1242" y="194"/>
                  </a:cubicBezTo>
                  <a:cubicBezTo>
                    <a:pt x="1109" y="75"/>
                    <a:pt x="932" y="1"/>
                    <a:pt x="754" y="1"/>
                  </a:cubicBezTo>
                  <a:lnTo>
                    <a:pt x="725" y="1"/>
                  </a:lnTo>
                  <a:cubicBezTo>
                    <a:pt x="311" y="16"/>
                    <a:pt x="0" y="356"/>
                    <a:pt x="15" y="770"/>
                  </a:cubicBezTo>
                  <a:cubicBezTo>
                    <a:pt x="15" y="948"/>
                    <a:pt x="89" y="1125"/>
                    <a:pt x="222" y="1258"/>
                  </a:cubicBezTo>
                  <a:cubicBezTo>
                    <a:pt x="237" y="1273"/>
                    <a:pt x="237" y="1273"/>
                    <a:pt x="252" y="1288"/>
                  </a:cubicBezTo>
                  <a:cubicBezTo>
                    <a:pt x="385" y="1421"/>
                    <a:pt x="577" y="1480"/>
                    <a:pt x="769" y="1480"/>
                  </a:cubicBezTo>
                  <a:cubicBezTo>
                    <a:pt x="1124" y="1465"/>
                    <a:pt x="1405" y="1214"/>
                    <a:pt x="1464" y="889"/>
                  </a:cubicBezTo>
                  <a:lnTo>
                    <a:pt x="2913" y="889"/>
                  </a:lnTo>
                  <a:cubicBezTo>
                    <a:pt x="2943" y="1036"/>
                    <a:pt x="3002" y="1155"/>
                    <a:pt x="3105" y="1258"/>
                  </a:cubicBezTo>
                  <a:cubicBezTo>
                    <a:pt x="3253" y="1406"/>
                    <a:pt x="3445" y="1480"/>
                    <a:pt x="3652" y="1480"/>
                  </a:cubicBezTo>
                  <a:cubicBezTo>
                    <a:pt x="4066" y="1465"/>
                    <a:pt x="4377" y="1110"/>
                    <a:pt x="4362" y="711"/>
                  </a:cubicBezTo>
                  <a:cubicBezTo>
                    <a:pt x="4348" y="307"/>
                    <a:pt x="4023" y="1"/>
                    <a:pt x="363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28"/>
          <p:cNvGrpSpPr/>
          <p:nvPr/>
        </p:nvGrpSpPr>
        <p:grpSpPr>
          <a:xfrm rot="10800000" flipH="1">
            <a:off x="6957307" y="-836262"/>
            <a:ext cx="2943176" cy="2942600"/>
            <a:chOff x="-564150" y="3589452"/>
            <a:chExt cx="2169844" cy="2038094"/>
          </a:xfrm>
        </p:grpSpPr>
        <p:sp>
          <p:nvSpPr>
            <p:cNvPr id="373" name="Google Shape;373;p28"/>
            <p:cNvSpPr/>
            <p:nvPr/>
          </p:nvSpPr>
          <p:spPr>
            <a:xfrm>
              <a:off x="-434046" y="3735967"/>
              <a:ext cx="1405680" cy="1112073"/>
            </a:xfrm>
            <a:custGeom>
              <a:avLst/>
              <a:gdLst/>
              <a:ahLst/>
              <a:cxnLst/>
              <a:rect l="l" t="t" r="r" b="b"/>
              <a:pathLst>
                <a:path w="36745" h="29070" extrusionOk="0">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232271" y="4016526"/>
              <a:ext cx="867738" cy="1270602"/>
            </a:xfrm>
            <a:custGeom>
              <a:avLst/>
              <a:gdLst/>
              <a:ahLst/>
              <a:cxnLst/>
              <a:rect l="l" t="t" r="r" b="b"/>
              <a:pathLst>
                <a:path w="22683" h="33214" extrusionOk="0">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361631" y="4510315"/>
              <a:ext cx="674856" cy="657374"/>
            </a:xfrm>
            <a:custGeom>
              <a:avLst/>
              <a:gdLst/>
              <a:ahLst/>
              <a:cxnLst/>
              <a:rect l="l" t="t" r="r" b="b"/>
              <a:pathLst>
                <a:path w="17641" h="17184" extrusionOk="0">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248108" y="3801573"/>
              <a:ext cx="763685" cy="661850"/>
            </a:xfrm>
            <a:custGeom>
              <a:avLst/>
              <a:gdLst/>
              <a:ahLst/>
              <a:cxnLst/>
              <a:rect l="l" t="t" r="r" b="b"/>
              <a:pathLst>
                <a:path w="19963" h="17301" extrusionOk="0">
                  <a:moveTo>
                    <a:pt x="19149" y="0"/>
                  </a:moveTo>
                  <a:cubicBezTo>
                    <a:pt x="18972" y="0"/>
                    <a:pt x="18779" y="60"/>
                    <a:pt x="18631" y="207"/>
                  </a:cubicBezTo>
                  <a:cubicBezTo>
                    <a:pt x="18365" y="474"/>
                    <a:pt x="18351" y="902"/>
                    <a:pt x="18572" y="1183"/>
                  </a:cubicBezTo>
                  <a:lnTo>
                    <a:pt x="11046" y="8724"/>
                  </a:lnTo>
                  <a:lnTo>
                    <a:pt x="5841" y="8724"/>
                  </a:lnTo>
                  <a:lnTo>
                    <a:pt x="622" y="13929"/>
                  </a:lnTo>
                  <a:lnTo>
                    <a:pt x="622" y="15851"/>
                  </a:lnTo>
                  <a:cubicBezTo>
                    <a:pt x="504" y="15881"/>
                    <a:pt x="385" y="15940"/>
                    <a:pt x="297" y="16043"/>
                  </a:cubicBezTo>
                  <a:cubicBezTo>
                    <a:pt x="1" y="16324"/>
                    <a:pt x="1" y="16798"/>
                    <a:pt x="297" y="17078"/>
                  </a:cubicBezTo>
                  <a:cubicBezTo>
                    <a:pt x="437" y="17226"/>
                    <a:pt x="626" y="17300"/>
                    <a:pt x="814" y="17300"/>
                  </a:cubicBezTo>
                  <a:cubicBezTo>
                    <a:pt x="1003" y="17300"/>
                    <a:pt x="1191" y="17226"/>
                    <a:pt x="1332" y="17078"/>
                  </a:cubicBezTo>
                  <a:cubicBezTo>
                    <a:pt x="1627" y="16798"/>
                    <a:pt x="1627" y="16324"/>
                    <a:pt x="1332" y="16043"/>
                  </a:cubicBezTo>
                  <a:cubicBezTo>
                    <a:pt x="1199" y="15896"/>
                    <a:pt x="1021" y="15836"/>
                    <a:pt x="844" y="15822"/>
                  </a:cubicBezTo>
                  <a:lnTo>
                    <a:pt x="844" y="14033"/>
                  </a:lnTo>
                  <a:lnTo>
                    <a:pt x="5930" y="8946"/>
                  </a:lnTo>
                  <a:lnTo>
                    <a:pt x="11135" y="8946"/>
                  </a:lnTo>
                  <a:lnTo>
                    <a:pt x="18735" y="1346"/>
                  </a:lnTo>
                  <a:cubicBezTo>
                    <a:pt x="18863" y="1429"/>
                    <a:pt x="19008" y="1471"/>
                    <a:pt x="19153" y="1471"/>
                  </a:cubicBezTo>
                  <a:cubicBezTo>
                    <a:pt x="19342" y="1471"/>
                    <a:pt x="19530" y="1400"/>
                    <a:pt x="19681" y="1257"/>
                  </a:cubicBezTo>
                  <a:cubicBezTo>
                    <a:pt x="19962" y="962"/>
                    <a:pt x="19962" y="503"/>
                    <a:pt x="19681" y="207"/>
                  </a:cubicBezTo>
                  <a:cubicBezTo>
                    <a:pt x="19533" y="60"/>
                    <a:pt x="19341" y="0"/>
                    <a:pt x="191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277356" y="5105939"/>
              <a:ext cx="470651" cy="221841"/>
            </a:xfrm>
            <a:custGeom>
              <a:avLst/>
              <a:gdLst/>
              <a:ahLst/>
              <a:cxnLst/>
              <a:rect l="l" t="t" r="r" b="b"/>
              <a:pathLst>
                <a:path w="12303" h="5799" extrusionOk="0">
                  <a:moveTo>
                    <a:pt x="11519" y="0"/>
                  </a:moveTo>
                  <a:cubicBezTo>
                    <a:pt x="11164" y="15"/>
                    <a:pt x="10883" y="267"/>
                    <a:pt x="10824" y="607"/>
                  </a:cubicBezTo>
                  <a:lnTo>
                    <a:pt x="4939" y="607"/>
                  </a:lnTo>
                  <a:lnTo>
                    <a:pt x="1124" y="4421"/>
                  </a:lnTo>
                  <a:cubicBezTo>
                    <a:pt x="1006" y="4362"/>
                    <a:pt x="873" y="4318"/>
                    <a:pt x="725" y="4318"/>
                  </a:cubicBezTo>
                  <a:cubicBezTo>
                    <a:pt x="326" y="4333"/>
                    <a:pt x="1" y="4688"/>
                    <a:pt x="15" y="5087"/>
                  </a:cubicBezTo>
                  <a:cubicBezTo>
                    <a:pt x="30" y="5279"/>
                    <a:pt x="104" y="5457"/>
                    <a:pt x="237" y="5590"/>
                  </a:cubicBezTo>
                  <a:cubicBezTo>
                    <a:pt x="237" y="5590"/>
                    <a:pt x="252" y="5604"/>
                    <a:pt x="252" y="5604"/>
                  </a:cubicBezTo>
                  <a:cubicBezTo>
                    <a:pt x="387" y="5726"/>
                    <a:pt x="560" y="5798"/>
                    <a:pt x="735" y="5798"/>
                  </a:cubicBezTo>
                  <a:cubicBezTo>
                    <a:pt x="752" y="5798"/>
                    <a:pt x="768" y="5798"/>
                    <a:pt x="784" y="5797"/>
                  </a:cubicBezTo>
                  <a:cubicBezTo>
                    <a:pt x="1198" y="5782"/>
                    <a:pt x="1509" y="5442"/>
                    <a:pt x="1494" y="5028"/>
                  </a:cubicBezTo>
                  <a:cubicBezTo>
                    <a:pt x="1494" y="4850"/>
                    <a:pt x="1405" y="4688"/>
                    <a:pt x="1302" y="4569"/>
                  </a:cubicBezTo>
                  <a:lnTo>
                    <a:pt x="5028" y="828"/>
                  </a:lnTo>
                  <a:lnTo>
                    <a:pt x="10824" y="828"/>
                  </a:lnTo>
                  <a:cubicBezTo>
                    <a:pt x="10839" y="991"/>
                    <a:pt x="10913" y="1139"/>
                    <a:pt x="11031" y="1257"/>
                  </a:cubicBezTo>
                  <a:cubicBezTo>
                    <a:pt x="11154" y="1381"/>
                    <a:pt x="11341" y="1466"/>
                    <a:pt x="11533" y="1466"/>
                  </a:cubicBezTo>
                  <a:cubicBezTo>
                    <a:pt x="11548" y="1466"/>
                    <a:pt x="11563" y="1465"/>
                    <a:pt x="11578" y="1464"/>
                  </a:cubicBezTo>
                  <a:cubicBezTo>
                    <a:pt x="11977" y="1449"/>
                    <a:pt x="12303" y="1109"/>
                    <a:pt x="12288" y="710"/>
                  </a:cubicBezTo>
                  <a:cubicBezTo>
                    <a:pt x="12273" y="311"/>
                    <a:pt x="11948"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301686" y="4910228"/>
              <a:ext cx="597926" cy="532357"/>
            </a:xfrm>
            <a:custGeom>
              <a:avLst/>
              <a:gdLst/>
              <a:ahLst/>
              <a:cxnLst/>
              <a:rect l="l" t="t" r="r" b="b"/>
              <a:pathLst>
                <a:path w="15630" h="13916" extrusionOk="0">
                  <a:moveTo>
                    <a:pt x="14831" y="0"/>
                  </a:moveTo>
                  <a:cubicBezTo>
                    <a:pt x="14639" y="0"/>
                    <a:pt x="14447" y="60"/>
                    <a:pt x="14299" y="207"/>
                  </a:cubicBezTo>
                  <a:cubicBezTo>
                    <a:pt x="14018" y="503"/>
                    <a:pt x="14018" y="961"/>
                    <a:pt x="14299" y="1257"/>
                  </a:cubicBezTo>
                  <a:cubicBezTo>
                    <a:pt x="14432" y="1376"/>
                    <a:pt x="14580" y="1449"/>
                    <a:pt x="14743" y="1464"/>
                  </a:cubicBezTo>
                  <a:lnTo>
                    <a:pt x="14743" y="5974"/>
                  </a:lnTo>
                  <a:lnTo>
                    <a:pt x="12303" y="8429"/>
                  </a:lnTo>
                  <a:lnTo>
                    <a:pt x="5383" y="8429"/>
                  </a:lnTo>
                  <a:lnTo>
                    <a:pt x="1198" y="12598"/>
                  </a:lnTo>
                  <a:cubicBezTo>
                    <a:pt x="1065" y="12495"/>
                    <a:pt x="903" y="12436"/>
                    <a:pt x="725" y="12436"/>
                  </a:cubicBezTo>
                  <a:cubicBezTo>
                    <a:pt x="311" y="12465"/>
                    <a:pt x="1" y="12805"/>
                    <a:pt x="15" y="13204"/>
                  </a:cubicBezTo>
                  <a:cubicBezTo>
                    <a:pt x="15" y="13397"/>
                    <a:pt x="104" y="13574"/>
                    <a:pt x="222" y="13707"/>
                  </a:cubicBezTo>
                  <a:cubicBezTo>
                    <a:pt x="360" y="13831"/>
                    <a:pt x="535" y="13916"/>
                    <a:pt x="725" y="13916"/>
                  </a:cubicBezTo>
                  <a:cubicBezTo>
                    <a:pt x="739" y="13916"/>
                    <a:pt x="754" y="13915"/>
                    <a:pt x="770" y="13914"/>
                  </a:cubicBezTo>
                  <a:cubicBezTo>
                    <a:pt x="1184" y="13899"/>
                    <a:pt x="1509" y="13559"/>
                    <a:pt x="1479" y="13145"/>
                  </a:cubicBezTo>
                  <a:cubicBezTo>
                    <a:pt x="1479" y="13012"/>
                    <a:pt x="1435" y="12879"/>
                    <a:pt x="1361" y="12761"/>
                  </a:cubicBezTo>
                  <a:lnTo>
                    <a:pt x="5472" y="8650"/>
                  </a:lnTo>
                  <a:lnTo>
                    <a:pt x="12392" y="8650"/>
                  </a:lnTo>
                  <a:lnTo>
                    <a:pt x="14964" y="6063"/>
                  </a:lnTo>
                  <a:lnTo>
                    <a:pt x="14964" y="1464"/>
                  </a:lnTo>
                  <a:cubicBezTo>
                    <a:pt x="15112" y="1435"/>
                    <a:pt x="15245" y="1361"/>
                    <a:pt x="15349" y="1257"/>
                  </a:cubicBezTo>
                  <a:cubicBezTo>
                    <a:pt x="15630" y="961"/>
                    <a:pt x="15630" y="503"/>
                    <a:pt x="15349" y="207"/>
                  </a:cubicBezTo>
                  <a:cubicBezTo>
                    <a:pt x="15201" y="60"/>
                    <a:pt x="15009"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195912" y="3984277"/>
              <a:ext cx="1620061" cy="1527905"/>
            </a:xfrm>
            <a:custGeom>
              <a:avLst/>
              <a:gdLst/>
              <a:ahLst/>
              <a:cxnLst/>
              <a:rect l="l" t="t" r="r" b="b"/>
              <a:pathLst>
                <a:path w="42349" h="39940" extrusionOk="0">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564150" y="3615465"/>
              <a:ext cx="1260311" cy="1109280"/>
            </a:xfrm>
            <a:custGeom>
              <a:avLst/>
              <a:gdLst/>
              <a:ahLst/>
              <a:cxnLst/>
              <a:rect l="l" t="t" r="r" b="b"/>
              <a:pathLst>
                <a:path w="32945" h="28997" extrusionOk="0">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186272" y="3843998"/>
              <a:ext cx="422565" cy="419160"/>
            </a:xfrm>
            <a:custGeom>
              <a:avLst/>
              <a:gdLst/>
              <a:ahLst/>
              <a:cxnLst/>
              <a:rect l="l" t="t" r="r" b="b"/>
              <a:pathLst>
                <a:path w="11046" h="10957" extrusionOk="0">
                  <a:moveTo>
                    <a:pt x="10232" y="0"/>
                  </a:moveTo>
                  <a:cubicBezTo>
                    <a:pt x="10040" y="0"/>
                    <a:pt x="9862" y="74"/>
                    <a:pt x="9715" y="207"/>
                  </a:cubicBezTo>
                  <a:cubicBezTo>
                    <a:pt x="9419" y="503"/>
                    <a:pt x="9419" y="962"/>
                    <a:pt x="9715" y="1257"/>
                  </a:cubicBezTo>
                  <a:cubicBezTo>
                    <a:pt x="9848" y="1390"/>
                    <a:pt x="10025" y="1464"/>
                    <a:pt x="10217" y="1464"/>
                  </a:cubicBezTo>
                  <a:lnTo>
                    <a:pt x="10217" y="4436"/>
                  </a:lnTo>
                  <a:lnTo>
                    <a:pt x="3918" y="10735"/>
                  </a:lnTo>
                  <a:lnTo>
                    <a:pt x="207" y="10735"/>
                  </a:lnTo>
                  <a:lnTo>
                    <a:pt x="207" y="7660"/>
                  </a:lnTo>
                  <a:lnTo>
                    <a:pt x="6417" y="1449"/>
                  </a:lnTo>
                  <a:cubicBezTo>
                    <a:pt x="6548" y="1535"/>
                    <a:pt x="6700" y="1579"/>
                    <a:pt x="6851" y="1579"/>
                  </a:cubicBezTo>
                  <a:cubicBezTo>
                    <a:pt x="7041" y="1579"/>
                    <a:pt x="7230" y="1509"/>
                    <a:pt x="7378" y="1361"/>
                  </a:cubicBezTo>
                  <a:cubicBezTo>
                    <a:pt x="7659" y="1080"/>
                    <a:pt x="7659" y="607"/>
                    <a:pt x="7378" y="326"/>
                  </a:cubicBezTo>
                  <a:cubicBezTo>
                    <a:pt x="7231" y="178"/>
                    <a:pt x="7038" y="104"/>
                    <a:pt x="6848" y="104"/>
                  </a:cubicBezTo>
                  <a:cubicBezTo>
                    <a:pt x="6658" y="104"/>
                    <a:pt x="6469" y="178"/>
                    <a:pt x="6329" y="326"/>
                  </a:cubicBezTo>
                  <a:cubicBezTo>
                    <a:pt x="6062" y="577"/>
                    <a:pt x="6048" y="1006"/>
                    <a:pt x="6269" y="1287"/>
                  </a:cubicBezTo>
                  <a:lnTo>
                    <a:pt x="0" y="7556"/>
                  </a:lnTo>
                  <a:lnTo>
                    <a:pt x="0" y="10957"/>
                  </a:lnTo>
                  <a:lnTo>
                    <a:pt x="4007" y="10957"/>
                  </a:lnTo>
                  <a:lnTo>
                    <a:pt x="10439" y="4525"/>
                  </a:lnTo>
                  <a:lnTo>
                    <a:pt x="10439" y="1435"/>
                  </a:lnTo>
                  <a:cubicBezTo>
                    <a:pt x="10557" y="1405"/>
                    <a:pt x="10661" y="1346"/>
                    <a:pt x="10750" y="1257"/>
                  </a:cubicBezTo>
                  <a:cubicBezTo>
                    <a:pt x="11045" y="962"/>
                    <a:pt x="11045" y="503"/>
                    <a:pt x="10750" y="207"/>
                  </a:cubicBezTo>
                  <a:cubicBezTo>
                    <a:pt x="10617" y="74"/>
                    <a:pt x="10424" y="0"/>
                    <a:pt x="10232"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429129" y="3589452"/>
              <a:ext cx="483084" cy="398808"/>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349368" y="3896598"/>
              <a:ext cx="768199" cy="662424"/>
            </a:xfrm>
            <a:custGeom>
              <a:avLst/>
              <a:gdLst/>
              <a:ahLst/>
              <a:cxnLst/>
              <a:rect l="l" t="t" r="r" b="b"/>
              <a:pathLst>
                <a:path w="20081" h="17316" extrusionOk="0">
                  <a:moveTo>
                    <a:pt x="19282" y="1"/>
                  </a:moveTo>
                  <a:cubicBezTo>
                    <a:pt x="19090" y="1"/>
                    <a:pt x="18897" y="60"/>
                    <a:pt x="18750" y="208"/>
                  </a:cubicBezTo>
                  <a:cubicBezTo>
                    <a:pt x="18469" y="488"/>
                    <a:pt x="18469" y="947"/>
                    <a:pt x="18735" y="1228"/>
                  </a:cubicBezTo>
                  <a:lnTo>
                    <a:pt x="13663" y="6299"/>
                  </a:lnTo>
                  <a:lnTo>
                    <a:pt x="13663" y="8976"/>
                  </a:lnTo>
                  <a:lnTo>
                    <a:pt x="8798" y="13840"/>
                  </a:lnTo>
                  <a:lnTo>
                    <a:pt x="3165" y="14077"/>
                  </a:lnTo>
                  <a:lnTo>
                    <a:pt x="3121" y="14092"/>
                  </a:lnTo>
                  <a:lnTo>
                    <a:pt x="1228" y="15970"/>
                  </a:lnTo>
                  <a:cubicBezTo>
                    <a:pt x="1103" y="15884"/>
                    <a:pt x="956" y="15840"/>
                    <a:pt x="806" y="15840"/>
                  </a:cubicBezTo>
                  <a:cubicBezTo>
                    <a:pt x="619" y="15840"/>
                    <a:pt x="430" y="15910"/>
                    <a:pt x="282" y="16058"/>
                  </a:cubicBezTo>
                  <a:cubicBezTo>
                    <a:pt x="1" y="16339"/>
                    <a:pt x="1" y="16812"/>
                    <a:pt x="282" y="17093"/>
                  </a:cubicBezTo>
                  <a:cubicBezTo>
                    <a:pt x="429" y="17241"/>
                    <a:pt x="622" y="17315"/>
                    <a:pt x="812" y="17315"/>
                  </a:cubicBezTo>
                  <a:cubicBezTo>
                    <a:pt x="1002" y="17315"/>
                    <a:pt x="1191" y="17241"/>
                    <a:pt x="1331" y="17093"/>
                  </a:cubicBezTo>
                  <a:cubicBezTo>
                    <a:pt x="1598" y="16842"/>
                    <a:pt x="1612" y="16413"/>
                    <a:pt x="1391" y="16132"/>
                  </a:cubicBezTo>
                  <a:lnTo>
                    <a:pt x="3224" y="14299"/>
                  </a:lnTo>
                  <a:lnTo>
                    <a:pt x="8843" y="14062"/>
                  </a:lnTo>
                  <a:lnTo>
                    <a:pt x="8887" y="14062"/>
                  </a:lnTo>
                  <a:lnTo>
                    <a:pt x="13885" y="9064"/>
                  </a:lnTo>
                  <a:lnTo>
                    <a:pt x="13885" y="6388"/>
                  </a:lnTo>
                  <a:lnTo>
                    <a:pt x="18912" y="1376"/>
                  </a:lnTo>
                  <a:cubicBezTo>
                    <a:pt x="19024" y="1440"/>
                    <a:pt x="19150" y="1472"/>
                    <a:pt x="19276" y="1472"/>
                  </a:cubicBezTo>
                  <a:cubicBezTo>
                    <a:pt x="19467" y="1472"/>
                    <a:pt x="19657" y="1400"/>
                    <a:pt x="19799" y="1257"/>
                  </a:cubicBezTo>
                  <a:cubicBezTo>
                    <a:pt x="20080" y="962"/>
                    <a:pt x="20080" y="503"/>
                    <a:pt x="19799" y="208"/>
                  </a:cubicBezTo>
                  <a:cubicBezTo>
                    <a:pt x="19651" y="60"/>
                    <a:pt x="19459" y="1"/>
                    <a:pt x="1928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56950" y="4814630"/>
              <a:ext cx="246094" cy="246668"/>
            </a:xfrm>
            <a:custGeom>
              <a:avLst/>
              <a:gdLst/>
              <a:ahLst/>
              <a:cxnLst/>
              <a:rect l="l" t="t" r="r" b="b"/>
              <a:pathLst>
                <a:path w="6433" h="6448" extrusionOk="0">
                  <a:moveTo>
                    <a:pt x="5619" y="1"/>
                  </a:moveTo>
                  <a:cubicBezTo>
                    <a:pt x="5441" y="1"/>
                    <a:pt x="5249" y="74"/>
                    <a:pt x="5101" y="208"/>
                  </a:cubicBezTo>
                  <a:cubicBezTo>
                    <a:pt x="4835" y="474"/>
                    <a:pt x="4820" y="888"/>
                    <a:pt x="5042" y="1183"/>
                  </a:cubicBezTo>
                  <a:lnTo>
                    <a:pt x="1139" y="5087"/>
                  </a:lnTo>
                  <a:cubicBezTo>
                    <a:pt x="1023" y="5010"/>
                    <a:pt x="895" y="4966"/>
                    <a:pt x="766" y="4966"/>
                  </a:cubicBezTo>
                  <a:cubicBezTo>
                    <a:pt x="747" y="4966"/>
                    <a:pt x="729" y="4967"/>
                    <a:pt x="710" y="4969"/>
                  </a:cubicBezTo>
                  <a:cubicBezTo>
                    <a:pt x="518" y="4969"/>
                    <a:pt x="325" y="5057"/>
                    <a:pt x="192" y="5205"/>
                  </a:cubicBezTo>
                  <a:cubicBezTo>
                    <a:pt x="59" y="5353"/>
                    <a:pt x="0" y="5531"/>
                    <a:pt x="0" y="5738"/>
                  </a:cubicBezTo>
                  <a:cubicBezTo>
                    <a:pt x="15" y="5915"/>
                    <a:pt x="89" y="6092"/>
                    <a:pt x="222" y="6226"/>
                  </a:cubicBezTo>
                  <a:cubicBezTo>
                    <a:pt x="222" y="6226"/>
                    <a:pt x="237" y="6240"/>
                    <a:pt x="237" y="6240"/>
                  </a:cubicBezTo>
                  <a:cubicBezTo>
                    <a:pt x="385" y="6373"/>
                    <a:pt x="577" y="6447"/>
                    <a:pt x="769" y="6447"/>
                  </a:cubicBezTo>
                  <a:cubicBezTo>
                    <a:pt x="961" y="6433"/>
                    <a:pt x="1153" y="6344"/>
                    <a:pt x="1287" y="6211"/>
                  </a:cubicBezTo>
                  <a:cubicBezTo>
                    <a:pt x="1420" y="6063"/>
                    <a:pt x="1479" y="5871"/>
                    <a:pt x="1479" y="5678"/>
                  </a:cubicBezTo>
                  <a:cubicBezTo>
                    <a:pt x="1464" y="5516"/>
                    <a:pt x="1405" y="5353"/>
                    <a:pt x="1301" y="5235"/>
                  </a:cubicBezTo>
                  <a:lnTo>
                    <a:pt x="5190" y="1331"/>
                  </a:lnTo>
                  <a:cubicBezTo>
                    <a:pt x="5324" y="1425"/>
                    <a:pt x="5479" y="1473"/>
                    <a:pt x="5634" y="1473"/>
                  </a:cubicBezTo>
                  <a:cubicBezTo>
                    <a:pt x="5820" y="1473"/>
                    <a:pt x="6006" y="1403"/>
                    <a:pt x="6151" y="1257"/>
                  </a:cubicBezTo>
                  <a:cubicBezTo>
                    <a:pt x="6432" y="976"/>
                    <a:pt x="6432" y="503"/>
                    <a:pt x="6151" y="208"/>
                  </a:cubicBezTo>
                  <a:cubicBezTo>
                    <a:pt x="6003" y="74"/>
                    <a:pt x="5811" y="1"/>
                    <a:pt x="561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483816" y="4384190"/>
              <a:ext cx="493834" cy="334961"/>
            </a:xfrm>
            <a:custGeom>
              <a:avLst/>
              <a:gdLst/>
              <a:ahLst/>
              <a:cxnLst/>
              <a:rect l="l" t="t" r="r" b="b"/>
              <a:pathLst>
                <a:path w="12909" h="8756" extrusionOk="0">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370123" y="4637014"/>
              <a:ext cx="609823" cy="376773"/>
            </a:xfrm>
            <a:custGeom>
              <a:avLst/>
              <a:gdLst/>
              <a:ahLst/>
              <a:cxnLst/>
              <a:rect l="l" t="t" r="r" b="b"/>
              <a:pathLst>
                <a:path w="15941" h="9849" extrusionOk="0">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444796" y="3627936"/>
              <a:ext cx="1311764" cy="1137551"/>
            </a:xfrm>
            <a:custGeom>
              <a:avLst/>
              <a:gdLst/>
              <a:ahLst/>
              <a:cxnLst/>
              <a:rect l="l" t="t" r="r" b="b"/>
              <a:pathLst>
                <a:path w="34290" h="29736" extrusionOk="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303369" y="4423783"/>
              <a:ext cx="168016" cy="56579"/>
            </a:xfrm>
            <a:custGeom>
              <a:avLst/>
              <a:gdLst/>
              <a:ahLst/>
              <a:cxnLst/>
              <a:rect l="l" t="t" r="r" b="b"/>
              <a:pathLst>
                <a:path w="4392" h="1479" extrusionOk="0">
                  <a:moveTo>
                    <a:pt x="725" y="0"/>
                  </a:moveTo>
                  <a:cubicBezTo>
                    <a:pt x="311" y="15"/>
                    <a:pt x="0" y="355"/>
                    <a:pt x="15" y="769"/>
                  </a:cubicBezTo>
                  <a:cubicBezTo>
                    <a:pt x="15" y="961"/>
                    <a:pt x="89" y="1124"/>
                    <a:pt x="222" y="1257"/>
                  </a:cubicBezTo>
                  <a:cubicBezTo>
                    <a:pt x="237" y="1272"/>
                    <a:pt x="237" y="1272"/>
                    <a:pt x="252" y="1287"/>
                  </a:cubicBezTo>
                  <a:cubicBezTo>
                    <a:pt x="400" y="1420"/>
                    <a:pt x="577" y="1479"/>
                    <a:pt x="784" y="1479"/>
                  </a:cubicBezTo>
                  <a:cubicBezTo>
                    <a:pt x="1124" y="1464"/>
                    <a:pt x="1405" y="1213"/>
                    <a:pt x="1464" y="887"/>
                  </a:cubicBezTo>
                  <a:lnTo>
                    <a:pt x="2913" y="887"/>
                  </a:lnTo>
                  <a:cubicBezTo>
                    <a:pt x="2943" y="1035"/>
                    <a:pt x="3017" y="1168"/>
                    <a:pt x="3105" y="1257"/>
                  </a:cubicBezTo>
                  <a:cubicBezTo>
                    <a:pt x="3253" y="1405"/>
                    <a:pt x="3446" y="1479"/>
                    <a:pt x="3667" y="1479"/>
                  </a:cubicBezTo>
                  <a:cubicBezTo>
                    <a:pt x="4067" y="1464"/>
                    <a:pt x="4392" y="1124"/>
                    <a:pt x="4377" y="710"/>
                  </a:cubicBezTo>
                  <a:cubicBezTo>
                    <a:pt x="4362" y="311"/>
                    <a:pt x="4022" y="0"/>
                    <a:pt x="3638" y="0"/>
                  </a:cubicBezTo>
                  <a:lnTo>
                    <a:pt x="3608" y="0"/>
                  </a:lnTo>
                  <a:cubicBezTo>
                    <a:pt x="3224" y="15"/>
                    <a:pt x="2928" y="311"/>
                    <a:pt x="2898" y="666"/>
                  </a:cubicBezTo>
                  <a:lnTo>
                    <a:pt x="1479" y="666"/>
                  </a:lnTo>
                  <a:cubicBezTo>
                    <a:pt x="1464" y="488"/>
                    <a:pt x="1390" y="326"/>
                    <a:pt x="1257" y="192"/>
                  </a:cubicBezTo>
                  <a:cubicBezTo>
                    <a:pt x="1109" y="59"/>
                    <a:pt x="917" y="0"/>
                    <a:pt x="72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348259" y="4185649"/>
              <a:ext cx="467820" cy="177656"/>
            </a:xfrm>
            <a:custGeom>
              <a:avLst/>
              <a:gdLst/>
              <a:ahLst/>
              <a:cxnLst/>
              <a:rect l="l" t="t" r="r" b="b"/>
              <a:pathLst>
                <a:path w="12229" h="4644" extrusionOk="0">
                  <a:moveTo>
                    <a:pt x="11459" y="0"/>
                  </a:moveTo>
                  <a:cubicBezTo>
                    <a:pt x="11267" y="0"/>
                    <a:pt x="11075" y="89"/>
                    <a:pt x="10942" y="237"/>
                  </a:cubicBezTo>
                  <a:cubicBezTo>
                    <a:pt x="10809" y="385"/>
                    <a:pt x="10735" y="562"/>
                    <a:pt x="10750" y="769"/>
                  </a:cubicBezTo>
                  <a:cubicBezTo>
                    <a:pt x="10750" y="917"/>
                    <a:pt x="10809" y="1050"/>
                    <a:pt x="10897" y="1168"/>
                  </a:cubicBezTo>
                  <a:lnTo>
                    <a:pt x="8783" y="3283"/>
                  </a:lnTo>
                  <a:cubicBezTo>
                    <a:pt x="8650" y="3179"/>
                    <a:pt x="8487" y="3135"/>
                    <a:pt x="8310" y="3135"/>
                  </a:cubicBezTo>
                  <a:cubicBezTo>
                    <a:pt x="8118" y="3150"/>
                    <a:pt x="7940" y="3224"/>
                    <a:pt x="7807" y="3372"/>
                  </a:cubicBezTo>
                  <a:cubicBezTo>
                    <a:pt x="7704" y="3490"/>
                    <a:pt x="7630" y="3623"/>
                    <a:pt x="7615" y="3771"/>
                  </a:cubicBezTo>
                  <a:lnTo>
                    <a:pt x="1479" y="3771"/>
                  </a:lnTo>
                  <a:cubicBezTo>
                    <a:pt x="1421" y="3425"/>
                    <a:pt x="1111" y="3164"/>
                    <a:pt x="754" y="3164"/>
                  </a:cubicBezTo>
                  <a:cubicBezTo>
                    <a:pt x="744" y="3164"/>
                    <a:pt x="734" y="3164"/>
                    <a:pt x="725" y="3165"/>
                  </a:cubicBezTo>
                  <a:cubicBezTo>
                    <a:pt x="325" y="3179"/>
                    <a:pt x="0" y="3519"/>
                    <a:pt x="15" y="3933"/>
                  </a:cubicBezTo>
                  <a:cubicBezTo>
                    <a:pt x="30" y="4126"/>
                    <a:pt x="104" y="4288"/>
                    <a:pt x="237" y="4421"/>
                  </a:cubicBezTo>
                  <a:cubicBezTo>
                    <a:pt x="370" y="4554"/>
                    <a:pt x="577" y="4643"/>
                    <a:pt x="784" y="4643"/>
                  </a:cubicBezTo>
                  <a:cubicBezTo>
                    <a:pt x="1153" y="4628"/>
                    <a:pt x="1449" y="4347"/>
                    <a:pt x="1493" y="3993"/>
                  </a:cubicBezTo>
                  <a:lnTo>
                    <a:pt x="7615" y="3993"/>
                  </a:lnTo>
                  <a:cubicBezTo>
                    <a:pt x="7645" y="4140"/>
                    <a:pt x="7704" y="4288"/>
                    <a:pt x="7822" y="4392"/>
                  </a:cubicBezTo>
                  <a:cubicBezTo>
                    <a:pt x="7822" y="4407"/>
                    <a:pt x="7837" y="4407"/>
                    <a:pt x="7837" y="4421"/>
                  </a:cubicBezTo>
                  <a:cubicBezTo>
                    <a:pt x="7972" y="4543"/>
                    <a:pt x="8145" y="4615"/>
                    <a:pt x="8320" y="4615"/>
                  </a:cubicBezTo>
                  <a:cubicBezTo>
                    <a:pt x="8337" y="4615"/>
                    <a:pt x="8353" y="4615"/>
                    <a:pt x="8369" y="4614"/>
                  </a:cubicBezTo>
                  <a:cubicBezTo>
                    <a:pt x="8576" y="4599"/>
                    <a:pt x="8753" y="4525"/>
                    <a:pt x="8887" y="4377"/>
                  </a:cubicBezTo>
                  <a:cubicBezTo>
                    <a:pt x="9020" y="4229"/>
                    <a:pt x="9094" y="4037"/>
                    <a:pt x="9079" y="3845"/>
                  </a:cubicBezTo>
                  <a:cubicBezTo>
                    <a:pt x="9079" y="3697"/>
                    <a:pt x="9034" y="3564"/>
                    <a:pt x="8946" y="3431"/>
                  </a:cubicBezTo>
                  <a:lnTo>
                    <a:pt x="11045" y="1331"/>
                  </a:lnTo>
                  <a:cubicBezTo>
                    <a:pt x="11178" y="1420"/>
                    <a:pt x="11341" y="1479"/>
                    <a:pt x="11518" y="1479"/>
                  </a:cubicBezTo>
                  <a:cubicBezTo>
                    <a:pt x="11711" y="1464"/>
                    <a:pt x="11888" y="1375"/>
                    <a:pt x="12021" y="1242"/>
                  </a:cubicBezTo>
                  <a:cubicBezTo>
                    <a:pt x="12169" y="1094"/>
                    <a:pt x="12228" y="902"/>
                    <a:pt x="12228" y="710"/>
                  </a:cubicBezTo>
                  <a:cubicBezTo>
                    <a:pt x="12213" y="503"/>
                    <a:pt x="12125" y="326"/>
                    <a:pt x="11992" y="192"/>
                  </a:cubicBezTo>
                  <a:cubicBezTo>
                    <a:pt x="11844" y="59"/>
                    <a:pt x="11666" y="0"/>
                    <a:pt x="1148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335214" y="4123983"/>
              <a:ext cx="665828" cy="554391"/>
            </a:xfrm>
            <a:custGeom>
              <a:avLst/>
              <a:gdLst/>
              <a:ahLst/>
              <a:cxnLst/>
              <a:rect l="l" t="t" r="r" b="b"/>
              <a:pathLst>
                <a:path w="17405" h="14492" extrusionOk="0">
                  <a:moveTo>
                    <a:pt x="16591" y="1"/>
                  </a:moveTo>
                  <a:cubicBezTo>
                    <a:pt x="16414" y="1"/>
                    <a:pt x="16221" y="75"/>
                    <a:pt x="16074" y="208"/>
                  </a:cubicBezTo>
                  <a:cubicBezTo>
                    <a:pt x="15793" y="503"/>
                    <a:pt x="15793" y="962"/>
                    <a:pt x="16074" y="1257"/>
                  </a:cubicBezTo>
                  <a:cubicBezTo>
                    <a:pt x="16192" y="1376"/>
                    <a:pt x="16340" y="1435"/>
                    <a:pt x="16488" y="1464"/>
                  </a:cubicBezTo>
                  <a:lnTo>
                    <a:pt x="16488" y="3313"/>
                  </a:lnTo>
                  <a:lnTo>
                    <a:pt x="11179" y="8621"/>
                  </a:lnTo>
                  <a:cubicBezTo>
                    <a:pt x="11058" y="8538"/>
                    <a:pt x="10914" y="8496"/>
                    <a:pt x="10769" y="8496"/>
                  </a:cubicBezTo>
                  <a:cubicBezTo>
                    <a:pt x="10580" y="8496"/>
                    <a:pt x="10390" y="8567"/>
                    <a:pt x="10248" y="8710"/>
                  </a:cubicBezTo>
                  <a:cubicBezTo>
                    <a:pt x="10115" y="8843"/>
                    <a:pt x="10041" y="9020"/>
                    <a:pt x="10041" y="9198"/>
                  </a:cubicBezTo>
                  <a:lnTo>
                    <a:pt x="5058" y="9272"/>
                  </a:lnTo>
                  <a:lnTo>
                    <a:pt x="1184" y="13160"/>
                  </a:lnTo>
                  <a:cubicBezTo>
                    <a:pt x="1064" y="13067"/>
                    <a:pt x="921" y="13010"/>
                    <a:pt x="765" y="13010"/>
                  </a:cubicBezTo>
                  <a:cubicBezTo>
                    <a:pt x="747" y="13010"/>
                    <a:pt x="729" y="13011"/>
                    <a:pt x="711" y="13012"/>
                  </a:cubicBezTo>
                  <a:cubicBezTo>
                    <a:pt x="518" y="13012"/>
                    <a:pt x="326" y="13101"/>
                    <a:pt x="193" y="13249"/>
                  </a:cubicBezTo>
                  <a:cubicBezTo>
                    <a:pt x="60" y="13397"/>
                    <a:pt x="1" y="13574"/>
                    <a:pt x="1" y="13781"/>
                  </a:cubicBezTo>
                  <a:cubicBezTo>
                    <a:pt x="16" y="13959"/>
                    <a:pt x="90" y="14136"/>
                    <a:pt x="223" y="14269"/>
                  </a:cubicBezTo>
                  <a:cubicBezTo>
                    <a:pt x="223" y="14269"/>
                    <a:pt x="238" y="14284"/>
                    <a:pt x="238" y="14284"/>
                  </a:cubicBezTo>
                  <a:cubicBezTo>
                    <a:pt x="385" y="14417"/>
                    <a:pt x="578" y="14491"/>
                    <a:pt x="770" y="14491"/>
                  </a:cubicBezTo>
                  <a:cubicBezTo>
                    <a:pt x="1184" y="14476"/>
                    <a:pt x="1494" y="14121"/>
                    <a:pt x="1480" y="13722"/>
                  </a:cubicBezTo>
                  <a:cubicBezTo>
                    <a:pt x="1480" y="13574"/>
                    <a:pt x="1420" y="13426"/>
                    <a:pt x="1347" y="13308"/>
                  </a:cubicBezTo>
                  <a:lnTo>
                    <a:pt x="5161" y="9493"/>
                  </a:lnTo>
                  <a:lnTo>
                    <a:pt x="10070" y="9419"/>
                  </a:lnTo>
                  <a:cubicBezTo>
                    <a:pt x="10100" y="9538"/>
                    <a:pt x="10159" y="9656"/>
                    <a:pt x="10248" y="9759"/>
                  </a:cubicBezTo>
                  <a:cubicBezTo>
                    <a:pt x="10396" y="9900"/>
                    <a:pt x="10584" y="9970"/>
                    <a:pt x="10773" y="9970"/>
                  </a:cubicBezTo>
                  <a:cubicBezTo>
                    <a:pt x="10961" y="9970"/>
                    <a:pt x="11150" y="9900"/>
                    <a:pt x="11298" y="9759"/>
                  </a:cubicBezTo>
                  <a:cubicBezTo>
                    <a:pt x="11564" y="9479"/>
                    <a:pt x="11579" y="9065"/>
                    <a:pt x="11342" y="8769"/>
                  </a:cubicBezTo>
                  <a:lnTo>
                    <a:pt x="16709" y="3401"/>
                  </a:lnTo>
                  <a:lnTo>
                    <a:pt x="16709" y="1464"/>
                  </a:lnTo>
                  <a:cubicBezTo>
                    <a:pt x="16857" y="1435"/>
                    <a:pt x="17005" y="1376"/>
                    <a:pt x="17123" y="1257"/>
                  </a:cubicBezTo>
                  <a:cubicBezTo>
                    <a:pt x="17404" y="962"/>
                    <a:pt x="17404" y="503"/>
                    <a:pt x="17123" y="208"/>
                  </a:cubicBezTo>
                  <a:cubicBezTo>
                    <a:pt x="16976" y="75"/>
                    <a:pt x="16783" y="1"/>
                    <a:pt x="1659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552997" y="4019892"/>
              <a:ext cx="346208" cy="246745"/>
            </a:xfrm>
            <a:custGeom>
              <a:avLst/>
              <a:gdLst/>
              <a:ahLst/>
              <a:cxnLst/>
              <a:rect l="l" t="t" r="r" b="b"/>
              <a:pathLst>
                <a:path w="9050" h="6450" extrusionOk="0">
                  <a:moveTo>
                    <a:pt x="8237" y="1"/>
                  </a:moveTo>
                  <a:cubicBezTo>
                    <a:pt x="8059" y="1"/>
                    <a:pt x="7867" y="60"/>
                    <a:pt x="7719" y="208"/>
                  </a:cubicBezTo>
                  <a:cubicBezTo>
                    <a:pt x="7453" y="474"/>
                    <a:pt x="7438" y="888"/>
                    <a:pt x="7645" y="1169"/>
                  </a:cubicBezTo>
                  <a:lnTo>
                    <a:pt x="3254" y="5561"/>
                  </a:lnTo>
                  <a:lnTo>
                    <a:pt x="1464" y="5561"/>
                  </a:lnTo>
                  <a:cubicBezTo>
                    <a:pt x="1435" y="5413"/>
                    <a:pt x="1361" y="5280"/>
                    <a:pt x="1243" y="5176"/>
                  </a:cubicBezTo>
                  <a:cubicBezTo>
                    <a:pt x="1110" y="5043"/>
                    <a:pt x="917" y="4969"/>
                    <a:pt x="725" y="4969"/>
                  </a:cubicBezTo>
                  <a:cubicBezTo>
                    <a:pt x="518" y="4984"/>
                    <a:pt x="341" y="5073"/>
                    <a:pt x="208" y="5206"/>
                  </a:cubicBezTo>
                  <a:cubicBezTo>
                    <a:pt x="75" y="5354"/>
                    <a:pt x="1" y="5546"/>
                    <a:pt x="15" y="5738"/>
                  </a:cubicBezTo>
                  <a:cubicBezTo>
                    <a:pt x="15" y="5930"/>
                    <a:pt x="104" y="6108"/>
                    <a:pt x="222" y="6241"/>
                  </a:cubicBezTo>
                  <a:cubicBezTo>
                    <a:pt x="360" y="6364"/>
                    <a:pt x="535" y="6449"/>
                    <a:pt x="724" y="6449"/>
                  </a:cubicBezTo>
                  <a:cubicBezTo>
                    <a:pt x="739" y="6449"/>
                    <a:pt x="754" y="6449"/>
                    <a:pt x="770" y="6448"/>
                  </a:cubicBezTo>
                  <a:cubicBezTo>
                    <a:pt x="1154" y="6433"/>
                    <a:pt x="1450" y="6137"/>
                    <a:pt x="1479" y="5782"/>
                  </a:cubicBezTo>
                  <a:lnTo>
                    <a:pt x="3357" y="5782"/>
                  </a:lnTo>
                  <a:lnTo>
                    <a:pt x="7808" y="1332"/>
                  </a:lnTo>
                  <a:cubicBezTo>
                    <a:pt x="7932" y="1424"/>
                    <a:pt x="8083" y="1469"/>
                    <a:pt x="8236" y="1469"/>
                  </a:cubicBezTo>
                  <a:cubicBezTo>
                    <a:pt x="8427" y="1469"/>
                    <a:pt x="8621" y="1398"/>
                    <a:pt x="8769" y="1258"/>
                  </a:cubicBezTo>
                  <a:cubicBezTo>
                    <a:pt x="9050" y="962"/>
                    <a:pt x="9050" y="504"/>
                    <a:pt x="8769" y="208"/>
                  </a:cubicBezTo>
                  <a:cubicBezTo>
                    <a:pt x="8621" y="60"/>
                    <a:pt x="8429" y="1"/>
                    <a:pt x="823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02230" y="4755221"/>
              <a:ext cx="63389" cy="359941"/>
            </a:xfrm>
            <a:custGeom>
              <a:avLst/>
              <a:gdLst/>
              <a:ahLst/>
              <a:cxnLst/>
              <a:rect l="l" t="t" r="r" b="b"/>
              <a:pathLst>
                <a:path w="1657" h="9409" extrusionOk="0">
                  <a:moveTo>
                    <a:pt x="813" y="1"/>
                  </a:moveTo>
                  <a:cubicBezTo>
                    <a:pt x="621" y="1"/>
                    <a:pt x="444" y="75"/>
                    <a:pt x="296" y="223"/>
                  </a:cubicBezTo>
                  <a:cubicBezTo>
                    <a:pt x="0" y="504"/>
                    <a:pt x="0" y="977"/>
                    <a:pt x="296" y="1258"/>
                  </a:cubicBezTo>
                  <a:cubicBezTo>
                    <a:pt x="414" y="1376"/>
                    <a:pt x="562" y="1450"/>
                    <a:pt x="725" y="1465"/>
                  </a:cubicBezTo>
                  <a:lnTo>
                    <a:pt x="725" y="7956"/>
                  </a:lnTo>
                  <a:cubicBezTo>
                    <a:pt x="577" y="7971"/>
                    <a:pt x="444" y="8045"/>
                    <a:pt x="325" y="8148"/>
                  </a:cubicBezTo>
                  <a:cubicBezTo>
                    <a:pt x="44" y="8444"/>
                    <a:pt x="44" y="8917"/>
                    <a:pt x="325" y="9198"/>
                  </a:cubicBezTo>
                  <a:cubicBezTo>
                    <a:pt x="473" y="9338"/>
                    <a:pt x="662" y="9409"/>
                    <a:pt x="850" y="9409"/>
                  </a:cubicBezTo>
                  <a:cubicBezTo>
                    <a:pt x="1039" y="9409"/>
                    <a:pt x="1227" y="9338"/>
                    <a:pt x="1375" y="9198"/>
                  </a:cubicBezTo>
                  <a:cubicBezTo>
                    <a:pt x="1656" y="8917"/>
                    <a:pt x="1656" y="8444"/>
                    <a:pt x="1375" y="8148"/>
                  </a:cubicBezTo>
                  <a:cubicBezTo>
                    <a:pt x="1257" y="8030"/>
                    <a:pt x="1094" y="7971"/>
                    <a:pt x="946" y="7941"/>
                  </a:cubicBezTo>
                  <a:lnTo>
                    <a:pt x="946" y="1465"/>
                  </a:lnTo>
                  <a:cubicBezTo>
                    <a:pt x="1079" y="1435"/>
                    <a:pt x="1227" y="1376"/>
                    <a:pt x="1331" y="1258"/>
                  </a:cubicBezTo>
                  <a:cubicBezTo>
                    <a:pt x="1627" y="977"/>
                    <a:pt x="1627" y="504"/>
                    <a:pt x="1331" y="223"/>
                  </a:cubicBezTo>
                  <a:cubicBezTo>
                    <a:pt x="1198" y="75"/>
                    <a:pt x="1006" y="1"/>
                    <a:pt x="813"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857311" y="4374550"/>
              <a:ext cx="748383" cy="657948"/>
            </a:xfrm>
            <a:custGeom>
              <a:avLst/>
              <a:gdLst/>
              <a:ahLst/>
              <a:cxnLst/>
              <a:rect l="l" t="t" r="r" b="b"/>
              <a:pathLst>
                <a:path w="19563" h="17199" extrusionOk="0">
                  <a:moveTo>
                    <a:pt x="19326" y="1"/>
                  </a:moveTo>
                  <a:lnTo>
                    <a:pt x="18853" y="474"/>
                  </a:lnTo>
                  <a:lnTo>
                    <a:pt x="15630" y="3697"/>
                  </a:lnTo>
                  <a:lnTo>
                    <a:pt x="15630" y="9316"/>
                  </a:lnTo>
                  <a:lnTo>
                    <a:pt x="10750" y="14196"/>
                  </a:lnTo>
                  <a:lnTo>
                    <a:pt x="2825" y="14196"/>
                  </a:lnTo>
                  <a:lnTo>
                    <a:pt x="1169" y="15852"/>
                  </a:lnTo>
                  <a:cubicBezTo>
                    <a:pt x="1036" y="15763"/>
                    <a:pt x="888" y="15719"/>
                    <a:pt x="725" y="15719"/>
                  </a:cubicBezTo>
                  <a:cubicBezTo>
                    <a:pt x="326" y="15733"/>
                    <a:pt x="1" y="16088"/>
                    <a:pt x="15" y="16487"/>
                  </a:cubicBezTo>
                  <a:cubicBezTo>
                    <a:pt x="30" y="16680"/>
                    <a:pt x="104" y="16857"/>
                    <a:pt x="237" y="16990"/>
                  </a:cubicBezTo>
                  <a:cubicBezTo>
                    <a:pt x="361" y="17114"/>
                    <a:pt x="547" y="17199"/>
                    <a:pt x="739" y="17199"/>
                  </a:cubicBezTo>
                  <a:cubicBezTo>
                    <a:pt x="754" y="17199"/>
                    <a:pt x="769" y="17198"/>
                    <a:pt x="784" y="17197"/>
                  </a:cubicBezTo>
                  <a:cubicBezTo>
                    <a:pt x="1198" y="17182"/>
                    <a:pt x="1509" y="16842"/>
                    <a:pt x="1494" y="16428"/>
                  </a:cubicBezTo>
                  <a:cubicBezTo>
                    <a:pt x="1494" y="16266"/>
                    <a:pt x="1420" y="16118"/>
                    <a:pt x="1331" y="16000"/>
                  </a:cubicBezTo>
                  <a:lnTo>
                    <a:pt x="2913" y="14417"/>
                  </a:lnTo>
                  <a:lnTo>
                    <a:pt x="10839" y="14417"/>
                  </a:lnTo>
                  <a:lnTo>
                    <a:pt x="15851" y="9405"/>
                  </a:lnTo>
                  <a:lnTo>
                    <a:pt x="15851" y="3786"/>
                  </a:lnTo>
                  <a:lnTo>
                    <a:pt x="19104" y="533"/>
                  </a:lnTo>
                  <a:lnTo>
                    <a:pt x="19563" y="75"/>
                  </a:lnTo>
                  <a:lnTo>
                    <a:pt x="19548" y="75"/>
                  </a:lnTo>
                  <a:lnTo>
                    <a:pt x="19326"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929153" y="4695276"/>
              <a:ext cx="675430" cy="657374"/>
            </a:xfrm>
            <a:custGeom>
              <a:avLst/>
              <a:gdLst/>
              <a:ahLst/>
              <a:cxnLst/>
              <a:rect l="l" t="t" r="r" b="b"/>
              <a:pathLst>
                <a:path w="17656" h="17184" extrusionOk="0">
                  <a:moveTo>
                    <a:pt x="16872" y="1"/>
                  </a:moveTo>
                  <a:cubicBezTo>
                    <a:pt x="16679" y="15"/>
                    <a:pt x="16487" y="104"/>
                    <a:pt x="16354" y="237"/>
                  </a:cubicBezTo>
                  <a:cubicBezTo>
                    <a:pt x="16221" y="385"/>
                    <a:pt x="16162" y="577"/>
                    <a:pt x="16162" y="770"/>
                  </a:cubicBezTo>
                  <a:cubicBezTo>
                    <a:pt x="16177" y="962"/>
                    <a:pt x="16250" y="1139"/>
                    <a:pt x="16384" y="1272"/>
                  </a:cubicBezTo>
                  <a:cubicBezTo>
                    <a:pt x="16384" y="1272"/>
                    <a:pt x="16398" y="1272"/>
                    <a:pt x="16398" y="1287"/>
                  </a:cubicBezTo>
                  <a:cubicBezTo>
                    <a:pt x="16517" y="1391"/>
                    <a:pt x="16665" y="1464"/>
                    <a:pt x="16827" y="1479"/>
                  </a:cubicBezTo>
                  <a:lnTo>
                    <a:pt x="16827" y="5826"/>
                  </a:lnTo>
                  <a:lnTo>
                    <a:pt x="9064" y="13574"/>
                  </a:lnTo>
                  <a:lnTo>
                    <a:pt x="3431" y="13574"/>
                  </a:lnTo>
                  <a:lnTo>
                    <a:pt x="1169" y="15837"/>
                  </a:lnTo>
                  <a:cubicBezTo>
                    <a:pt x="1050" y="15748"/>
                    <a:pt x="888" y="15704"/>
                    <a:pt x="740" y="15704"/>
                  </a:cubicBezTo>
                  <a:cubicBezTo>
                    <a:pt x="326" y="15733"/>
                    <a:pt x="0" y="16073"/>
                    <a:pt x="30" y="16472"/>
                  </a:cubicBezTo>
                  <a:cubicBezTo>
                    <a:pt x="30" y="16665"/>
                    <a:pt x="119" y="16842"/>
                    <a:pt x="237" y="16975"/>
                  </a:cubicBezTo>
                  <a:cubicBezTo>
                    <a:pt x="374" y="17099"/>
                    <a:pt x="549" y="17184"/>
                    <a:pt x="739" y="17184"/>
                  </a:cubicBezTo>
                  <a:cubicBezTo>
                    <a:pt x="754" y="17184"/>
                    <a:pt x="769" y="17183"/>
                    <a:pt x="784" y="17182"/>
                  </a:cubicBezTo>
                  <a:cubicBezTo>
                    <a:pt x="1198" y="17167"/>
                    <a:pt x="1509" y="16827"/>
                    <a:pt x="1494" y="16413"/>
                  </a:cubicBezTo>
                  <a:cubicBezTo>
                    <a:pt x="1494" y="16251"/>
                    <a:pt x="1435" y="16103"/>
                    <a:pt x="1331" y="15985"/>
                  </a:cubicBezTo>
                  <a:lnTo>
                    <a:pt x="3520" y="13796"/>
                  </a:lnTo>
                  <a:lnTo>
                    <a:pt x="9168" y="13796"/>
                  </a:lnTo>
                  <a:lnTo>
                    <a:pt x="17049" y="5915"/>
                  </a:lnTo>
                  <a:lnTo>
                    <a:pt x="17049" y="1464"/>
                  </a:lnTo>
                  <a:cubicBezTo>
                    <a:pt x="17197" y="1435"/>
                    <a:pt x="17330" y="1361"/>
                    <a:pt x="17448" y="1243"/>
                  </a:cubicBezTo>
                  <a:cubicBezTo>
                    <a:pt x="17581" y="1095"/>
                    <a:pt x="17655" y="917"/>
                    <a:pt x="17640" y="710"/>
                  </a:cubicBezTo>
                  <a:cubicBezTo>
                    <a:pt x="17626" y="518"/>
                    <a:pt x="17552" y="341"/>
                    <a:pt x="17404" y="208"/>
                  </a:cubicBezTo>
                  <a:cubicBezTo>
                    <a:pt x="17271" y="75"/>
                    <a:pt x="17093" y="1"/>
                    <a:pt x="16901"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989098" y="5095189"/>
              <a:ext cx="598499" cy="532357"/>
            </a:xfrm>
            <a:custGeom>
              <a:avLst/>
              <a:gdLst/>
              <a:ahLst/>
              <a:cxnLst/>
              <a:rect l="l" t="t" r="r" b="b"/>
              <a:pathLst>
                <a:path w="15645" h="13916" extrusionOk="0">
                  <a:moveTo>
                    <a:pt x="14831" y="0"/>
                  </a:moveTo>
                  <a:cubicBezTo>
                    <a:pt x="14654" y="0"/>
                    <a:pt x="14462" y="60"/>
                    <a:pt x="14314" y="207"/>
                  </a:cubicBezTo>
                  <a:cubicBezTo>
                    <a:pt x="14033" y="503"/>
                    <a:pt x="14033" y="962"/>
                    <a:pt x="14314" y="1257"/>
                  </a:cubicBezTo>
                  <a:cubicBezTo>
                    <a:pt x="14432" y="1376"/>
                    <a:pt x="14595" y="1450"/>
                    <a:pt x="14757" y="1464"/>
                  </a:cubicBezTo>
                  <a:lnTo>
                    <a:pt x="14757" y="5974"/>
                  </a:lnTo>
                  <a:lnTo>
                    <a:pt x="12318" y="8429"/>
                  </a:lnTo>
                  <a:lnTo>
                    <a:pt x="5398" y="8429"/>
                  </a:lnTo>
                  <a:lnTo>
                    <a:pt x="1213" y="12598"/>
                  </a:lnTo>
                  <a:cubicBezTo>
                    <a:pt x="1080" y="12495"/>
                    <a:pt x="918" y="12436"/>
                    <a:pt x="725" y="12436"/>
                  </a:cubicBezTo>
                  <a:cubicBezTo>
                    <a:pt x="326" y="12450"/>
                    <a:pt x="1" y="12805"/>
                    <a:pt x="16" y="13205"/>
                  </a:cubicBezTo>
                  <a:cubicBezTo>
                    <a:pt x="30" y="13397"/>
                    <a:pt x="104" y="13574"/>
                    <a:pt x="237" y="13707"/>
                  </a:cubicBezTo>
                  <a:cubicBezTo>
                    <a:pt x="374" y="13831"/>
                    <a:pt x="550" y="13916"/>
                    <a:pt x="739" y="13916"/>
                  </a:cubicBezTo>
                  <a:cubicBezTo>
                    <a:pt x="754" y="13916"/>
                    <a:pt x="769" y="13915"/>
                    <a:pt x="784" y="13914"/>
                  </a:cubicBezTo>
                  <a:cubicBezTo>
                    <a:pt x="1198" y="13900"/>
                    <a:pt x="1509" y="13559"/>
                    <a:pt x="1494" y="13145"/>
                  </a:cubicBezTo>
                  <a:cubicBezTo>
                    <a:pt x="1494" y="13012"/>
                    <a:pt x="1450" y="12879"/>
                    <a:pt x="1361" y="12761"/>
                  </a:cubicBezTo>
                  <a:lnTo>
                    <a:pt x="5486" y="8650"/>
                  </a:lnTo>
                  <a:lnTo>
                    <a:pt x="12406" y="8650"/>
                  </a:lnTo>
                  <a:lnTo>
                    <a:pt x="14979" y="6063"/>
                  </a:lnTo>
                  <a:lnTo>
                    <a:pt x="14979" y="1450"/>
                  </a:lnTo>
                  <a:cubicBezTo>
                    <a:pt x="15112" y="1435"/>
                    <a:pt x="15245" y="1361"/>
                    <a:pt x="15364" y="1257"/>
                  </a:cubicBezTo>
                  <a:cubicBezTo>
                    <a:pt x="15645" y="962"/>
                    <a:pt x="15645" y="503"/>
                    <a:pt x="15364" y="207"/>
                  </a:cubicBezTo>
                  <a:cubicBezTo>
                    <a:pt x="15216" y="60"/>
                    <a:pt x="15024" y="0"/>
                    <a:pt x="1483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532645" y="4316862"/>
              <a:ext cx="944095" cy="933919"/>
            </a:xfrm>
            <a:custGeom>
              <a:avLst/>
              <a:gdLst/>
              <a:ahLst/>
              <a:cxnLst/>
              <a:rect l="l" t="t" r="r" b="b"/>
              <a:pathLst>
                <a:path w="24679" h="24413" extrusionOk="0">
                  <a:moveTo>
                    <a:pt x="24486" y="1"/>
                  </a:moveTo>
                  <a:lnTo>
                    <a:pt x="19282" y="5205"/>
                  </a:lnTo>
                  <a:lnTo>
                    <a:pt x="14047" y="5205"/>
                  </a:lnTo>
                  <a:lnTo>
                    <a:pt x="9390" y="9863"/>
                  </a:lnTo>
                  <a:cubicBezTo>
                    <a:pt x="9270" y="9770"/>
                    <a:pt x="9127" y="9713"/>
                    <a:pt x="8970" y="9713"/>
                  </a:cubicBezTo>
                  <a:cubicBezTo>
                    <a:pt x="8952" y="9713"/>
                    <a:pt x="8935" y="9714"/>
                    <a:pt x="8916" y="9715"/>
                  </a:cubicBezTo>
                  <a:cubicBezTo>
                    <a:pt x="8724" y="9715"/>
                    <a:pt x="8547" y="9804"/>
                    <a:pt x="8414" y="9952"/>
                  </a:cubicBezTo>
                  <a:cubicBezTo>
                    <a:pt x="8281" y="10100"/>
                    <a:pt x="8207" y="10277"/>
                    <a:pt x="8207" y="10484"/>
                  </a:cubicBezTo>
                  <a:cubicBezTo>
                    <a:pt x="8221" y="10662"/>
                    <a:pt x="8295" y="10839"/>
                    <a:pt x="8428" y="10972"/>
                  </a:cubicBezTo>
                  <a:cubicBezTo>
                    <a:pt x="8428" y="10987"/>
                    <a:pt x="8443" y="10987"/>
                    <a:pt x="8443" y="10987"/>
                  </a:cubicBezTo>
                  <a:cubicBezTo>
                    <a:pt x="8591" y="11135"/>
                    <a:pt x="8783" y="11194"/>
                    <a:pt x="8976" y="11194"/>
                  </a:cubicBezTo>
                  <a:cubicBezTo>
                    <a:pt x="9049" y="11194"/>
                    <a:pt x="9123" y="11164"/>
                    <a:pt x="9197" y="11149"/>
                  </a:cubicBezTo>
                  <a:lnTo>
                    <a:pt x="9197" y="11149"/>
                  </a:lnTo>
                  <a:lnTo>
                    <a:pt x="6211" y="14121"/>
                  </a:lnTo>
                  <a:cubicBezTo>
                    <a:pt x="6108" y="14057"/>
                    <a:pt x="5982" y="14015"/>
                    <a:pt x="5854" y="14015"/>
                  </a:cubicBezTo>
                  <a:cubicBezTo>
                    <a:pt x="5835" y="14015"/>
                    <a:pt x="5816" y="14016"/>
                    <a:pt x="5797" y="14018"/>
                  </a:cubicBezTo>
                  <a:cubicBezTo>
                    <a:pt x="5604" y="14018"/>
                    <a:pt x="5412" y="14107"/>
                    <a:pt x="5279" y="14255"/>
                  </a:cubicBezTo>
                  <a:cubicBezTo>
                    <a:pt x="5264" y="14269"/>
                    <a:pt x="5264" y="14284"/>
                    <a:pt x="5249" y="14299"/>
                  </a:cubicBezTo>
                  <a:lnTo>
                    <a:pt x="5249" y="12022"/>
                  </a:lnTo>
                  <a:lnTo>
                    <a:pt x="5249" y="11977"/>
                  </a:lnTo>
                  <a:lnTo>
                    <a:pt x="2839" y="9567"/>
                  </a:lnTo>
                  <a:lnTo>
                    <a:pt x="0" y="12406"/>
                  </a:lnTo>
                  <a:lnTo>
                    <a:pt x="0" y="21455"/>
                  </a:lnTo>
                  <a:lnTo>
                    <a:pt x="0" y="21500"/>
                  </a:lnTo>
                  <a:lnTo>
                    <a:pt x="2470" y="23969"/>
                  </a:lnTo>
                  <a:cubicBezTo>
                    <a:pt x="2470" y="23984"/>
                    <a:pt x="2470" y="24013"/>
                    <a:pt x="2470" y="24043"/>
                  </a:cubicBezTo>
                  <a:cubicBezTo>
                    <a:pt x="2470" y="24250"/>
                    <a:pt x="2632" y="24413"/>
                    <a:pt x="2839" y="24413"/>
                  </a:cubicBezTo>
                  <a:cubicBezTo>
                    <a:pt x="3032" y="24413"/>
                    <a:pt x="3209" y="24250"/>
                    <a:pt x="3209" y="24043"/>
                  </a:cubicBezTo>
                  <a:cubicBezTo>
                    <a:pt x="3209" y="23836"/>
                    <a:pt x="3032" y="23673"/>
                    <a:pt x="2839" y="23673"/>
                  </a:cubicBezTo>
                  <a:cubicBezTo>
                    <a:pt x="2736" y="23673"/>
                    <a:pt x="2647" y="23703"/>
                    <a:pt x="2588" y="23762"/>
                  </a:cubicBezTo>
                  <a:lnTo>
                    <a:pt x="222" y="21411"/>
                  </a:lnTo>
                  <a:lnTo>
                    <a:pt x="222" y="12495"/>
                  </a:lnTo>
                  <a:lnTo>
                    <a:pt x="2839" y="9878"/>
                  </a:lnTo>
                  <a:lnTo>
                    <a:pt x="5028" y="12066"/>
                  </a:lnTo>
                  <a:lnTo>
                    <a:pt x="5028" y="21219"/>
                  </a:lnTo>
                  <a:cubicBezTo>
                    <a:pt x="4880" y="21278"/>
                    <a:pt x="4776" y="21411"/>
                    <a:pt x="4776" y="21574"/>
                  </a:cubicBezTo>
                  <a:cubicBezTo>
                    <a:pt x="4776" y="21781"/>
                    <a:pt x="4939" y="21943"/>
                    <a:pt x="5146" y="21943"/>
                  </a:cubicBezTo>
                  <a:cubicBezTo>
                    <a:pt x="5353" y="21943"/>
                    <a:pt x="5516" y="21781"/>
                    <a:pt x="5516" y="21574"/>
                  </a:cubicBezTo>
                  <a:cubicBezTo>
                    <a:pt x="5516" y="21396"/>
                    <a:pt x="5397" y="21263"/>
                    <a:pt x="5249" y="21219"/>
                  </a:cubicBezTo>
                  <a:lnTo>
                    <a:pt x="5249" y="15216"/>
                  </a:lnTo>
                  <a:cubicBezTo>
                    <a:pt x="5264" y="15230"/>
                    <a:pt x="5279" y="15260"/>
                    <a:pt x="5309" y="15275"/>
                  </a:cubicBezTo>
                  <a:cubicBezTo>
                    <a:pt x="5309" y="15290"/>
                    <a:pt x="5323" y="15290"/>
                    <a:pt x="5323" y="15290"/>
                  </a:cubicBezTo>
                  <a:cubicBezTo>
                    <a:pt x="5471" y="15437"/>
                    <a:pt x="5663" y="15497"/>
                    <a:pt x="5856" y="15497"/>
                  </a:cubicBezTo>
                  <a:cubicBezTo>
                    <a:pt x="6048" y="15482"/>
                    <a:pt x="6240" y="15408"/>
                    <a:pt x="6373" y="15260"/>
                  </a:cubicBezTo>
                  <a:cubicBezTo>
                    <a:pt x="6506" y="15112"/>
                    <a:pt x="6565" y="14920"/>
                    <a:pt x="6565" y="14728"/>
                  </a:cubicBezTo>
                  <a:cubicBezTo>
                    <a:pt x="6551" y="14550"/>
                    <a:pt x="6491" y="14402"/>
                    <a:pt x="6373" y="14269"/>
                  </a:cubicBezTo>
                  <a:lnTo>
                    <a:pt x="9330" y="11312"/>
                  </a:lnTo>
                  <a:cubicBezTo>
                    <a:pt x="9464" y="11432"/>
                    <a:pt x="9621" y="11492"/>
                    <a:pt x="9791" y="11492"/>
                  </a:cubicBezTo>
                  <a:cubicBezTo>
                    <a:pt x="9810" y="11492"/>
                    <a:pt x="9829" y="11491"/>
                    <a:pt x="9848" y="11490"/>
                  </a:cubicBezTo>
                  <a:cubicBezTo>
                    <a:pt x="10040" y="11490"/>
                    <a:pt x="10232" y="11401"/>
                    <a:pt x="10365" y="11253"/>
                  </a:cubicBezTo>
                  <a:cubicBezTo>
                    <a:pt x="10499" y="11120"/>
                    <a:pt x="10572" y="10928"/>
                    <a:pt x="10558" y="10735"/>
                  </a:cubicBezTo>
                  <a:cubicBezTo>
                    <a:pt x="10558" y="10691"/>
                    <a:pt x="10558" y="10662"/>
                    <a:pt x="10543" y="10632"/>
                  </a:cubicBezTo>
                  <a:lnTo>
                    <a:pt x="10543" y="10632"/>
                  </a:lnTo>
                  <a:cubicBezTo>
                    <a:pt x="10572" y="10691"/>
                    <a:pt x="10602" y="10735"/>
                    <a:pt x="10646" y="10765"/>
                  </a:cubicBezTo>
                  <a:cubicBezTo>
                    <a:pt x="10661" y="10780"/>
                    <a:pt x="10661" y="10780"/>
                    <a:pt x="10676" y="10795"/>
                  </a:cubicBezTo>
                  <a:cubicBezTo>
                    <a:pt x="10809" y="10928"/>
                    <a:pt x="11001" y="10987"/>
                    <a:pt x="11193" y="10987"/>
                  </a:cubicBezTo>
                  <a:cubicBezTo>
                    <a:pt x="11400" y="10972"/>
                    <a:pt x="11578" y="10898"/>
                    <a:pt x="11711" y="10750"/>
                  </a:cubicBezTo>
                  <a:cubicBezTo>
                    <a:pt x="11800" y="10647"/>
                    <a:pt x="11859" y="10528"/>
                    <a:pt x="11888" y="10395"/>
                  </a:cubicBezTo>
                  <a:lnTo>
                    <a:pt x="16797" y="10395"/>
                  </a:lnTo>
                  <a:lnTo>
                    <a:pt x="17522" y="9671"/>
                  </a:lnTo>
                  <a:lnTo>
                    <a:pt x="17522" y="7882"/>
                  </a:lnTo>
                  <a:cubicBezTo>
                    <a:pt x="17670" y="7852"/>
                    <a:pt x="17803" y="7778"/>
                    <a:pt x="17906" y="7660"/>
                  </a:cubicBezTo>
                  <a:cubicBezTo>
                    <a:pt x="18040" y="7527"/>
                    <a:pt x="18099" y="7335"/>
                    <a:pt x="18099" y="7128"/>
                  </a:cubicBezTo>
                  <a:cubicBezTo>
                    <a:pt x="18084" y="6935"/>
                    <a:pt x="17995" y="6758"/>
                    <a:pt x="17862" y="6625"/>
                  </a:cubicBezTo>
                  <a:cubicBezTo>
                    <a:pt x="17727" y="6503"/>
                    <a:pt x="17554" y="6431"/>
                    <a:pt x="17378" y="6431"/>
                  </a:cubicBezTo>
                  <a:cubicBezTo>
                    <a:pt x="17362" y="6431"/>
                    <a:pt x="17346" y="6431"/>
                    <a:pt x="17330" y="6433"/>
                  </a:cubicBezTo>
                  <a:cubicBezTo>
                    <a:pt x="17138" y="6433"/>
                    <a:pt x="16945" y="6521"/>
                    <a:pt x="16812" y="6654"/>
                  </a:cubicBezTo>
                  <a:cubicBezTo>
                    <a:pt x="16679" y="6802"/>
                    <a:pt x="16605" y="6995"/>
                    <a:pt x="16620" y="7187"/>
                  </a:cubicBezTo>
                  <a:cubicBezTo>
                    <a:pt x="16620" y="7379"/>
                    <a:pt x="16709" y="7556"/>
                    <a:pt x="16842" y="7689"/>
                  </a:cubicBezTo>
                  <a:cubicBezTo>
                    <a:pt x="16842" y="7689"/>
                    <a:pt x="16842" y="7704"/>
                    <a:pt x="16857" y="7704"/>
                  </a:cubicBezTo>
                  <a:cubicBezTo>
                    <a:pt x="16975" y="7823"/>
                    <a:pt x="17138" y="7882"/>
                    <a:pt x="17300" y="7896"/>
                  </a:cubicBezTo>
                  <a:lnTo>
                    <a:pt x="17300" y="9582"/>
                  </a:lnTo>
                  <a:lnTo>
                    <a:pt x="16694" y="10174"/>
                  </a:lnTo>
                  <a:lnTo>
                    <a:pt x="11903" y="10174"/>
                  </a:lnTo>
                  <a:cubicBezTo>
                    <a:pt x="11888" y="9996"/>
                    <a:pt x="11815" y="9833"/>
                    <a:pt x="11667" y="9700"/>
                  </a:cubicBezTo>
                  <a:cubicBezTo>
                    <a:pt x="11534" y="9567"/>
                    <a:pt x="11341" y="9508"/>
                    <a:pt x="11149" y="9508"/>
                  </a:cubicBezTo>
                  <a:cubicBezTo>
                    <a:pt x="10942" y="9523"/>
                    <a:pt x="10765" y="9597"/>
                    <a:pt x="10632" y="9745"/>
                  </a:cubicBezTo>
                  <a:cubicBezTo>
                    <a:pt x="10499" y="9893"/>
                    <a:pt x="10425" y="10085"/>
                    <a:pt x="10439" y="10277"/>
                  </a:cubicBezTo>
                  <a:cubicBezTo>
                    <a:pt x="10439" y="10307"/>
                    <a:pt x="10439" y="10336"/>
                    <a:pt x="10439" y="10366"/>
                  </a:cubicBezTo>
                  <a:cubicBezTo>
                    <a:pt x="10410" y="10321"/>
                    <a:pt x="10365" y="10262"/>
                    <a:pt x="10321" y="10218"/>
                  </a:cubicBezTo>
                  <a:cubicBezTo>
                    <a:pt x="10186" y="10096"/>
                    <a:pt x="10026" y="10024"/>
                    <a:pt x="9841" y="10024"/>
                  </a:cubicBezTo>
                  <a:cubicBezTo>
                    <a:pt x="9824" y="10024"/>
                    <a:pt x="9806" y="10024"/>
                    <a:pt x="9789" y="10026"/>
                  </a:cubicBezTo>
                  <a:cubicBezTo>
                    <a:pt x="9715" y="10026"/>
                    <a:pt x="9641" y="10040"/>
                    <a:pt x="9582" y="10070"/>
                  </a:cubicBezTo>
                  <a:cubicBezTo>
                    <a:pt x="9567" y="10040"/>
                    <a:pt x="9552" y="10026"/>
                    <a:pt x="9537" y="10011"/>
                  </a:cubicBezTo>
                  <a:lnTo>
                    <a:pt x="14136" y="5427"/>
                  </a:lnTo>
                  <a:lnTo>
                    <a:pt x="19370" y="5427"/>
                  </a:lnTo>
                  <a:lnTo>
                    <a:pt x="24679" y="119"/>
                  </a:lnTo>
                  <a:cubicBezTo>
                    <a:pt x="24605" y="89"/>
                    <a:pt x="24545" y="45"/>
                    <a:pt x="244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807542" y="4569151"/>
              <a:ext cx="493260" cy="334961"/>
            </a:xfrm>
            <a:custGeom>
              <a:avLst/>
              <a:gdLst/>
              <a:ahLst/>
              <a:cxnLst/>
              <a:rect l="l" t="t" r="r" b="b"/>
              <a:pathLst>
                <a:path w="12894" h="8756" extrusionOk="0">
                  <a:moveTo>
                    <a:pt x="12125" y="0"/>
                  </a:moveTo>
                  <a:cubicBezTo>
                    <a:pt x="11711" y="15"/>
                    <a:pt x="11401" y="355"/>
                    <a:pt x="11415" y="769"/>
                  </a:cubicBezTo>
                  <a:cubicBezTo>
                    <a:pt x="11415" y="947"/>
                    <a:pt x="11489" y="1124"/>
                    <a:pt x="11622" y="1257"/>
                  </a:cubicBezTo>
                  <a:cubicBezTo>
                    <a:pt x="11637" y="1272"/>
                    <a:pt x="11637" y="1272"/>
                    <a:pt x="11652" y="1272"/>
                  </a:cubicBezTo>
                  <a:cubicBezTo>
                    <a:pt x="11755" y="1390"/>
                    <a:pt x="11903" y="1449"/>
                    <a:pt x="12051" y="1464"/>
                  </a:cubicBezTo>
                  <a:lnTo>
                    <a:pt x="12051" y="3519"/>
                  </a:lnTo>
                  <a:lnTo>
                    <a:pt x="10750" y="4821"/>
                  </a:lnTo>
                  <a:lnTo>
                    <a:pt x="3697" y="4821"/>
                  </a:lnTo>
                  <a:lnTo>
                    <a:pt x="1139" y="7393"/>
                  </a:lnTo>
                  <a:cubicBezTo>
                    <a:pt x="1006" y="7319"/>
                    <a:pt x="858" y="7275"/>
                    <a:pt x="710" y="7275"/>
                  </a:cubicBezTo>
                  <a:cubicBezTo>
                    <a:pt x="518" y="7290"/>
                    <a:pt x="341" y="7364"/>
                    <a:pt x="207" y="7512"/>
                  </a:cubicBezTo>
                  <a:cubicBezTo>
                    <a:pt x="74" y="7660"/>
                    <a:pt x="0" y="7852"/>
                    <a:pt x="0" y="8044"/>
                  </a:cubicBezTo>
                  <a:cubicBezTo>
                    <a:pt x="15" y="8236"/>
                    <a:pt x="89" y="8414"/>
                    <a:pt x="222" y="8532"/>
                  </a:cubicBezTo>
                  <a:cubicBezTo>
                    <a:pt x="222" y="8547"/>
                    <a:pt x="237" y="8547"/>
                    <a:pt x="237" y="8562"/>
                  </a:cubicBezTo>
                  <a:cubicBezTo>
                    <a:pt x="372" y="8683"/>
                    <a:pt x="545" y="8756"/>
                    <a:pt x="721" y="8756"/>
                  </a:cubicBezTo>
                  <a:cubicBezTo>
                    <a:pt x="737" y="8756"/>
                    <a:pt x="753" y="8755"/>
                    <a:pt x="769" y="8754"/>
                  </a:cubicBezTo>
                  <a:cubicBezTo>
                    <a:pt x="962" y="8754"/>
                    <a:pt x="1154" y="8665"/>
                    <a:pt x="1287" y="8517"/>
                  </a:cubicBezTo>
                  <a:cubicBezTo>
                    <a:pt x="1420" y="8369"/>
                    <a:pt x="1494" y="8192"/>
                    <a:pt x="1479" y="7985"/>
                  </a:cubicBezTo>
                  <a:cubicBezTo>
                    <a:pt x="1479" y="7822"/>
                    <a:pt x="1405" y="7660"/>
                    <a:pt x="1302" y="7541"/>
                  </a:cubicBezTo>
                  <a:lnTo>
                    <a:pt x="3800" y="5042"/>
                  </a:lnTo>
                  <a:lnTo>
                    <a:pt x="10839" y="5042"/>
                  </a:lnTo>
                  <a:lnTo>
                    <a:pt x="12273" y="3623"/>
                  </a:lnTo>
                  <a:lnTo>
                    <a:pt x="12273" y="1464"/>
                  </a:lnTo>
                  <a:cubicBezTo>
                    <a:pt x="12628" y="1405"/>
                    <a:pt x="12894" y="1080"/>
                    <a:pt x="12879" y="710"/>
                  </a:cubicBezTo>
                  <a:cubicBezTo>
                    <a:pt x="12864" y="311"/>
                    <a:pt x="12539" y="0"/>
                    <a:pt x="1215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921235" y="4821401"/>
              <a:ext cx="609785" cy="377347"/>
            </a:xfrm>
            <a:custGeom>
              <a:avLst/>
              <a:gdLst/>
              <a:ahLst/>
              <a:cxnLst/>
              <a:rect l="l" t="t" r="r" b="b"/>
              <a:pathLst>
                <a:path w="15940" h="9864" extrusionOk="0">
                  <a:moveTo>
                    <a:pt x="15156" y="1"/>
                  </a:moveTo>
                  <a:cubicBezTo>
                    <a:pt x="14757" y="31"/>
                    <a:pt x="14432" y="371"/>
                    <a:pt x="14447" y="770"/>
                  </a:cubicBezTo>
                  <a:cubicBezTo>
                    <a:pt x="14461" y="918"/>
                    <a:pt x="14506" y="1051"/>
                    <a:pt x="14580" y="1169"/>
                  </a:cubicBezTo>
                  <a:lnTo>
                    <a:pt x="9567" y="6182"/>
                  </a:lnTo>
                  <a:lnTo>
                    <a:pt x="3460" y="6182"/>
                  </a:lnTo>
                  <a:lnTo>
                    <a:pt x="1139" y="8503"/>
                  </a:lnTo>
                  <a:cubicBezTo>
                    <a:pt x="1036" y="8426"/>
                    <a:pt x="910" y="8382"/>
                    <a:pt x="771" y="8382"/>
                  </a:cubicBezTo>
                  <a:cubicBezTo>
                    <a:pt x="751" y="8382"/>
                    <a:pt x="731" y="8383"/>
                    <a:pt x="710" y="8385"/>
                  </a:cubicBezTo>
                  <a:cubicBezTo>
                    <a:pt x="518" y="8385"/>
                    <a:pt x="326" y="8473"/>
                    <a:pt x="193" y="8621"/>
                  </a:cubicBezTo>
                  <a:cubicBezTo>
                    <a:pt x="60" y="8769"/>
                    <a:pt x="0" y="8947"/>
                    <a:pt x="0" y="9154"/>
                  </a:cubicBezTo>
                  <a:cubicBezTo>
                    <a:pt x="15" y="9331"/>
                    <a:pt x="89" y="9508"/>
                    <a:pt x="222" y="9642"/>
                  </a:cubicBezTo>
                  <a:cubicBezTo>
                    <a:pt x="222" y="9642"/>
                    <a:pt x="237" y="9656"/>
                    <a:pt x="237" y="9656"/>
                  </a:cubicBezTo>
                  <a:cubicBezTo>
                    <a:pt x="385" y="9789"/>
                    <a:pt x="577" y="9863"/>
                    <a:pt x="769" y="9863"/>
                  </a:cubicBezTo>
                  <a:cubicBezTo>
                    <a:pt x="962" y="9849"/>
                    <a:pt x="1154" y="9760"/>
                    <a:pt x="1287" y="9627"/>
                  </a:cubicBezTo>
                  <a:cubicBezTo>
                    <a:pt x="1420" y="9479"/>
                    <a:pt x="1479" y="9287"/>
                    <a:pt x="1479" y="9094"/>
                  </a:cubicBezTo>
                  <a:cubicBezTo>
                    <a:pt x="1464" y="8932"/>
                    <a:pt x="1405" y="8769"/>
                    <a:pt x="1302" y="8651"/>
                  </a:cubicBezTo>
                  <a:lnTo>
                    <a:pt x="3549" y="6403"/>
                  </a:lnTo>
                  <a:lnTo>
                    <a:pt x="9656" y="6403"/>
                  </a:lnTo>
                  <a:lnTo>
                    <a:pt x="14742" y="1332"/>
                  </a:lnTo>
                  <a:cubicBezTo>
                    <a:pt x="14862" y="1425"/>
                    <a:pt x="15005" y="1482"/>
                    <a:pt x="15162" y="1482"/>
                  </a:cubicBezTo>
                  <a:cubicBezTo>
                    <a:pt x="15179" y="1482"/>
                    <a:pt x="15197" y="1481"/>
                    <a:pt x="15215" y="1480"/>
                  </a:cubicBezTo>
                  <a:cubicBezTo>
                    <a:pt x="15629" y="1465"/>
                    <a:pt x="15940" y="1125"/>
                    <a:pt x="15925" y="711"/>
                  </a:cubicBezTo>
                  <a:cubicBezTo>
                    <a:pt x="15910" y="326"/>
                    <a:pt x="15585" y="1"/>
                    <a:pt x="1518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846562" y="4350258"/>
              <a:ext cx="695208" cy="600183"/>
            </a:xfrm>
            <a:custGeom>
              <a:avLst/>
              <a:gdLst/>
              <a:ahLst/>
              <a:cxnLst/>
              <a:rect l="l" t="t" r="r" b="b"/>
              <a:pathLst>
                <a:path w="18173" h="15689" extrusionOk="0">
                  <a:moveTo>
                    <a:pt x="17951" y="0"/>
                  </a:moveTo>
                  <a:lnTo>
                    <a:pt x="13456" y="4480"/>
                  </a:lnTo>
                  <a:lnTo>
                    <a:pt x="13456" y="9818"/>
                  </a:lnTo>
                  <a:lnTo>
                    <a:pt x="11046" y="12243"/>
                  </a:lnTo>
                  <a:lnTo>
                    <a:pt x="3298" y="12243"/>
                  </a:lnTo>
                  <a:lnTo>
                    <a:pt x="1184" y="14343"/>
                  </a:lnTo>
                  <a:lnTo>
                    <a:pt x="1184" y="14357"/>
                  </a:lnTo>
                  <a:cubicBezTo>
                    <a:pt x="1064" y="14265"/>
                    <a:pt x="921" y="14207"/>
                    <a:pt x="764" y="14207"/>
                  </a:cubicBezTo>
                  <a:cubicBezTo>
                    <a:pt x="746" y="14207"/>
                    <a:pt x="729" y="14208"/>
                    <a:pt x="710" y="14210"/>
                  </a:cubicBezTo>
                  <a:cubicBezTo>
                    <a:pt x="518" y="14210"/>
                    <a:pt x="341" y="14298"/>
                    <a:pt x="208" y="14446"/>
                  </a:cubicBezTo>
                  <a:cubicBezTo>
                    <a:pt x="75" y="14594"/>
                    <a:pt x="1" y="14771"/>
                    <a:pt x="1" y="14978"/>
                  </a:cubicBezTo>
                  <a:cubicBezTo>
                    <a:pt x="15" y="15156"/>
                    <a:pt x="89" y="15333"/>
                    <a:pt x="222" y="15466"/>
                  </a:cubicBezTo>
                  <a:cubicBezTo>
                    <a:pt x="222" y="15466"/>
                    <a:pt x="237" y="15481"/>
                    <a:pt x="237" y="15481"/>
                  </a:cubicBezTo>
                  <a:cubicBezTo>
                    <a:pt x="385" y="15614"/>
                    <a:pt x="577" y="15688"/>
                    <a:pt x="770" y="15688"/>
                  </a:cubicBezTo>
                  <a:cubicBezTo>
                    <a:pt x="977" y="15673"/>
                    <a:pt x="1154" y="15585"/>
                    <a:pt x="1287" y="15452"/>
                  </a:cubicBezTo>
                  <a:cubicBezTo>
                    <a:pt x="1420" y="15304"/>
                    <a:pt x="1494" y="15112"/>
                    <a:pt x="1479" y="14919"/>
                  </a:cubicBezTo>
                  <a:cubicBezTo>
                    <a:pt x="1479" y="14757"/>
                    <a:pt x="1420" y="14624"/>
                    <a:pt x="1331" y="14505"/>
                  </a:cubicBezTo>
                  <a:lnTo>
                    <a:pt x="3387" y="12465"/>
                  </a:lnTo>
                  <a:lnTo>
                    <a:pt x="11135" y="12465"/>
                  </a:lnTo>
                  <a:lnTo>
                    <a:pt x="13678" y="9907"/>
                  </a:lnTo>
                  <a:lnTo>
                    <a:pt x="13678" y="4584"/>
                  </a:lnTo>
                  <a:lnTo>
                    <a:pt x="18173" y="89"/>
                  </a:lnTo>
                  <a:cubicBezTo>
                    <a:pt x="18099" y="59"/>
                    <a:pt x="18025" y="30"/>
                    <a:pt x="1795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987989" y="4608706"/>
              <a:ext cx="167442" cy="56617"/>
            </a:xfrm>
            <a:custGeom>
              <a:avLst/>
              <a:gdLst/>
              <a:ahLst/>
              <a:cxnLst/>
              <a:rect l="l" t="t" r="r" b="b"/>
              <a:pathLst>
                <a:path w="4377" h="1480" extrusionOk="0">
                  <a:moveTo>
                    <a:pt x="3635" y="1"/>
                  </a:moveTo>
                  <a:cubicBezTo>
                    <a:pt x="3626" y="1"/>
                    <a:pt x="3617" y="1"/>
                    <a:pt x="3608" y="1"/>
                  </a:cubicBezTo>
                  <a:cubicBezTo>
                    <a:pt x="3224" y="16"/>
                    <a:pt x="2928" y="312"/>
                    <a:pt x="2898" y="667"/>
                  </a:cubicBezTo>
                  <a:lnTo>
                    <a:pt x="1479" y="667"/>
                  </a:lnTo>
                  <a:cubicBezTo>
                    <a:pt x="1464" y="489"/>
                    <a:pt x="1390" y="327"/>
                    <a:pt x="1242" y="194"/>
                  </a:cubicBezTo>
                  <a:cubicBezTo>
                    <a:pt x="1109" y="75"/>
                    <a:pt x="932" y="1"/>
                    <a:pt x="754" y="1"/>
                  </a:cubicBezTo>
                  <a:lnTo>
                    <a:pt x="725" y="1"/>
                  </a:lnTo>
                  <a:cubicBezTo>
                    <a:pt x="311" y="16"/>
                    <a:pt x="0" y="356"/>
                    <a:pt x="15" y="770"/>
                  </a:cubicBezTo>
                  <a:cubicBezTo>
                    <a:pt x="15" y="948"/>
                    <a:pt x="89" y="1125"/>
                    <a:pt x="222" y="1258"/>
                  </a:cubicBezTo>
                  <a:cubicBezTo>
                    <a:pt x="237" y="1273"/>
                    <a:pt x="237" y="1273"/>
                    <a:pt x="252" y="1288"/>
                  </a:cubicBezTo>
                  <a:cubicBezTo>
                    <a:pt x="385" y="1421"/>
                    <a:pt x="577" y="1480"/>
                    <a:pt x="769" y="1480"/>
                  </a:cubicBezTo>
                  <a:cubicBezTo>
                    <a:pt x="1124" y="1465"/>
                    <a:pt x="1405" y="1214"/>
                    <a:pt x="1464" y="889"/>
                  </a:cubicBezTo>
                  <a:lnTo>
                    <a:pt x="2913" y="889"/>
                  </a:lnTo>
                  <a:cubicBezTo>
                    <a:pt x="2943" y="1036"/>
                    <a:pt x="3002" y="1155"/>
                    <a:pt x="3105" y="1258"/>
                  </a:cubicBezTo>
                  <a:cubicBezTo>
                    <a:pt x="3253" y="1406"/>
                    <a:pt x="3445" y="1480"/>
                    <a:pt x="3652" y="1480"/>
                  </a:cubicBezTo>
                  <a:cubicBezTo>
                    <a:pt x="4066" y="1465"/>
                    <a:pt x="4377" y="1110"/>
                    <a:pt x="4362" y="711"/>
                  </a:cubicBezTo>
                  <a:cubicBezTo>
                    <a:pt x="4348" y="307"/>
                    <a:pt x="4023" y="1"/>
                    <a:pt x="363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28"/>
          <p:cNvSpPr/>
          <p:nvPr/>
        </p:nvSpPr>
        <p:spPr>
          <a:xfrm>
            <a:off x="2692687" y="3355234"/>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rot="-1168698">
            <a:off x="7406920" y="4100048"/>
            <a:ext cx="2417456" cy="1593676"/>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rot="-1168698">
            <a:off x="-680355" y="-261827"/>
            <a:ext cx="2417456" cy="1593676"/>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375042B8-1442-80B2-0363-3A1564039308}"/>
              </a:ext>
            </a:extLst>
          </p:cNvPr>
          <p:cNvSpPr txBox="1"/>
          <p:nvPr/>
        </p:nvSpPr>
        <p:spPr>
          <a:xfrm>
            <a:off x="1894939" y="104984"/>
            <a:ext cx="5377720" cy="954107"/>
          </a:xfrm>
          <a:prstGeom prst="rect">
            <a:avLst/>
          </a:prstGeom>
          <a:noFill/>
        </p:spPr>
        <p:txBody>
          <a:bodyPr wrap="square">
            <a:spAutoFit/>
          </a:bodyPr>
          <a:lstStyle/>
          <a:p>
            <a:pPr algn="ctr" rtl="0"/>
            <a:r>
              <a:rPr lang="vi-VN" sz="1400" b="1" i="0" u="none" strike="noStrike" dirty="0">
                <a:solidFill>
                  <a:srgbClr val="FFFFFF"/>
                </a:solidFill>
                <a:effectLst/>
                <a:latin typeface="Alata" panose="020B0604020202020204" charset="0"/>
                <a:cs typeface="Alata" panose="020B0604020202020204" charset="0"/>
              </a:rPr>
              <a:t>TRƯỜNG ĐẠI HỌC ĐÀ LẠT</a:t>
            </a:r>
            <a:endParaRPr lang="vi-VN" b="0" dirty="0">
              <a:effectLst/>
              <a:latin typeface="Alata" panose="020B0604020202020204" charset="0"/>
              <a:cs typeface="Alata" panose="020B0604020202020204" charset="0"/>
            </a:endParaRPr>
          </a:p>
          <a:p>
            <a:pPr algn="ctr" rtl="0"/>
            <a:r>
              <a:rPr lang="vi-VN" sz="1400" b="1" i="0" u="none" strike="noStrike" dirty="0">
                <a:solidFill>
                  <a:srgbClr val="FFFFFF"/>
                </a:solidFill>
                <a:effectLst/>
                <a:latin typeface="Alata" panose="020B0604020202020204" charset="0"/>
                <a:cs typeface="Alata" panose="020B0604020202020204" charset="0"/>
              </a:rPr>
              <a:t>KHOA CÔNG NGHỆ THÔNG TIN</a:t>
            </a:r>
            <a:endParaRPr lang="vi-VN" b="0" dirty="0">
              <a:effectLst/>
              <a:latin typeface="Alata" panose="020B0604020202020204" charset="0"/>
              <a:cs typeface="Alata" panose="020B0604020202020204" charset="0"/>
            </a:endParaRPr>
          </a:p>
          <a:p>
            <a:br>
              <a:rPr lang="vi-VN" dirty="0">
                <a:latin typeface="Alata" panose="020B0604020202020204" charset="0"/>
                <a:cs typeface="Alata" panose="020B0604020202020204" charset="0"/>
              </a:rPr>
            </a:br>
            <a:endParaRPr lang="en-US" dirty="0">
              <a:latin typeface="Alata" panose="020B0604020202020204" charset="0"/>
              <a:cs typeface="Alata" panose="020B0604020202020204" charset="0"/>
            </a:endParaRPr>
          </a:p>
        </p:txBody>
      </p:sp>
      <p:pic>
        <p:nvPicPr>
          <p:cNvPr id="1028" name="Picture 4">
            <a:extLst>
              <a:ext uri="{FF2B5EF4-FFF2-40B4-BE49-F238E27FC236}">
                <a16:creationId xmlns:a16="http://schemas.microsoft.com/office/drawing/2014/main" id="{D8E1C2CE-BD39-DE6A-A8A4-2E5128815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2" y="133099"/>
            <a:ext cx="958896" cy="9588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4AA2C98-3F90-43DC-0B38-74898FCDC5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9545" y="152510"/>
            <a:ext cx="949514" cy="9495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1C69F8A3-82E9-D0BA-0B69-5BE01CB5F988}"/>
            </a:ext>
          </a:extLst>
        </p:cNvPr>
        <p:cNvGrpSpPr/>
        <p:nvPr/>
      </p:nvGrpSpPr>
      <p:grpSpPr>
        <a:xfrm>
          <a:off x="0" y="0"/>
          <a:ext cx="0" cy="0"/>
          <a:chOff x="0" y="0"/>
          <a:chExt cx="0" cy="0"/>
        </a:xfrm>
      </p:grpSpPr>
      <p:grpSp>
        <p:nvGrpSpPr>
          <p:cNvPr id="466" name="Google Shape;466;p32">
            <a:extLst>
              <a:ext uri="{FF2B5EF4-FFF2-40B4-BE49-F238E27FC236}">
                <a16:creationId xmlns:a16="http://schemas.microsoft.com/office/drawing/2014/main" id="{5F0C7EB6-9D13-BBB4-FBA2-DF736C047782}"/>
              </a:ext>
            </a:extLst>
          </p:cNvPr>
          <p:cNvGrpSpPr/>
          <p:nvPr/>
        </p:nvGrpSpPr>
        <p:grpSpPr>
          <a:xfrm>
            <a:off x="5179960" y="1767293"/>
            <a:ext cx="4169539" cy="3376198"/>
            <a:chOff x="4315222" y="2926728"/>
            <a:chExt cx="2696462" cy="2183404"/>
          </a:xfrm>
        </p:grpSpPr>
        <p:sp>
          <p:nvSpPr>
            <p:cNvPr id="467" name="Google Shape;467;p32">
              <a:extLst>
                <a:ext uri="{FF2B5EF4-FFF2-40B4-BE49-F238E27FC236}">
                  <a16:creationId xmlns:a16="http://schemas.microsoft.com/office/drawing/2014/main" id="{D077C3BC-401E-960F-EBC7-933DA4666155}"/>
                </a:ext>
              </a:extLst>
            </p:cNvPr>
            <p:cNvSpPr/>
            <p:nvPr/>
          </p:nvSpPr>
          <p:spPr>
            <a:xfrm>
              <a:off x="5475329" y="3591899"/>
              <a:ext cx="1405680" cy="1111690"/>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a:extLst>
                <a:ext uri="{FF2B5EF4-FFF2-40B4-BE49-F238E27FC236}">
                  <a16:creationId xmlns:a16="http://schemas.microsoft.com/office/drawing/2014/main" id="{2745585F-A427-8EF5-7ECD-4E45B9AE7E6B}"/>
                </a:ext>
              </a:extLst>
            </p:cNvPr>
            <p:cNvSpPr/>
            <p:nvPr/>
          </p:nvSpPr>
          <p:spPr>
            <a:xfrm>
              <a:off x="6134301" y="3271172"/>
              <a:ext cx="674856" cy="657412"/>
            </a:xfrm>
            <a:custGeom>
              <a:avLst/>
              <a:gdLst/>
              <a:ahLst/>
              <a:cxnLst/>
              <a:rect l="l" t="t" r="r" b="b"/>
              <a:pathLst>
                <a:path w="17641" h="17185" extrusionOk="0">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a:extLst>
                <a:ext uri="{FF2B5EF4-FFF2-40B4-BE49-F238E27FC236}">
                  <a16:creationId xmlns:a16="http://schemas.microsoft.com/office/drawing/2014/main" id="{28AE6858-066E-DF35-B256-B507DA53AAFA}"/>
                </a:ext>
              </a:extLst>
            </p:cNvPr>
            <p:cNvSpPr/>
            <p:nvPr/>
          </p:nvSpPr>
          <p:spPr>
            <a:xfrm>
              <a:off x="6253655" y="3111689"/>
              <a:ext cx="470651" cy="221764"/>
            </a:xfrm>
            <a:custGeom>
              <a:avLst/>
              <a:gdLst/>
              <a:ahLst/>
              <a:cxnLst/>
              <a:rect l="l" t="t" r="r" b="b"/>
              <a:pathLst>
                <a:path w="12303" h="5797" extrusionOk="0">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2DF0720C-BBFC-9F64-2BFE-F2E29AC0A700}"/>
                </a:ext>
              </a:extLst>
            </p:cNvPr>
            <p:cNvSpPr/>
            <p:nvPr/>
          </p:nvSpPr>
          <p:spPr>
            <a:xfrm>
              <a:off x="6150712" y="2996275"/>
              <a:ext cx="598499" cy="533045"/>
            </a:xfrm>
            <a:custGeom>
              <a:avLst/>
              <a:gdLst/>
              <a:ahLst/>
              <a:cxnLst/>
              <a:rect l="l" t="t" r="r" b="b"/>
              <a:pathLst>
                <a:path w="15645" h="13934" extrusionOk="0">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4D20B007-1AD6-031C-BAA5-BDA27699029B}"/>
                </a:ext>
              </a:extLst>
            </p:cNvPr>
            <p:cNvSpPr/>
            <p:nvPr/>
          </p:nvSpPr>
          <p:spPr>
            <a:xfrm>
              <a:off x="6207291" y="3425606"/>
              <a:ext cx="610359" cy="376773"/>
            </a:xfrm>
            <a:custGeom>
              <a:avLst/>
              <a:gdLst/>
              <a:ahLst/>
              <a:cxnLst/>
              <a:rect l="l" t="t" r="r" b="b"/>
              <a:pathLst>
                <a:path w="15955" h="9849" extrusionOk="0">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B11F67DD-DDEA-0AE7-EEF9-E5189D4756D0}"/>
                </a:ext>
              </a:extLst>
            </p:cNvPr>
            <p:cNvSpPr/>
            <p:nvPr/>
          </p:nvSpPr>
          <p:spPr>
            <a:xfrm>
              <a:off x="6437507" y="3720319"/>
              <a:ext cx="493260" cy="334923"/>
            </a:xfrm>
            <a:custGeom>
              <a:avLst/>
              <a:gdLst/>
              <a:ahLst/>
              <a:cxnLst/>
              <a:rect l="l" t="t" r="r" b="b"/>
              <a:pathLst>
                <a:path w="12894" h="8755" extrusionOk="0">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05F24833-01A8-F87E-FF87-D87A17A31D00}"/>
                </a:ext>
              </a:extLst>
            </p:cNvPr>
            <p:cNvSpPr/>
            <p:nvPr/>
          </p:nvSpPr>
          <p:spPr>
            <a:xfrm>
              <a:off x="5579993" y="3673916"/>
              <a:ext cx="1311764" cy="11377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EFB96EBD-6DA8-BECA-931D-1ED124A77DF7}"/>
                </a:ext>
              </a:extLst>
            </p:cNvPr>
            <p:cNvSpPr/>
            <p:nvPr/>
          </p:nvSpPr>
          <p:spPr>
            <a:xfrm>
              <a:off x="4315222" y="2926728"/>
              <a:ext cx="2327664" cy="2183404"/>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55CD7CB0-EDB7-2A50-D3E2-ADA62F56CDB4}"/>
                </a:ext>
              </a:extLst>
            </p:cNvPr>
            <p:cNvSpPr/>
            <p:nvPr/>
          </p:nvSpPr>
          <p:spPr>
            <a:xfrm>
              <a:off x="5750800" y="3714657"/>
              <a:ext cx="1260885" cy="1109280"/>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D37B7860-051F-4D52-6CC9-680037ABF18A}"/>
                </a:ext>
              </a:extLst>
            </p:cNvPr>
            <p:cNvSpPr/>
            <p:nvPr/>
          </p:nvSpPr>
          <p:spPr>
            <a:xfrm>
              <a:off x="6582874" y="3958951"/>
              <a:ext cx="168016" cy="56694"/>
            </a:xfrm>
            <a:custGeom>
              <a:avLst/>
              <a:gdLst/>
              <a:ahLst/>
              <a:cxnLst/>
              <a:rect l="l" t="t" r="r" b="b"/>
              <a:pathLst>
                <a:path w="4392" h="1482" extrusionOk="0">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2">
            <a:extLst>
              <a:ext uri="{FF2B5EF4-FFF2-40B4-BE49-F238E27FC236}">
                <a16:creationId xmlns:a16="http://schemas.microsoft.com/office/drawing/2014/main" id="{90AFA8C6-A4AF-8EEB-5954-A99E5A28AFB7}"/>
              </a:ext>
            </a:extLst>
          </p:cNvPr>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Phân loại và đánh dấu</a:t>
            </a:r>
            <a:endParaRPr dirty="0"/>
          </a:p>
        </p:txBody>
      </p:sp>
      <p:sp>
        <p:nvSpPr>
          <p:cNvPr id="478" name="Google Shape;478;p32">
            <a:extLst>
              <a:ext uri="{FF2B5EF4-FFF2-40B4-BE49-F238E27FC236}">
                <a16:creationId xmlns:a16="http://schemas.microsoft.com/office/drawing/2014/main" id="{D2800F04-F727-4CA1-AFA5-4DE15E5E7114}"/>
              </a:ext>
            </a:extLst>
          </p:cNvPr>
          <p:cNvSpPr txBox="1">
            <a:spLocks noGrp="1"/>
          </p:cNvSpPr>
          <p:nvPr>
            <p:ph type="body" idx="1"/>
          </p:nvPr>
        </p:nvSpPr>
        <p:spPr>
          <a:xfrm>
            <a:off x="719999" y="1008112"/>
            <a:ext cx="6193513" cy="31219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FFFFFF"/>
                </a:solidFill>
                <a:effectLst/>
                <a:latin typeface="Alata" panose="020B0604020202020204" charset="0"/>
                <a:cs typeface="Alata" panose="020B0604020202020204" charset="0"/>
              </a:rPr>
              <a:t>Phân loại và đánh dấu cho phép chúng ta xác định hoặc “đánh dấu” các loại gói dữ liệu. Phân loại xác định lớp lưu lượng mà các gói hoặc khung thuộc về.</a:t>
            </a:r>
            <a:endParaRPr lang="en-US" b="0" i="0" dirty="0">
              <a:solidFill>
                <a:srgbClr val="FFFFFF"/>
              </a:solidFill>
              <a:effectLst/>
              <a:latin typeface="Alata" panose="020B0604020202020204" charset="0"/>
              <a:cs typeface="Alata" panose="020B0604020202020204" charset="0"/>
            </a:endParaRPr>
          </a:p>
          <a:p>
            <a:pPr marL="0" lvl="0" indent="0" algn="l" rtl="0">
              <a:spcBef>
                <a:spcPts val="0"/>
              </a:spcBef>
              <a:spcAft>
                <a:spcPts val="0"/>
              </a:spcAft>
              <a:buNone/>
            </a:pPr>
            <a:endParaRPr lang="en-US" b="0" i="0" dirty="0">
              <a:solidFill>
                <a:srgbClr val="FFFFFF"/>
              </a:solidFill>
              <a:effectLst/>
              <a:latin typeface="Alata" panose="020B0604020202020204" charset="0"/>
              <a:cs typeface="Alata" panose="020B0604020202020204" charset="0"/>
            </a:endParaRPr>
          </a:p>
          <a:p>
            <a:pPr marL="0" lvl="0" indent="0" algn="l" rtl="0">
              <a:spcBef>
                <a:spcPts val="0"/>
              </a:spcBef>
              <a:spcAft>
                <a:spcPts val="0"/>
              </a:spcAft>
              <a:buNone/>
            </a:pPr>
            <a:r>
              <a:rPr lang="vi-VN" b="1" i="0" dirty="0">
                <a:solidFill>
                  <a:srgbClr val="E8E8E8"/>
                </a:solidFill>
                <a:effectLst/>
                <a:latin typeface="Alata" panose="020B0604020202020204" charset="0"/>
                <a:cs typeface="Alata" panose="020B0604020202020204" charset="0"/>
              </a:rPr>
              <a:t>Phương pháp phân loại:</a:t>
            </a:r>
            <a:r>
              <a:rPr lang="vi-VN" b="0" i="0" dirty="0">
                <a:solidFill>
                  <a:srgbClr val="E8E8E8"/>
                </a:solidFill>
                <a:effectLst/>
                <a:latin typeface="Alata" panose="020B0604020202020204" charset="0"/>
                <a:cs typeface="Alata" panose="020B0604020202020204" charset="0"/>
              </a:rPr>
              <a:t> Sử dụng cổng, ACL, bản đồ lớp (Lớp 2, 3) và NBAR (Lớp 4-7).</a:t>
            </a:r>
            <a:endParaRPr lang="en-US" dirty="0">
              <a:solidFill>
                <a:srgbClr val="FFFFFF"/>
              </a:solidFill>
              <a:latin typeface="Alata" panose="020B0604020202020204" charset="0"/>
              <a:cs typeface="Alata" panose="020B0604020202020204" charset="0"/>
            </a:endParaRPr>
          </a:p>
          <a:p>
            <a:pPr marL="0" lvl="0" indent="0" algn="l" rtl="0">
              <a:spcBef>
                <a:spcPts val="0"/>
              </a:spcBef>
              <a:spcAft>
                <a:spcPts val="0"/>
              </a:spcAft>
              <a:buNone/>
            </a:pPr>
            <a:endParaRPr lang="en-US" b="1" dirty="0">
              <a:solidFill>
                <a:schemeClr val="tx1"/>
              </a:solidFill>
              <a:latin typeface="Alata" panose="020B0604020202020204" charset="0"/>
              <a:cs typeface="Alata" panose="020B0604020202020204" charset="0"/>
            </a:endParaRPr>
          </a:p>
          <a:p>
            <a:pPr marL="0" lvl="0" indent="0" algn="l" rtl="0">
              <a:spcBef>
                <a:spcPts val="0"/>
              </a:spcBef>
              <a:spcAft>
                <a:spcPts val="0"/>
              </a:spcAft>
              <a:buNone/>
            </a:pPr>
            <a:r>
              <a:rPr lang="vi-VN" i="0" dirty="0">
                <a:solidFill>
                  <a:srgbClr val="FFFFFF"/>
                </a:solidFill>
                <a:effectLst/>
                <a:latin typeface="Alata" panose="020B0604020202020204" charset="0"/>
                <a:cs typeface="Alata" panose="020B0604020202020204" charset="0"/>
              </a:rPr>
              <a:t>Đánh dấu có nghĩa là thêm một giá trị vào tiêu đề gói. Các thiết bị nhận gói dữ liệu sẽ xem trường này để xem nó có khớp với một chính sách đã định hay không. Đánh dấu nên được thực hiện càng gần thiết bị nguồn càng tốt.</a:t>
            </a:r>
            <a:endParaRPr lang="en-US" i="0" dirty="0">
              <a:solidFill>
                <a:schemeClr val="tx1"/>
              </a:solidFill>
              <a:effectLst/>
              <a:latin typeface="Alata" panose="020B0604020202020204" charset="0"/>
              <a:cs typeface="Alata" panose="020B0604020202020204" charset="0"/>
            </a:endParaRPr>
          </a:p>
          <a:p>
            <a:pPr marL="0" lvl="0" indent="0" algn="l" rtl="0">
              <a:spcBef>
                <a:spcPts val="0"/>
              </a:spcBef>
              <a:spcAft>
                <a:spcPts val="0"/>
              </a:spcAft>
              <a:buNone/>
            </a:pPr>
            <a:endParaRPr lang="en-US" dirty="0">
              <a:solidFill>
                <a:schemeClr val="tx1"/>
              </a:solidFill>
              <a:latin typeface="Alata" panose="020B0604020202020204" charset="0"/>
              <a:cs typeface="Alata" panose="020B0604020202020204" charset="0"/>
            </a:endParaRPr>
          </a:p>
        </p:txBody>
      </p:sp>
    </p:spTree>
    <p:extLst>
      <p:ext uri="{BB962C8B-B14F-4D97-AF65-F5344CB8AC3E}">
        <p14:creationId xmlns:p14="http://schemas.microsoft.com/office/powerpoint/2010/main" val="148848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4F9694EA-FDCB-07E9-0151-1F6132B4464F}"/>
            </a:ext>
          </a:extLst>
        </p:cNvPr>
        <p:cNvGrpSpPr/>
        <p:nvPr/>
      </p:nvGrpSpPr>
      <p:grpSpPr>
        <a:xfrm>
          <a:off x="0" y="0"/>
          <a:ext cx="0" cy="0"/>
          <a:chOff x="0" y="0"/>
          <a:chExt cx="0" cy="0"/>
        </a:xfrm>
      </p:grpSpPr>
      <p:grpSp>
        <p:nvGrpSpPr>
          <p:cNvPr id="466" name="Google Shape;466;p32">
            <a:extLst>
              <a:ext uri="{FF2B5EF4-FFF2-40B4-BE49-F238E27FC236}">
                <a16:creationId xmlns:a16="http://schemas.microsoft.com/office/drawing/2014/main" id="{924B4F7B-5183-5C64-7461-26B8884B662C}"/>
              </a:ext>
            </a:extLst>
          </p:cNvPr>
          <p:cNvGrpSpPr/>
          <p:nvPr/>
        </p:nvGrpSpPr>
        <p:grpSpPr>
          <a:xfrm>
            <a:off x="5179960" y="1767293"/>
            <a:ext cx="4169539" cy="3376198"/>
            <a:chOff x="4315222" y="2926728"/>
            <a:chExt cx="2696462" cy="2183404"/>
          </a:xfrm>
        </p:grpSpPr>
        <p:sp>
          <p:nvSpPr>
            <p:cNvPr id="467" name="Google Shape;467;p32">
              <a:extLst>
                <a:ext uri="{FF2B5EF4-FFF2-40B4-BE49-F238E27FC236}">
                  <a16:creationId xmlns:a16="http://schemas.microsoft.com/office/drawing/2014/main" id="{57F1085B-C289-1DD2-72BF-C85171C10AA9}"/>
                </a:ext>
              </a:extLst>
            </p:cNvPr>
            <p:cNvSpPr/>
            <p:nvPr/>
          </p:nvSpPr>
          <p:spPr>
            <a:xfrm>
              <a:off x="5475329" y="3591899"/>
              <a:ext cx="1405680" cy="1111690"/>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a:extLst>
                <a:ext uri="{FF2B5EF4-FFF2-40B4-BE49-F238E27FC236}">
                  <a16:creationId xmlns:a16="http://schemas.microsoft.com/office/drawing/2014/main" id="{AD5B59E3-2B6B-49DC-570D-78F3B2D3F8BB}"/>
                </a:ext>
              </a:extLst>
            </p:cNvPr>
            <p:cNvSpPr/>
            <p:nvPr/>
          </p:nvSpPr>
          <p:spPr>
            <a:xfrm>
              <a:off x="6134301" y="3271172"/>
              <a:ext cx="674856" cy="657412"/>
            </a:xfrm>
            <a:custGeom>
              <a:avLst/>
              <a:gdLst/>
              <a:ahLst/>
              <a:cxnLst/>
              <a:rect l="l" t="t" r="r" b="b"/>
              <a:pathLst>
                <a:path w="17641" h="17185" extrusionOk="0">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a:extLst>
                <a:ext uri="{FF2B5EF4-FFF2-40B4-BE49-F238E27FC236}">
                  <a16:creationId xmlns:a16="http://schemas.microsoft.com/office/drawing/2014/main" id="{F6D3BCA1-CE21-E46A-4F63-C6F65FCD9E70}"/>
                </a:ext>
              </a:extLst>
            </p:cNvPr>
            <p:cNvSpPr/>
            <p:nvPr/>
          </p:nvSpPr>
          <p:spPr>
            <a:xfrm>
              <a:off x="6253655" y="3111689"/>
              <a:ext cx="470651" cy="221764"/>
            </a:xfrm>
            <a:custGeom>
              <a:avLst/>
              <a:gdLst/>
              <a:ahLst/>
              <a:cxnLst/>
              <a:rect l="l" t="t" r="r" b="b"/>
              <a:pathLst>
                <a:path w="12303" h="5797" extrusionOk="0">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56427DDA-390A-72F6-B9BC-E62ECBAB46F9}"/>
                </a:ext>
              </a:extLst>
            </p:cNvPr>
            <p:cNvSpPr/>
            <p:nvPr/>
          </p:nvSpPr>
          <p:spPr>
            <a:xfrm>
              <a:off x="6150712" y="2996275"/>
              <a:ext cx="598499" cy="533045"/>
            </a:xfrm>
            <a:custGeom>
              <a:avLst/>
              <a:gdLst/>
              <a:ahLst/>
              <a:cxnLst/>
              <a:rect l="l" t="t" r="r" b="b"/>
              <a:pathLst>
                <a:path w="15645" h="13934" extrusionOk="0">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0EE0910B-8E5A-8BE0-0E9D-A11B29A89998}"/>
                </a:ext>
              </a:extLst>
            </p:cNvPr>
            <p:cNvSpPr/>
            <p:nvPr/>
          </p:nvSpPr>
          <p:spPr>
            <a:xfrm>
              <a:off x="6207291" y="3425606"/>
              <a:ext cx="610359" cy="376773"/>
            </a:xfrm>
            <a:custGeom>
              <a:avLst/>
              <a:gdLst/>
              <a:ahLst/>
              <a:cxnLst/>
              <a:rect l="l" t="t" r="r" b="b"/>
              <a:pathLst>
                <a:path w="15955" h="9849" extrusionOk="0">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4C2AAE29-A43B-3132-2292-CFFAE473E28D}"/>
                </a:ext>
              </a:extLst>
            </p:cNvPr>
            <p:cNvSpPr/>
            <p:nvPr/>
          </p:nvSpPr>
          <p:spPr>
            <a:xfrm>
              <a:off x="6437507" y="3720319"/>
              <a:ext cx="493260" cy="334923"/>
            </a:xfrm>
            <a:custGeom>
              <a:avLst/>
              <a:gdLst/>
              <a:ahLst/>
              <a:cxnLst/>
              <a:rect l="l" t="t" r="r" b="b"/>
              <a:pathLst>
                <a:path w="12894" h="8755" extrusionOk="0">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5777C4F0-78D8-A724-56FD-14A539F51835}"/>
                </a:ext>
              </a:extLst>
            </p:cNvPr>
            <p:cNvSpPr/>
            <p:nvPr/>
          </p:nvSpPr>
          <p:spPr>
            <a:xfrm>
              <a:off x="5579993" y="3673916"/>
              <a:ext cx="1311764" cy="11377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E0349F5C-FD8F-4637-520B-5A17C5A484B4}"/>
                </a:ext>
              </a:extLst>
            </p:cNvPr>
            <p:cNvSpPr/>
            <p:nvPr/>
          </p:nvSpPr>
          <p:spPr>
            <a:xfrm>
              <a:off x="4315222" y="2926728"/>
              <a:ext cx="2327664" cy="2183404"/>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C5B6926D-6C52-B5EC-9DD4-A0197A98BB52}"/>
                </a:ext>
              </a:extLst>
            </p:cNvPr>
            <p:cNvSpPr/>
            <p:nvPr/>
          </p:nvSpPr>
          <p:spPr>
            <a:xfrm>
              <a:off x="5750800" y="3714657"/>
              <a:ext cx="1260885" cy="1109280"/>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10E28B58-6D97-7D45-66C2-4ADBA3DE943D}"/>
                </a:ext>
              </a:extLst>
            </p:cNvPr>
            <p:cNvSpPr/>
            <p:nvPr/>
          </p:nvSpPr>
          <p:spPr>
            <a:xfrm>
              <a:off x="6582874" y="3958951"/>
              <a:ext cx="168016" cy="56694"/>
            </a:xfrm>
            <a:custGeom>
              <a:avLst/>
              <a:gdLst/>
              <a:ahLst/>
              <a:cxnLst/>
              <a:rect l="l" t="t" r="r" b="b"/>
              <a:pathLst>
                <a:path w="4392" h="1482" extrusionOk="0">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2">
            <a:extLst>
              <a:ext uri="{FF2B5EF4-FFF2-40B4-BE49-F238E27FC236}">
                <a16:creationId xmlns:a16="http://schemas.microsoft.com/office/drawing/2014/main" id="{74842C9A-F866-28DB-BAAC-423F4CC2B4B1}"/>
              </a:ext>
            </a:extLst>
          </p:cNvPr>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Đánh dấu ở lớp 2 và lớp 3</a:t>
            </a:r>
            <a:endParaRPr dirty="0"/>
          </a:p>
        </p:txBody>
      </p:sp>
      <p:sp>
        <p:nvSpPr>
          <p:cNvPr id="2" name="Google Shape;494;p34">
            <a:extLst>
              <a:ext uri="{FF2B5EF4-FFF2-40B4-BE49-F238E27FC236}">
                <a16:creationId xmlns:a16="http://schemas.microsoft.com/office/drawing/2014/main" id="{6EE9D0FD-3220-2FE3-241F-27477648F6D4}"/>
              </a:ext>
            </a:extLst>
          </p:cNvPr>
          <p:cNvSpPr txBox="1">
            <a:spLocks/>
          </p:cNvSpPr>
          <p:nvPr/>
        </p:nvSpPr>
        <p:spPr>
          <a:xfrm>
            <a:off x="1754719" y="1396639"/>
            <a:ext cx="1169910" cy="4781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9pPr>
          </a:lstStyle>
          <a:p>
            <a:pPr marL="0" indent="0" algn="ctr">
              <a:buFont typeface="Nunito Light"/>
              <a:buNone/>
            </a:pPr>
            <a:r>
              <a:rPr lang="en-US" sz="1800" b="1" dirty="0" err="1">
                <a:solidFill>
                  <a:srgbClr val="E8E8E8"/>
                </a:solidFill>
                <a:latin typeface="Alata" panose="020B0604020202020204" charset="0"/>
                <a:cs typeface="Alata" panose="020B0604020202020204" charset="0"/>
              </a:rPr>
              <a:t>Lớp</a:t>
            </a:r>
            <a:r>
              <a:rPr lang="en-US" sz="1800" b="1" dirty="0">
                <a:solidFill>
                  <a:srgbClr val="E8E8E8"/>
                </a:solidFill>
                <a:latin typeface="Alata" panose="020B0604020202020204" charset="0"/>
                <a:cs typeface="Alata" panose="020B0604020202020204" charset="0"/>
              </a:rPr>
              <a:t> 2</a:t>
            </a:r>
            <a:endParaRPr lang="en-US" sz="1800" dirty="0">
              <a:latin typeface="Alata" panose="020B0604020202020204" charset="0"/>
              <a:cs typeface="Alata" panose="020B0604020202020204" charset="0"/>
            </a:endParaRPr>
          </a:p>
        </p:txBody>
      </p:sp>
      <p:sp>
        <p:nvSpPr>
          <p:cNvPr id="3" name="Google Shape;494;p34">
            <a:extLst>
              <a:ext uri="{FF2B5EF4-FFF2-40B4-BE49-F238E27FC236}">
                <a16:creationId xmlns:a16="http://schemas.microsoft.com/office/drawing/2014/main" id="{8C3A86DB-4657-AA74-7998-2EFF3851E492}"/>
              </a:ext>
            </a:extLst>
          </p:cNvPr>
          <p:cNvSpPr txBox="1">
            <a:spLocks/>
          </p:cNvSpPr>
          <p:nvPr/>
        </p:nvSpPr>
        <p:spPr>
          <a:xfrm>
            <a:off x="5179960" y="1396638"/>
            <a:ext cx="1169910" cy="4781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9pPr>
          </a:lstStyle>
          <a:p>
            <a:pPr marL="0" indent="0" algn="ctr">
              <a:buFont typeface="Nunito Light"/>
              <a:buNone/>
            </a:pPr>
            <a:r>
              <a:rPr lang="en-US" sz="1800" b="1" dirty="0" err="1">
                <a:solidFill>
                  <a:srgbClr val="E8E8E8"/>
                </a:solidFill>
                <a:latin typeface="Alata" panose="020B0604020202020204" charset="0"/>
                <a:cs typeface="Alata" panose="020B0604020202020204" charset="0"/>
              </a:rPr>
              <a:t>Lớp</a:t>
            </a:r>
            <a:r>
              <a:rPr lang="en-US" sz="1800" b="1" dirty="0">
                <a:solidFill>
                  <a:srgbClr val="E8E8E8"/>
                </a:solidFill>
                <a:latin typeface="Alata" panose="020B0604020202020204" charset="0"/>
                <a:cs typeface="Alata" panose="020B0604020202020204" charset="0"/>
              </a:rPr>
              <a:t> 3</a:t>
            </a:r>
            <a:endParaRPr lang="en-US" sz="1800" dirty="0">
              <a:latin typeface="Alata" panose="020B0604020202020204" charset="0"/>
              <a:cs typeface="Alata" panose="020B0604020202020204" charset="0"/>
            </a:endParaRPr>
          </a:p>
        </p:txBody>
      </p:sp>
      <p:sp>
        <p:nvSpPr>
          <p:cNvPr id="4" name="Subtitle 2">
            <a:extLst>
              <a:ext uri="{FF2B5EF4-FFF2-40B4-BE49-F238E27FC236}">
                <a16:creationId xmlns:a16="http://schemas.microsoft.com/office/drawing/2014/main" id="{4557D74F-CB7F-12FB-D5E3-8DBE783DBB60}"/>
              </a:ext>
            </a:extLst>
          </p:cNvPr>
          <p:cNvSpPr txBox="1">
            <a:spLocks noChangeArrowheads="1"/>
          </p:cNvSpPr>
          <p:nvPr/>
        </p:nvSpPr>
        <p:spPr bwMode="auto">
          <a:xfrm>
            <a:off x="1130679" y="1860840"/>
            <a:ext cx="2417989" cy="2123658"/>
          </a:xfrm>
          <a:prstGeom prst="rect">
            <a:avLst/>
          </a:prstGeom>
          <a:noFill/>
          <a:ln w="28575" cap="flat" cmpd="sng">
            <a:no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p>
            <a:pPr marL="285750" indent="-285750" algn="l" rtl="0" eaLnBrk="0" fontAlgn="base" hangingPunct="0">
              <a:spcBef>
                <a:spcPct val="0"/>
              </a:spcBef>
              <a:spcAft>
                <a:spcPct val="0"/>
              </a:spcAft>
              <a:buClrTx/>
              <a:buFontTx/>
              <a:buChar char="-"/>
            </a:pPr>
            <a:r>
              <a:rPr lang="en-US" sz="1200" b="0" i="0" dirty="0" err="1">
                <a:solidFill>
                  <a:srgbClr val="E8E8E8"/>
                </a:solidFill>
                <a:effectLst/>
                <a:latin typeface="Alata" panose="020B0604020202020204" charset="0"/>
                <a:cs typeface="Alata" panose="020B0604020202020204" charset="0"/>
              </a:rPr>
              <a:t>Sử</a:t>
            </a:r>
            <a:r>
              <a:rPr lang="en-US" sz="1200" b="0" i="0" dirty="0">
                <a:solidFill>
                  <a:srgbClr val="E8E8E8"/>
                </a:solidFill>
                <a:effectLst/>
                <a:latin typeface="Alata" panose="020B0604020202020204" charset="0"/>
                <a:cs typeface="Alata" panose="020B0604020202020204" charset="0"/>
              </a:rPr>
              <a:t> </a:t>
            </a:r>
            <a:r>
              <a:rPr lang="en-US" sz="1200" b="0" i="0" dirty="0" err="1">
                <a:solidFill>
                  <a:srgbClr val="E8E8E8"/>
                </a:solidFill>
                <a:effectLst/>
                <a:latin typeface="Alata" panose="020B0604020202020204" charset="0"/>
                <a:cs typeface="Alata" panose="020B0604020202020204" charset="0"/>
              </a:rPr>
              <a:t>dụng</a:t>
            </a:r>
            <a:r>
              <a:rPr lang="en-US" sz="1200" b="0" i="0" dirty="0">
                <a:solidFill>
                  <a:srgbClr val="E8E8E8"/>
                </a:solidFill>
                <a:effectLst/>
                <a:latin typeface="Alata" panose="020B0604020202020204" charset="0"/>
                <a:cs typeface="Alata" panose="020B0604020202020204" charset="0"/>
              </a:rPr>
              <a:t> </a:t>
            </a:r>
            <a:r>
              <a:rPr lang="en-US" sz="1200" b="0" i="0" dirty="0" err="1">
                <a:solidFill>
                  <a:srgbClr val="E8E8E8"/>
                </a:solidFill>
                <a:effectLst/>
                <a:latin typeface="Alata" panose="020B0604020202020204" charset="0"/>
                <a:cs typeface="Alata" panose="020B0604020202020204" charset="0"/>
              </a:rPr>
              <a:t>tiêu</a:t>
            </a:r>
            <a:r>
              <a:rPr lang="en-US" sz="1200" b="0" i="0" dirty="0">
                <a:solidFill>
                  <a:srgbClr val="E8E8E8"/>
                </a:solidFill>
                <a:effectLst/>
                <a:latin typeface="Alata" panose="020B0604020202020204" charset="0"/>
                <a:cs typeface="Alata" panose="020B0604020202020204" charset="0"/>
              </a:rPr>
              <a:t> </a:t>
            </a:r>
            <a:r>
              <a:rPr lang="en-US" sz="1200" b="0" i="0" dirty="0" err="1">
                <a:solidFill>
                  <a:srgbClr val="E8E8E8"/>
                </a:solidFill>
                <a:effectLst/>
                <a:latin typeface="Alata" panose="020B0604020202020204" charset="0"/>
                <a:cs typeface="Alata" panose="020B0604020202020204" charset="0"/>
              </a:rPr>
              <a:t>chuẩn</a:t>
            </a:r>
            <a:r>
              <a:rPr lang="en-US" sz="1200" b="0" i="0" dirty="0">
                <a:solidFill>
                  <a:srgbClr val="E8E8E8"/>
                </a:solidFill>
                <a:effectLst/>
                <a:latin typeface="Alata" panose="020B0604020202020204" charset="0"/>
                <a:cs typeface="Alata" panose="020B0604020202020204" charset="0"/>
              </a:rPr>
              <a:t> </a:t>
            </a:r>
            <a:r>
              <a:rPr lang="en-US" sz="1200" b="1" i="0" dirty="0">
                <a:solidFill>
                  <a:srgbClr val="E8E8E8"/>
                </a:solidFill>
                <a:effectLst/>
                <a:latin typeface="Alata" panose="020B0604020202020204" charset="0"/>
                <a:cs typeface="Alata" panose="020B0604020202020204" charset="0"/>
              </a:rPr>
              <a:t>802.1Q</a:t>
            </a:r>
            <a:r>
              <a:rPr lang="en-US" sz="1200" b="0" i="0" dirty="0">
                <a:solidFill>
                  <a:srgbClr val="E8E8E8"/>
                </a:solidFill>
                <a:effectLst/>
                <a:latin typeface="Alata" panose="020B0604020202020204" charset="0"/>
                <a:cs typeface="Alata" panose="020B0604020202020204" charset="0"/>
              </a:rPr>
              <a:t> </a:t>
            </a:r>
            <a:r>
              <a:rPr lang="en-US" sz="1200" b="0" i="0" dirty="0" err="1">
                <a:solidFill>
                  <a:srgbClr val="E8E8E8"/>
                </a:solidFill>
                <a:effectLst/>
                <a:latin typeface="Alata" panose="020B0604020202020204" charset="0"/>
                <a:cs typeface="Alata" panose="020B0604020202020204" charset="0"/>
              </a:rPr>
              <a:t>để</a:t>
            </a:r>
            <a:r>
              <a:rPr lang="en-US" sz="1200" b="0" i="0" dirty="0">
                <a:solidFill>
                  <a:srgbClr val="E8E8E8"/>
                </a:solidFill>
                <a:effectLst/>
                <a:latin typeface="Alata" panose="020B0604020202020204" charset="0"/>
                <a:cs typeface="Alata" panose="020B0604020202020204" charset="0"/>
              </a:rPr>
              <a:t> </a:t>
            </a:r>
            <a:r>
              <a:rPr lang="en-US" sz="1200" b="0" i="0" dirty="0" err="1">
                <a:solidFill>
                  <a:srgbClr val="E8E8E8"/>
                </a:solidFill>
                <a:effectLst/>
                <a:latin typeface="Alata" panose="020B0604020202020204" charset="0"/>
                <a:cs typeface="Alata" panose="020B0604020202020204" charset="0"/>
              </a:rPr>
              <a:t>gắn</a:t>
            </a:r>
            <a:r>
              <a:rPr lang="en-US" sz="1200" b="0" i="0" dirty="0">
                <a:solidFill>
                  <a:srgbClr val="E8E8E8"/>
                </a:solidFill>
                <a:effectLst/>
                <a:latin typeface="Alata" panose="020B0604020202020204" charset="0"/>
                <a:cs typeface="Alata" panose="020B0604020202020204" charset="0"/>
              </a:rPr>
              <a:t> </a:t>
            </a:r>
            <a:r>
              <a:rPr lang="en-US" sz="1200" b="0" i="0" dirty="0" err="1">
                <a:solidFill>
                  <a:srgbClr val="E8E8E8"/>
                </a:solidFill>
                <a:effectLst/>
                <a:latin typeface="Alata" panose="020B0604020202020204" charset="0"/>
                <a:cs typeface="Alata" panose="020B0604020202020204" charset="0"/>
              </a:rPr>
              <a:t>thẻ</a:t>
            </a:r>
            <a:r>
              <a:rPr lang="en-US" sz="1200" b="0" i="0" dirty="0">
                <a:solidFill>
                  <a:srgbClr val="E8E8E8"/>
                </a:solidFill>
                <a:effectLst/>
                <a:latin typeface="Alata" panose="020B0604020202020204" charset="0"/>
                <a:cs typeface="Alata" panose="020B0604020202020204" charset="0"/>
              </a:rPr>
              <a:t> VLAN</a:t>
            </a:r>
            <a:r>
              <a:rPr lang="en-US" altLang="en-US" sz="1200" dirty="0">
                <a:solidFill>
                  <a:schemeClr val="tx1"/>
                </a:solidFill>
                <a:latin typeface="Alata" panose="020B0604020202020204" charset="0"/>
                <a:cs typeface="Alata" panose="020B0604020202020204" charset="0"/>
              </a:rPr>
              <a:t>.</a:t>
            </a:r>
          </a:p>
          <a:p>
            <a:pPr marL="285750" indent="-285750" algn="l" rtl="0" eaLnBrk="0" fontAlgn="base" hangingPunct="0">
              <a:spcBef>
                <a:spcPct val="0"/>
              </a:spcBef>
              <a:spcAft>
                <a:spcPct val="0"/>
              </a:spcAft>
              <a:buClrTx/>
              <a:buFontTx/>
              <a:buChar char="-"/>
            </a:pPr>
            <a:endParaRPr lang="en-US" altLang="en-US" sz="1200" dirty="0">
              <a:solidFill>
                <a:schemeClr val="tx1"/>
              </a:solidFill>
              <a:latin typeface="Alata" panose="020B0604020202020204" charset="0"/>
              <a:cs typeface="Alata" panose="020B0604020202020204" charset="0"/>
            </a:endParaRPr>
          </a:p>
          <a:p>
            <a:pPr marL="285750" indent="-285750" algn="l" rtl="0" eaLnBrk="0" fontAlgn="base" hangingPunct="0">
              <a:spcBef>
                <a:spcPct val="0"/>
              </a:spcBef>
              <a:spcAft>
                <a:spcPct val="0"/>
              </a:spcAft>
              <a:buClrTx/>
              <a:buFontTx/>
              <a:buChar char="-"/>
            </a:pPr>
            <a:r>
              <a:rPr lang="vi-VN" sz="1200" b="0" i="0" dirty="0">
                <a:solidFill>
                  <a:srgbClr val="E8E8E8"/>
                </a:solidFill>
                <a:effectLst/>
                <a:latin typeface="Alata" panose="020B0604020202020204" charset="0"/>
                <a:cs typeface="Alata" panose="020B0604020202020204" charset="0"/>
              </a:rPr>
              <a:t>Trường </a:t>
            </a:r>
            <a:r>
              <a:rPr lang="vi-VN" sz="1200" b="1" i="0" dirty="0">
                <a:solidFill>
                  <a:srgbClr val="E8E8E8"/>
                </a:solidFill>
                <a:effectLst/>
                <a:latin typeface="Alata" panose="020B0604020202020204" charset="0"/>
                <a:cs typeface="Alata" panose="020B0604020202020204" charset="0"/>
              </a:rPr>
              <a:t>Ưu tiên (PRI)</a:t>
            </a:r>
            <a:r>
              <a:rPr lang="vi-VN" sz="1200" b="0" i="0" dirty="0">
                <a:solidFill>
                  <a:srgbClr val="E8E8E8"/>
                </a:solidFill>
                <a:effectLst/>
                <a:latin typeface="Alata" panose="020B0604020202020204" charset="0"/>
                <a:cs typeface="Alata" panose="020B0604020202020204" charset="0"/>
              </a:rPr>
              <a:t> trong tiêu chuẩn </a:t>
            </a:r>
            <a:r>
              <a:rPr lang="vi-VN" sz="1200" b="1" i="0" dirty="0">
                <a:solidFill>
                  <a:srgbClr val="E8E8E8"/>
                </a:solidFill>
                <a:effectLst/>
                <a:latin typeface="Alata" panose="020B0604020202020204" charset="0"/>
                <a:cs typeface="Alata" panose="020B0604020202020204" charset="0"/>
              </a:rPr>
              <a:t>802.1p</a:t>
            </a:r>
            <a:r>
              <a:rPr lang="vi-VN" sz="1200" b="0" i="0" dirty="0">
                <a:solidFill>
                  <a:srgbClr val="E8E8E8"/>
                </a:solidFill>
                <a:effectLst/>
                <a:latin typeface="Alata" panose="020B0604020202020204" charset="0"/>
                <a:cs typeface="Alata" panose="020B0604020202020204" charset="0"/>
              </a:rPr>
              <a:t> xác định đánh dấu Class of Service (CoS).</a:t>
            </a:r>
            <a:endParaRPr lang="en-US" sz="1200" b="0" i="0" dirty="0">
              <a:solidFill>
                <a:srgbClr val="E8E8E8"/>
              </a:solidFill>
              <a:effectLst/>
              <a:latin typeface="Alata" panose="020B0604020202020204" charset="0"/>
              <a:cs typeface="Alata" panose="020B0604020202020204" charset="0"/>
            </a:endParaRPr>
          </a:p>
          <a:p>
            <a:pPr marL="285750" indent="-285750" algn="l" rtl="0" eaLnBrk="0" fontAlgn="base" hangingPunct="0">
              <a:spcBef>
                <a:spcPct val="0"/>
              </a:spcBef>
              <a:spcAft>
                <a:spcPct val="0"/>
              </a:spcAft>
              <a:buClrTx/>
              <a:buFontTx/>
              <a:buChar char="-"/>
            </a:pPr>
            <a:endParaRPr lang="en-US" altLang="en-US" sz="1200" dirty="0">
              <a:solidFill>
                <a:schemeClr val="tx1"/>
              </a:solidFill>
              <a:latin typeface="Alata" panose="020B0604020202020204" charset="0"/>
              <a:cs typeface="Alata" panose="020B0604020202020204" charset="0"/>
            </a:endParaRPr>
          </a:p>
          <a:p>
            <a:pPr marL="285750" indent="-285750" algn="l" rtl="0" eaLnBrk="0" fontAlgn="base" hangingPunct="0">
              <a:spcBef>
                <a:spcPct val="0"/>
              </a:spcBef>
              <a:spcAft>
                <a:spcPct val="0"/>
              </a:spcAft>
              <a:buClrTx/>
              <a:buFontTx/>
              <a:buChar char="-"/>
            </a:pPr>
            <a:r>
              <a:rPr lang="vi-VN" sz="1200" b="0" i="0" dirty="0">
                <a:solidFill>
                  <a:srgbClr val="E8E8E8"/>
                </a:solidFill>
                <a:effectLst/>
                <a:latin typeface="Alata" panose="020B0604020202020204" charset="0"/>
                <a:cs typeface="Alata" panose="020B0604020202020204" charset="0"/>
              </a:rPr>
              <a:t>Khung Ethernet Lớp 2 có thể được đánh dấu với </a:t>
            </a:r>
            <a:r>
              <a:rPr lang="vi-VN" sz="1200" b="1" i="0" dirty="0">
                <a:solidFill>
                  <a:srgbClr val="E8E8E8"/>
                </a:solidFill>
                <a:effectLst/>
                <a:latin typeface="Alata" panose="020B0604020202020204" charset="0"/>
                <a:cs typeface="Alata" panose="020B0604020202020204" charset="0"/>
              </a:rPr>
              <a:t>8 mức ưu tiên</a:t>
            </a:r>
            <a:r>
              <a:rPr lang="vi-VN" sz="1200" b="0" i="0" dirty="0">
                <a:solidFill>
                  <a:srgbClr val="E8E8E8"/>
                </a:solidFill>
                <a:effectLst/>
                <a:latin typeface="Alata" panose="020B0604020202020204" charset="0"/>
                <a:cs typeface="Alata" panose="020B0604020202020204" charset="0"/>
              </a:rPr>
              <a:t> (0-7)</a:t>
            </a:r>
            <a:endParaRPr lang="en-US" altLang="en-US" sz="1200" dirty="0">
              <a:solidFill>
                <a:schemeClr val="tx1"/>
              </a:solidFill>
              <a:latin typeface="Alata" panose="020B0604020202020204" charset="0"/>
              <a:cs typeface="Alata" panose="020B0604020202020204" charset="0"/>
            </a:endParaRPr>
          </a:p>
        </p:txBody>
      </p:sp>
      <p:sp>
        <p:nvSpPr>
          <p:cNvPr id="6" name="Subtitle 2">
            <a:extLst>
              <a:ext uri="{FF2B5EF4-FFF2-40B4-BE49-F238E27FC236}">
                <a16:creationId xmlns:a16="http://schemas.microsoft.com/office/drawing/2014/main" id="{6CE49EA6-681E-B40B-8470-490A2A1DC1D1}"/>
              </a:ext>
            </a:extLst>
          </p:cNvPr>
          <p:cNvSpPr txBox="1">
            <a:spLocks noChangeArrowheads="1"/>
          </p:cNvSpPr>
          <p:nvPr/>
        </p:nvSpPr>
        <p:spPr bwMode="auto">
          <a:xfrm>
            <a:off x="4605295" y="1777969"/>
            <a:ext cx="2417989" cy="1938992"/>
          </a:xfrm>
          <a:prstGeom prst="rect">
            <a:avLst/>
          </a:prstGeom>
          <a:noFill/>
          <a:ln w="28575" cap="flat" cmpd="sng">
            <a:no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p>
            <a:pPr marL="285750" indent="-285750" algn="l" rtl="0" eaLnBrk="0" fontAlgn="base" hangingPunct="0">
              <a:spcBef>
                <a:spcPct val="0"/>
              </a:spcBef>
              <a:spcAft>
                <a:spcPct val="0"/>
              </a:spcAft>
              <a:buClrTx/>
              <a:buFontTx/>
              <a:buChar char="-"/>
            </a:pPr>
            <a:r>
              <a:rPr lang="vi-VN" sz="1200" b="0" i="0" dirty="0">
                <a:solidFill>
                  <a:srgbClr val="E8E8E8"/>
                </a:solidFill>
                <a:effectLst/>
                <a:latin typeface="Alata" panose="020B0604020202020204" charset="0"/>
                <a:cs typeface="Alata" panose="020B0604020202020204" charset="0"/>
              </a:rPr>
              <a:t>Trường </a:t>
            </a:r>
            <a:r>
              <a:rPr lang="vi-VN" sz="1200" b="1" i="0" dirty="0">
                <a:solidFill>
                  <a:srgbClr val="E8E8E8"/>
                </a:solidFill>
                <a:effectLst/>
                <a:latin typeface="Alata" panose="020B0604020202020204" charset="0"/>
                <a:cs typeface="Alata" panose="020B0604020202020204" charset="0"/>
              </a:rPr>
              <a:t>Type of Service (ToS)</a:t>
            </a:r>
            <a:r>
              <a:rPr lang="vi-VN" sz="1200" b="0" i="0" dirty="0">
                <a:solidFill>
                  <a:srgbClr val="E8E8E8"/>
                </a:solidFill>
                <a:effectLst/>
                <a:latin typeface="Alata" panose="020B0604020202020204" charset="0"/>
                <a:cs typeface="Alata" panose="020B0604020202020204" charset="0"/>
              </a:rPr>
              <a:t> trong IPv4 và </a:t>
            </a:r>
            <a:r>
              <a:rPr lang="vi-VN" sz="1200" b="1" i="0" dirty="0">
                <a:solidFill>
                  <a:srgbClr val="E8E8E8"/>
                </a:solidFill>
                <a:effectLst/>
                <a:latin typeface="Alata" panose="020B0604020202020204" charset="0"/>
                <a:cs typeface="Alata" panose="020B0604020202020204" charset="0"/>
              </a:rPr>
              <a:t>Traffic Class</a:t>
            </a:r>
            <a:r>
              <a:rPr lang="vi-VN" sz="1200" b="0" i="0" dirty="0">
                <a:solidFill>
                  <a:srgbClr val="E8E8E8"/>
                </a:solidFill>
                <a:effectLst/>
                <a:latin typeface="Alata" panose="020B0604020202020204" charset="0"/>
                <a:cs typeface="Alata" panose="020B0604020202020204" charset="0"/>
              </a:rPr>
              <a:t> trong IPv6 được sử dụng để đánh dấu gói.</a:t>
            </a:r>
            <a:endParaRPr lang="en-US" sz="1200" b="0" i="0" dirty="0">
              <a:solidFill>
                <a:srgbClr val="E8E8E8"/>
              </a:solidFill>
              <a:effectLst/>
              <a:latin typeface="Alata" panose="020B0604020202020204" charset="0"/>
              <a:cs typeface="Alata" panose="020B0604020202020204" charset="0"/>
            </a:endParaRPr>
          </a:p>
          <a:p>
            <a:pPr algn="l" rtl="0" eaLnBrk="0" fontAlgn="base" hangingPunct="0">
              <a:spcBef>
                <a:spcPct val="0"/>
              </a:spcBef>
              <a:spcAft>
                <a:spcPct val="0"/>
              </a:spcAft>
              <a:buClrTx/>
            </a:pPr>
            <a:endParaRPr lang="en-US" altLang="en-US" sz="1200" dirty="0">
              <a:solidFill>
                <a:schemeClr val="tx1"/>
              </a:solidFill>
              <a:latin typeface="Alata" panose="020B0604020202020204" charset="0"/>
              <a:cs typeface="Alata" panose="020B0604020202020204" charset="0"/>
            </a:endParaRPr>
          </a:p>
          <a:p>
            <a:pPr marL="285750" indent="-285750" algn="l" rtl="0" eaLnBrk="0" fontAlgn="base" hangingPunct="0">
              <a:spcBef>
                <a:spcPct val="0"/>
              </a:spcBef>
              <a:spcAft>
                <a:spcPct val="0"/>
              </a:spcAft>
              <a:buClrTx/>
              <a:buFontTx/>
              <a:buChar char="-"/>
            </a:pPr>
            <a:r>
              <a:rPr lang="vi-VN" sz="1200" b="1" i="0" dirty="0">
                <a:solidFill>
                  <a:srgbClr val="E8E8E8"/>
                </a:solidFill>
                <a:effectLst/>
                <a:latin typeface="Alata" panose="020B0604020202020204" charset="0"/>
                <a:cs typeface="Alata" panose="020B0604020202020204" charset="0"/>
              </a:rPr>
              <a:t>RFC 2474</a:t>
            </a:r>
            <a:r>
              <a:rPr lang="vi-VN" sz="1200" b="0" i="0" dirty="0">
                <a:solidFill>
                  <a:srgbClr val="E8E8E8"/>
                </a:solidFill>
                <a:effectLst/>
                <a:latin typeface="Alata" panose="020B0604020202020204" charset="0"/>
                <a:cs typeface="Alata" panose="020B0604020202020204" charset="0"/>
              </a:rPr>
              <a:t> định nghĩa lại trường ToS với </a:t>
            </a:r>
            <a:r>
              <a:rPr lang="vi-VN" sz="1200" b="1" i="0" dirty="0">
                <a:solidFill>
                  <a:srgbClr val="E8E8E8"/>
                </a:solidFill>
                <a:effectLst/>
                <a:latin typeface="Alata" panose="020B0604020202020204" charset="0"/>
                <a:cs typeface="Alata" panose="020B0604020202020204" charset="0"/>
              </a:rPr>
              <a:t>Differentiated Services Code Point (DSCP)</a:t>
            </a:r>
            <a:r>
              <a:rPr lang="vi-VN" sz="1200" b="0" i="0" dirty="0">
                <a:solidFill>
                  <a:srgbClr val="E8E8E8"/>
                </a:solidFill>
                <a:effectLst/>
                <a:latin typeface="Alata" panose="020B0604020202020204" charset="0"/>
                <a:cs typeface="Alata" panose="020B0604020202020204" charset="0"/>
              </a:rPr>
              <a:t> (6 bit) và </a:t>
            </a:r>
            <a:r>
              <a:rPr lang="vi-VN" sz="1200" b="1" i="0" dirty="0">
                <a:solidFill>
                  <a:srgbClr val="E8E8E8"/>
                </a:solidFill>
                <a:effectLst/>
                <a:latin typeface="Alata" panose="020B0604020202020204" charset="0"/>
                <a:cs typeface="Alata" panose="020B0604020202020204" charset="0"/>
              </a:rPr>
              <a:t>ECN</a:t>
            </a:r>
            <a:r>
              <a:rPr lang="vi-VN" sz="1200" b="0" i="0" dirty="0">
                <a:solidFill>
                  <a:srgbClr val="E8E8E8"/>
                </a:solidFill>
                <a:effectLst/>
                <a:latin typeface="Alata" panose="020B0604020202020204" charset="0"/>
                <a:cs typeface="Alata" panose="020B0604020202020204" charset="0"/>
              </a:rPr>
              <a:t> (2 bit)</a:t>
            </a:r>
            <a:endParaRPr lang="en-US" altLang="en-US" sz="1200" dirty="0">
              <a:solidFill>
                <a:schemeClr val="tx1"/>
              </a:solidFill>
              <a:latin typeface="Alata" panose="020B0604020202020204" charset="0"/>
              <a:cs typeface="Alata" panose="020B0604020202020204" charset="0"/>
            </a:endParaRPr>
          </a:p>
        </p:txBody>
      </p:sp>
    </p:spTree>
    <p:extLst>
      <p:ext uri="{BB962C8B-B14F-4D97-AF65-F5344CB8AC3E}">
        <p14:creationId xmlns:p14="http://schemas.microsoft.com/office/powerpoint/2010/main" val="134061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C6FED14D-D7A4-C556-2D36-4C4B9C9409D6}"/>
            </a:ext>
          </a:extLst>
        </p:cNvPr>
        <p:cNvGrpSpPr/>
        <p:nvPr/>
      </p:nvGrpSpPr>
      <p:grpSpPr>
        <a:xfrm>
          <a:off x="0" y="0"/>
          <a:ext cx="0" cy="0"/>
          <a:chOff x="0" y="0"/>
          <a:chExt cx="0" cy="0"/>
        </a:xfrm>
      </p:grpSpPr>
      <p:grpSp>
        <p:nvGrpSpPr>
          <p:cNvPr id="466" name="Google Shape;466;p32">
            <a:extLst>
              <a:ext uri="{FF2B5EF4-FFF2-40B4-BE49-F238E27FC236}">
                <a16:creationId xmlns:a16="http://schemas.microsoft.com/office/drawing/2014/main" id="{E10D7D31-0C7B-4A6C-DDFD-318869E1A4BD}"/>
              </a:ext>
            </a:extLst>
          </p:cNvPr>
          <p:cNvGrpSpPr/>
          <p:nvPr/>
        </p:nvGrpSpPr>
        <p:grpSpPr>
          <a:xfrm>
            <a:off x="5179960" y="1767293"/>
            <a:ext cx="4169539" cy="3376198"/>
            <a:chOff x="4315222" y="2926728"/>
            <a:chExt cx="2696462" cy="2183404"/>
          </a:xfrm>
        </p:grpSpPr>
        <p:sp>
          <p:nvSpPr>
            <p:cNvPr id="467" name="Google Shape;467;p32">
              <a:extLst>
                <a:ext uri="{FF2B5EF4-FFF2-40B4-BE49-F238E27FC236}">
                  <a16:creationId xmlns:a16="http://schemas.microsoft.com/office/drawing/2014/main" id="{471AB8FB-2C6D-10E2-4794-14B171BACED8}"/>
                </a:ext>
              </a:extLst>
            </p:cNvPr>
            <p:cNvSpPr/>
            <p:nvPr/>
          </p:nvSpPr>
          <p:spPr>
            <a:xfrm>
              <a:off x="5475329" y="3591899"/>
              <a:ext cx="1405680" cy="1111690"/>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a:extLst>
                <a:ext uri="{FF2B5EF4-FFF2-40B4-BE49-F238E27FC236}">
                  <a16:creationId xmlns:a16="http://schemas.microsoft.com/office/drawing/2014/main" id="{6030E41F-26BB-4221-BAC5-9E80C2C09824}"/>
                </a:ext>
              </a:extLst>
            </p:cNvPr>
            <p:cNvSpPr/>
            <p:nvPr/>
          </p:nvSpPr>
          <p:spPr>
            <a:xfrm>
              <a:off x="6134301" y="3271172"/>
              <a:ext cx="674856" cy="657412"/>
            </a:xfrm>
            <a:custGeom>
              <a:avLst/>
              <a:gdLst/>
              <a:ahLst/>
              <a:cxnLst/>
              <a:rect l="l" t="t" r="r" b="b"/>
              <a:pathLst>
                <a:path w="17641" h="17185" extrusionOk="0">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a:extLst>
                <a:ext uri="{FF2B5EF4-FFF2-40B4-BE49-F238E27FC236}">
                  <a16:creationId xmlns:a16="http://schemas.microsoft.com/office/drawing/2014/main" id="{DB9A65C2-547C-045B-8296-C77F0E864273}"/>
                </a:ext>
              </a:extLst>
            </p:cNvPr>
            <p:cNvSpPr/>
            <p:nvPr/>
          </p:nvSpPr>
          <p:spPr>
            <a:xfrm>
              <a:off x="6253655" y="3111689"/>
              <a:ext cx="470651" cy="221764"/>
            </a:xfrm>
            <a:custGeom>
              <a:avLst/>
              <a:gdLst/>
              <a:ahLst/>
              <a:cxnLst/>
              <a:rect l="l" t="t" r="r" b="b"/>
              <a:pathLst>
                <a:path w="12303" h="5797" extrusionOk="0">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8F371020-6226-D38F-8672-AF6957C815EA}"/>
                </a:ext>
              </a:extLst>
            </p:cNvPr>
            <p:cNvSpPr/>
            <p:nvPr/>
          </p:nvSpPr>
          <p:spPr>
            <a:xfrm>
              <a:off x="6150712" y="2996275"/>
              <a:ext cx="598499" cy="533045"/>
            </a:xfrm>
            <a:custGeom>
              <a:avLst/>
              <a:gdLst/>
              <a:ahLst/>
              <a:cxnLst/>
              <a:rect l="l" t="t" r="r" b="b"/>
              <a:pathLst>
                <a:path w="15645" h="13934" extrusionOk="0">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FC39EF5D-BEBC-6AA9-F835-5230267778F4}"/>
                </a:ext>
              </a:extLst>
            </p:cNvPr>
            <p:cNvSpPr/>
            <p:nvPr/>
          </p:nvSpPr>
          <p:spPr>
            <a:xfrm>
              <a:off x="6207291" y="3425606"/>
              <a:ext cx="610359" cy="376773"/>
            </a:xfrm>
            <a:custGeom>
              <a:avLst/>
              <a:gdLst/>
              <a:ahLst/>
              <a:cxnLst/>
              <a:rect l="l" t="t" r="r" b="b"/>
              <a:pathLst>
                <a:path w="15955" h="9849" extrusionOk="0">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55B80620-9532-0241-F93C-BC889F11C65E}"/>
                </a:ext>
              </a:extLst>
            </p:cNvPr>
            <p:cNvSpPr/>
            <p:nvPr/>
          </p:nvSpPr>
          <p:spPr>
            <a:xfrm>
              <a:off x="6437507" y="3720319"/>
              <a:ext cx="493260" cy="334923"/>
            </a:xfrm>
            <a:custGeom>
              <a:avLst/>
              <a:gdLst/>
              <a:ahLst/>
              <a:cxnLst/>
              <a:rect l="l" t="t" r="r" b="b"/>
              <a:pathLst>
                <a:path w="12894" h="8755" extrusionOk="0">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7F38E062-9809-041A-9B2B-01A5856528F3}"/>
                </a:ext>
              </a:extLst>
            </p:cNvPr>
            <p:cNvSpPr/>
            <p:nvPr/>
          </p:nvSpPr>
          <p:spPr>
            <a:xfrm>
              <a:off x="5579993" y="3673916"/>
              <a:ext cx="1311764" cy="11377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E5299619-CD20-5B12-9535-9DB7DBC334EF}"/>
                </a:ext>
              </a:extLst>
            </p:cNvPr>
            <p:cNvSpPr/>
            <p:nvPr/>
          </p:nvSpPr>
          <p:spPr>
            <a:xfrm>
              <a:off x="4315222" y="2926728"/>
              <a:ext cx="2327664" cy="2183404"/>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1A37414C-E0A5-AA93-2FE4-09644F8BA278}"/>
                </a:ext>
              </a:extLst>
            </p:cNvPr>
            <p:cNvSpPr/>
            <p:nvPr/>
          </p:nvSpPr>
          <p:spPr>
            <a:xfrm>
              <a:off x="5750800" y="3714657"/>
              <a:ext cx="1260885" cy="1109280"/>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4C23DC95-5972-F4D0-5DF0-C45A976CF56E}"/>
                </a:ext>
              </a:extLst>
            </p:cNvPr>
            <p:cNvSpPr/>
            <p:nvPr/>
          </p:nvSpPr>
          <p:spPr>
            <a:xfrm>
              <a:off x="6582874" y="3958951"/>
              <a:ext cx="168016" cy="56694"/>
            </a:xfrm>
            <a:custGeom>
              <a:avLst/>
              <a:gdLst/>
              <a:ahLst/>
              <a:cxnLst/>
              <a:rect l="l" t="t" r="r" b="b"/>
              <a:pathLst>
                <a:path w="4392" h="1482" extrusionOk="0">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2">
            <a:extLst>
              <a:ext uri="{FF2B5EF4-FFF2-40B4-BE49-F238E27FC236}">
                <a16:creationId xmlns:a16="http://schemas.microsoft.com/office/drawing/2014/main" id="{B2CAED2F-FB1F-7E7C-0B64-005C27E586BA}"/>
              </a:ext>
            </a:extLst>
          </p:cNvPr>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Giá trị DSCP</a:t>
            </a:r>
            <a:endParaRPr dirty="0"/>
          </a:p>
        </p:txBody>
      </p:sp>
      <p:sp>
        <p:nvSpPr>
          <p:cNvPr id="5" name="Google Shape;478;p32">
            <a:extLst>
              <a:ext uri="{FF2B5EF4-FFF2-40B4-BE49-F238E27FC236}">
                <a16:creationId xmlns:a16="http://schemas.microsoft.com/office/drawing/2014/main" id="{7BF81D45-44E6-4B05-1CAB-5ECBEC7ADC74}"/>
              </a:ext>
            </a:extLst>
          </p:cNvPr>
          <p:cNvSpPr txBox="1">
            <a:spLocks noGrp="1"/>
          </p:cNvSpPr>
          <p:nvPr>
            <p:ph type="body" idx="1"/>
          </p:nvPr>
        </p:nvSpPr>
        <p:spPr>
          <a:xfrm>
            <a:off x="707738" y="1235977"/>
            <a:ext cx="6193513" cy="1977556"/>
          </a:xfrm>
          <a:prstGeom prst="rect">
            <a:avLst/>
          </a:prstGeom>
        </p:spPr>
        <p:txBody>
          <a:bodyPr spcFirstLastPara="1" wrap="square" lIns="91425" tIns="91425" rIns="91425" bIns="91425" anchor="t" anchorCtr="0">
            <a:noAutofit/>
          </a:bodyPr>
          <a:lstStyle/>
          <a:p>
            <a:pPr marL="285750" indent="-285750"/>
            <a:r>
              <a:rPr lang="en-US" sz="1300" b="1" i="0" dirty="0">
                <a:solidFill>
                  <a:srgbClr val="E8E8E8"/>
                </a:solidFill>
                <a:effectLst/>
                <a:latin typeface="Alata" panose="020B0604020202020204" charset="0"/>
                <a:cs typeface="Alata" panose="020B0604020202020204" charset="0"/>
              </a:rPr>
              <a:t>Best-Effort (BE):</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Mặc</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định</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cho</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tất</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cả</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các</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gói</a:t>
            </a:r>
            <a:r>
              <a:rPr lang="en-US" sz="1300" b="0" i="0" dirty="0">
                <a:solidFill>
                  <a:srgbClr val="E8E8E8"/>
                </a:solidFill>
                <a:effectLst/>
                <a:latin typeface="Alata" panose="020B0604020202020204" charset="0"/>
                <a:cs typeface="Alata" panose="020B0604020202020204" charset="0"/>
              </a:rPr>
              <a:t> IP (</a:t>
            </a:r>
            <a:r>
              <a:rPr lang="en-US" sz="1300" b="0" i="0" dirty="0" err="1">
                <a:solidFill>
                  <a:srgbClr val="E8E8E8"/>
                </a:solidFill>
                <a:effectLst/>
                <a:latin typeface="Alata" panose="020B0604020202020204" charset="0"/>
                <a:cs typeface="Alata" panose="020B0604020202020204" charset="0"/>
              </a:rPr>
              <a:t>giá</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trị</a:t>
            </a:r>
            <a:r>
              <a:rPr lang="en-US" sz="1300" b="0" i="0" dirty="0">
                <a:solidFill>
                  <a:srgbClr val="E8E8E8"/>
                </a:solidFill>
                <a:effectLst/>
                <a:latin typeface="Alata" panose="020B0604020202020204" charset="0"/>
                <a:cs typeface="Alata" panose="020B0604020202020204" charset="0"/>
              </a:rPr>
              <a:t> DSCP 0)</a:t>
            </a:r>
            <a:r>
              <a:rPr lang="vi-VN" sz="1300" b="0" i="0" dirty="0">
                <a:solidFill>
                  <a:srgbClr val="FFFFFF"/>
                </a:solidFill>
                <a:effectLst/>
                <a:latin typeface="Alata" panose="020B0604020202020204" charset="0"/>
                <a:cs typeface="Alata" panose="020B0604020202020204" charset="0"/>
              </a:rPr>
              <a:t>.</a:t>
            </a:r>
            <a:endParaRPr lang="en-US" sz="1300" b="0" i="0" dirty="0">
              <a:solidFill>
                <a:srgbClr val="FFFFFF"/>
              </a:solidFill>
              <a:effectLst/>
              <a:latin typeface="Alata" panose="020B0604020202020204" charset="0"/>
              <a:cs typeface="Alata" panose="020B0604020202020204" charset="0"/>
            </a:endParaRPr>
          </a:p>
          <a:p>
            <a:pPr marL="285750" indent="-285750"/>
            <a:endParaRPr lang="en-US" sz="1300" b="0" i="0" dirty="0">
              <a:solidFill>
                <a:srgbClr val="FFFFFF"/>
              </a:solidFill>
              <a:effectLst/>
              <a:latin typeface="Alata" panose="020B0604020202020204" charset="0"/>
              <a:cs typeface="Alata" panose="020B0604020202020204" charset="0"/>
            </a:endParaRPr>
          </a:p>
          <a:p>
            <a:pPr marL="285750" indent="-285750"/>
            <a:r>
              <a:rPr lang="vi-VN" sz="1300" b="1" i="0" dirty="0">
                <a:solidFill>
                  <a:srgbClr val="E8E8E8"/>
                </a:solidFill>
                <a:effectLst/>
                <a:latin typeface="Alata" panose="020B0604020202020204" charset="0"/>
                <a:cs typeface="Alata" panose="020B0604020202020204" charset="0"/>
              </a:rPr>
              <a:t>Expedited Forwarding (EF):</a:t>
            </a:r>
            <a:r>
              <a:rPr lang="vi-VN" sz="1300" b="0" i="0" dirty="0">
                <a:solidFill>
                  <a:srgbClr val="E8E8E8"/>
                </a:solidFill>
                <a:effectLst/>
                <a:latin typeface="Alata" panose="020B0604020202020204" charset="0"/>
                <a:cs typeface="Alata" panose="020B0604020202020204" charset="0"/>
              </a:rPr>
              <a:t> Giá trị DSCP 46, dùng cho lưu lượng thoại</a:t>
            </a:r>
            <a:r>
              <a:rPr lang="en-US" sz="1300" b="0" i="0" dirty="0">
                <a:solidFill>
                  <a:srgbClr val="E8E8E8"/>
                </a:solidFill>
                <a:effectLst/>
                <a:latin typeface="Alata" panose="020B0604020202020204" charset="0"/>
                <a:cs typeface="Alata" panose="020B0604020202020204" charset="0"/>
              </a:rPr>
              <a:t>.</a:t>
            </a:r>
          </a:p>
          <a:p>
            <a:pPr marL="0" lvl="0" indent="0" algn="l" rtl="0">
              <a:spcBef>
                <a:spcPts val="0"/>
              </a:spcBef>
              <a:spcAft>
                <a:spcPts val="0"/>
              </a:spcAft>
              <a:buNone/>
            </a:pPr>
            <a:endParaRPr lang="en-US" sz="1300" b="1" dirty="0">
              <a:solidFill>
                <a:schemeClr val="tx1"/>
              </a:solidFill>
              <a:latin typeface="Alata" panose="020B0604020202020204" charset="0"/>
              <a:cs typeface="Alata" panose="020B0604020202020204" charset="0"/>
            </a:endParaRPr>
          </a:p>
          <a:p>
            <a:pPr marL="285750" indent="-285750"/>
            <a:r>
              <a:rPr lang="vi-VN" sz="1300" b="1" i="0" dirty="0">
                <a:solidFill>
                  <a:srgbClr val="E8E8E8"/>
                </a:solidFill>
                <a:effectLst/>
                <a:latin typeface="Alata" panose="020B0604020202020204" charset="0"/>
                <a:cs typeface="Alata" panose="020B0604020202020204" charset="0"/>
              </a:rPr>
              <a:t>Assured Forwarding (AF):</a:t>
            </a:r>
            <a:r>
              <a:rPr lang="vi-VN" sz="1300" b="0" i="0" dirty="0">
                <a:solidFill>
                  <a:srgbClr val="E8E8E8"/>
                </a:solidFill>
                <a:effectLst/>
                <a:latin typeface="Alata" panose="020B0604020202020204" charset="0"/>
                <a:cs typeface="Alata" panose="020B0604020202020204" charset="0"/>
              </a:rPr>
              <a:t> Sử dụng 5 bit DSCP để chỉ định hàng đợi và ưu tiên bỏ gói.</a:t>
            </a:r>
            <a:endParaRPr lang="en-US" sz="1300" dirty="0">
              <a:solidFill>
                <a:schemeClr val="tx1"/>
              </a:solidFill>
              <a:latin typeface="Alata" panose="020B0604020202020204" charset="0"/>
              <a:cs typeface="Alata" panose="020B0604020202020204" charset="0"/>
            </a:endParaRPr>
          </a:p>
        </p:txBody>
      </p:sp>
    </p:spTree>
    <p:extLst>
      <p:ext uri="{BB962C8B-B14F-4D97-AF65-F5344CB8AC3E}">
        <p14:creationId xmlns:p14="http://schemas.microsoft.com/office/powerpoint/2010/main" val="158237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D0B1EA58-F752-5153-1B4B-D8C3CD123210}"/>
            </a:ext>
          </a:extLst>
        </p:cNvPr>
        <p:cNvGrpSpPr/>
        <p:nvPr/>
      </p:nvGrpSpPr>
      <p:grpSpPr>
        <a:xfrm>
          <a:off x="0" y="0"/>
          <a:ext cx="0" cy="0"/>
          <a:chOff x="0" y="0"/>
          <a:chExt cx="0" cy="0"/>
        </a:xfrm>
      </p:grpSpPr>
      <p:grpSp>
        <p:nvGrpSpPr>
          <p:cNvPr id="466" name="Google Shape;466;p32">
            <a:extLst>
              <a:ext uri="{FF2B5EF4-FFF2-40B4-BE49-F238E27FC236}">
                <a16:creationId xmlns:a16="http://schemas.microsoft.com/office/drawing/2014/main" id="{15196D11-540E-9691-ACEF-01707CB66A1B}"/>
              </a:ext>
            </a:extLst>
          </p:cNvPr>
          <p:cNvGrpSpPr/>
          <p:nvPr/>
        </p:nvGrpSpPr>
        <p:grpSpPr>
          <a:xfrm>
            <a:off x="5179960" y="1767293"/>
            <a:ext cx="4169539" cy="3376198"/>
            <a:chOff x="4315222" y="2926728"/>
            <a:chExt cx="2696462" cy="2183404"/>
          </a:xfrm>
        </p:grpSpPr>
        <p:sp>
          <p:nvSpPr>
            <p:cNvPr id="467" name="Google Shape;467;p32">
              <a:extLst>
                <a:ext uri="{FF2B5EF4-FFF2-40B4-BE49-F238E27FC236}">
                  <a16:creationId xmlns:a16="http://schemas.microsoft.com/office/drawing/2014/main" id="{056E1E28-DACF-B773-CB33-8A8DB9D264B0}"/>
                </a:ext>
              </a:extLst>
            </p:cNvPr>
            <p:cNvSpPr/>
            <p:nvPr/>
          </p:nvSpPr>
          <p:spPr>
            <a:xfrm>
              <a:off x="5475329" y="3591899"/>
              <a:ext cx="1405680" cy="1111690"/>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a:extLst>
                <a:ext uri="{FF2B5EF4-FFF2-40B4-BE49-F238E27FC236}">
                  <a16:creationId xmlns:a16="http://schemas.microsoft.com/office/drawing/2014/main" id="{3DB1796A-48A0-B26D-D52A-17414F8BB7EA}"/>
                </a:ext>
              </a:extLst>
            </p:cNvPr>
            <p:cNvSpPr/>
            <p:nvPr/>
          </p:nvSpPr>
          <p:spPr>
            <a:xfrm>
              <a:off x="6134301" y="3271172"/>
              <a:ext cx="674856" cy="657412"/>
            </a:xfrm>
            <a:custGeom>
              <a:avLst/>
              <a:gdLst/>
              <a:ahLst/>
              <a:cxnLst/>
              <a:rect l="l" t="t" r="r" b="b"/>
              <a:pathLst>
                <a:path w="17641" h="17185" extrusionOk="0">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a:extLst>
                <a:ext uri="{FF2B5EF4-FFF2-40B4-BE49-F238E27FC236}">
                  <a16:creationId xmlns:a16="http://schemas.microsoft.com/office/drawing/2014/main" id="{A1ED8DBA-C061-F944-3C67-939B71BD2BE7}"/>
                </a:ext>
              </a:extLst>
            </p:cNvPr>
            <p:cNvSpPr/>
            <p:nvPr/>
          </p:nvSpPr>
          <p:spPr>
            <a:xfrm>
              <a:off x="6253655" y="3111689"/>
              <a:ext cx="470651" cy="221764"/>
            </a:xfrm>
            <a:custGeom>
              <a:avLst/>
              <a:gdLst/>
              <a:ahLst/>
              <a:cxnLst/>
              <a:rect l="l" t="t" r="r" b="b"/>
              <a:pathLst>
                <a:path w="12303" h="5797" extrusionOk="0">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91FDBF5C-0173-6671-E958-2D97CCF7BC00}"/>
                </a:ext>
              </a:extLst>
            </p:cNvPr>
            <p:cNvSpPr/>
            <p:nvPr/>
          </p:nvSpPr>
          <p:spPr>
            <a:xfrm>
              <a:off x="6150712" y="2996275"/>
              <a:ext cx="598499" cy="533045"/>
            </a:xfrm>
            <a:custGeom>
              <a:avLst/>
              <a:gdLst/>
              <a:ahLst/>
              <a:cxnLst/>
              <a:rect l="l" t="t" r="r" b="b"/>
              <a:pathLst>
                <a:path w="15645" h="13934" extrusionOk="0">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E3592B30-5570-89DB-1B62-810DAC5979B0}"/>
                </a:ext>
              </a:extLst>
            </p:cNvPr>
            <p:cNvSpPr/>
            <p:nvPr/>
          </p:nvSpPr>
          <p:spPr>
            <a:xfrm>
              <a:off x="6207291" y="3425606"/>
              <a:ext cx="610359" cy="376773"/>
            </a:xfrm>
            <a:custGeom>
              <a:avLst/>
              <a:gdLst/>
              <a:ahLst/>
              <a:cxnLst/>
              <a:rect l="l" t="t" r="r" b="b"/>
              <a:pathLst>
                <a:path w="15955" h="9849" extrusionOk="0">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22052ED7-63EC-C9A0-7926-3149B7A730B1}"/>
                </a:ext>
              </a:extLst>
            </p:cNvPr>
            <p:cNvSpPr/>
            <p:nvPr/>
          </p:nvSpPr>
          <p:spPr>
            <a:xfrm>
              <a:off x="6437507" y="3720319"/>
              <a:ext cx="493260" cy="334923"/>
            </a:xfrm>
            <a:custGeom>
              <a:avLst/>
              <a:gdLst/>
              <a:ahLst/>
              <a:cxnLst/>
              <a:rect l="l" t="t" r="r" b="b"/>
              <a:pathLst>
                <a:path w="12894" h="8755" extrusionOk="0">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FD7A8EC6-8F84-FE8A-EFAA-F0C2EC07CF56}"/>
                </a:ext>
              </a:extLst>
            </p:cNvPr>
            <p:cNvSpPr/>
            <p:nvPr/>
          </p:nvSpPr>
          <p:spPr>
            <a:xfrm>
              <a:off x="5579993" y="3673916"/>
              <a:ext cx="1311764" cy="11377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90033134-C629-9A39-D532-7AF87F00D08F}"/>
                </a:ext>
              </a:extLst>
            </p:cNvPr>
            <p:cNvSpPr/>
            <p:nvPr/>
          </p:nvSpPr>
          <p:spPr>
            <a:xfrm>
              <a:off x="4315222" y="2926728"/>
              <a:ext cx="2327664" cy="2183404"/>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11B81A92-834D-C2A9-B543-FA9AEC29C686}"/>
                </a:ext>
              </a:extLst>
            </p:cNvPr>
            <p:cNvSpPr/>
            <p:nvPr/>
          </p:nvSpPr>
          <p:spPr>
            <a:xfrm>
              <a:off x="5750800" y="3714657"/>
              <a:ext cx="1260885" cy="1109280"/>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9EBA472B-2C0B-D207-45E0-7152536B38E0}"/>
                </a:ext>
              </a:extLst>
            </p:cNvPr>
            <p:cNvSpPr/>
            <p:nvPr/>
          </p:nvSpPr>
          <p:spPr>
            <a:xfrm>
              <a:off x="6582874" y="3958951"/>
              <a:ext cx="168016" cy="56694"/>
            </a:xfrm>
            <a:custGeom>
              <a:avLst/>
              <a:gdLst/>
              <a:ahLst/>
              <a:cxnLst/>
              <a:rect l="l" t="t" r="r" b="b"/>
              <a:pathLst>
                <a:path w="4392" h="1482" extrusionOk="0">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2">
            <a:extLst>
              <a:ext uri="{FF2B5EF4-FFF2-40B4-BE49-F238E27FC236}">
                <a16:creationId xmlns:a16="http://schemas.microsoft.com/office/drawing/2014/main" id="{3EDB0367-4F47-D1E3-7C16-DC7F4427E2D6}"/>
              </a:ext>
            </a:extLst>
          </p:cNvPr>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lata" panose="020B0604020202020204" charset="0"/>
                <a:cs typeface="Alata" panose="020B0604020202020204" charset="0"/>
              </a:rPr>
              <a:t>Bit </a:t>
            </a:r>
            <a:r>
              <a:rPr lang="en-US" dirty="0" err="1">
                <a:latin typeface="Alata" panose="020B0604020202020204" charset="0"/>
                <a:cs typeface="Alata" panose="020B0604020202020204" charset="0"/>
              </a:rPr>
              <a:t>chọn</a:t>
            </a:r>
            <a:r>
              <a:rPr lang="en-US" dirty="0">
                <a:latin typeface="Alata" panose="020B0604020202020204" charset="0"/>
                <a:cs typeface="Alata" panose="020B0604020202020204" charset="0"/>
              </a:rPr>
              <a:t> </a:t>
            </a:r>
            <a:r>
              <a:rPr lang="en-US" dirty="0" err="1">
                <a:latin typeface="Alata" panose="020B0604020202020204" charset="0"/>
                <a:cs typeface="Alata" panose="020B0604020202020204" charset="0"/>
              </a:rPr>
              <a:t>lớp</a:t>
            </a:r>
            <a:r>
              <a:rPr lang="en-US" dirty="0">
                <a:latin typeface="Alata" panose="020B0604020202020204" charset="0"/>
                <a:cs typeface="Alata" panose="020B0604020202020204" charset="0"/>
              </a:rPr>
              <a:t> </a:t>
            </a:r>
            <a:r>
              <a:rPr lang="en-US" b="1" i="0" dirty="0">
                <a:solidFill>
                  <a:srgbClr val="E8E8E8"/>
                </a:solidFill>
                <a:effectLst/>
                <a:latin typeface="Alata" panose="020B0604020202020204" charset="0"/>
                <a:cs typeface="Alata" panose="020B0604020202020204" charset="0"/>
              </a:rPr>
              <a:t>(Class Selector)</a:t>
            </a:r>
            <a:endParaRPr lang="en-US" dirty="0">
              <a:latin typeface="Alata" panose="020B0604020202020204" charset="0"/>
              <a:cs typeface="Alata" panose="020B0604020202020204" charset="0"/>
            </a:endParaRPr>
          </a:p>
        </p:txBody>
      </p:sp>
      <p:sp>
        <p:nvSpPr>
          <p:cNvPr id="5" name="Google Shape;478;p32">
            <a:extLst>
              <a:ext uri="{FF2B5EF4-FFF2-40B4-BE49-F238E27FC236}">
                <a16:creationId xmlns:a16="http://schemas.microsoft.com/office/drawing/2014/main" id="{9A858453-1808-2530-B962-37A74D798B63}"/>
              </a:ext>
            </a:extLst>
          </p:cNvPr>
          <p:cNvSpPr txBox="1">
            <a:spLocks noGrp="1"/>
          </p:cNvSpPr>
          <p:nvPr>
            <p:ph type="body" idx="1"/>
          </p:nvPr>
        </p:nvSpPr>
        <p:spPr>
          <a:xfrm>
            <a:off x="720000" y="1160825"/>
            <a:ext cx="6193513" cy="1063930"/>
          </a:xfrm>
          <a:prstGeom prst="rect">
            <a:avLst/>
          </a:prstGeom>
        </p:spPr>
        <p:txBody>
          <a:bodyPr spcFirstLastPara="1" wrap="square" lIns="91425" tIns="91425" rIns="91425" bIns="91425" anchor="t" anchorCtr="0">
            <a:noAutofit/>
          </a:bodyPr>
          <a:lstStyle/>
          <a:p>
            <a:pPr marL="285750" indent="-285750"/>
            <a:r>
              <a:rPr lang="vi-VN" sz="1300" b="0" i="0" dirty="0">
                <a:solidFill>
                  <a:srgbClr val="E8E8E8"/>
                </a:solidFill>
                <a:effectLst/>
                <a:latin typeface="Alata" panose="020B0604020202020204" charset="0"/>
                <a:cs typeface="Alata" panose="020B0604020202020204" charset="0"/>
              </a:rPr>
              <a:t>3 bit đầu tiên của trường DSCP được gọi là </a:t>
            </a:r>
            <a:r>
              <a:rPr lang="vi-VN" sz="1300" b="1" i="0" dirty="0">
                <a:solidFill>
                  <a:srgbClr val="E8E8E8"/>
                </a:solidFill>
                <a:effectLst/>
                <a:latin typeface="Alata" panose="020B0604020202020204" charset="0"/>
                <a:cs typeface="Alata" panose="020B0604020202020204" charset="0"/>
              </a:rPr>
              <a:t>bit Class Selector (CS).</a:t>
            </a:r>
            <a:endParaRPr lang="en-US" sz="1300" b="1" i="0" dirty="0">
              <a:solidFill>
                <a:srgbClr val="E8E8E8"/>
              </a:solidFill>
              <a:effectLst/>
              <a:latin typeface="Alata" panose="020B0604020202020204" charset="0"/>
              <a:cs typeface="Alata" panose="020B0604020202020204" charset="0"/>
            </a:endParaRPr>
          </a:p>
          <a:p>
            <a:pPr marL="0" indent="0">
              <a:buNone/>
            </a:pPr>
            <a:endParaRPr lang="en-US" sz="1300" b="0" i="0" dirty="0">
              <a:solidFill>
                <a:srgbClr val="FFFFFF"/>
              </a:solidFill>
              <a:effectLst/>
              <a:latin typeface="Alata" panose="020B0604020202020204" charset="0"/>
              <a:cs typeface="Alata" panose="020B0604020202020204" charset="0"/>
            </a:endParaRPr>
          </a:p>
          <a:p>
            <a:pPr marL="285750" indent="-285750"/>
            <a:r>
              <a:rPr lang="vi-VN" sz="1300" b="0" i="0" dirty="0">
                <a:solidFill>
                  <a:srgbClr val="E8E8E8"/>
                </a:solidFill>
                <a:effectLst/>
                <a:latin typeface="Alata" panose="020B0604020202020204" charset="0"/>
                <a:cs typeface="Alata" panose="020B0604020202020204" charset="0"/>
              </a:rPr>
              <a:t>Ánh xạ trực tiếp vào 3 bit của trường CoS và trường IPP</a:t>
            </a:r>
            <a:r>
              <a:rPr lang="en-US" sz="1300" b="1" dirty="0">
                <a:solidFill>
                  <a:srgbClr val="E8E8E8"/>
                </a:solidFill>
                <a:latin typeface="Alata" panose="020B0604020202020204" charset="0"/>
                <a:cs typeface="Alata" panose="020B0604020202020204" charset="0"/>
              </a:rPr>
              <a:t>.</a:t>
            </a:r>
            <a:endParaRPr lang="en-US" sz="1300" dirty="0">
              <a:solidFill>
                <a:schemeClr val="tx1"/>
              </a:solidFill>
              <a:latin typeface="Alata" panose="020B0604020202020204" charset="0"/>
              <a:cs typeface="Alata" panose="020B0604020202020204" charset="0"/>
            </a:endParaRPr>
          </a:p>
        </p:txBody>
      </p:sp>
    </p:spTree>
    <p:extLst>
      <p:ext uri="{BB962C8B-B14F-4D97-AF65-F5344CB8AC3E}">
        <p14:creationId xmlns:p14="http://schemas.microsoft.com/office/powerpoint/2010/main" val="164940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7BB7A5DB-14EA-EAF3-F700-EED4944E9A3B}"/>
            </a:ext>
          </a:extLst>
        </p:cNvPr>
        <p:cNvGrpSpPr/>
        <p:nvPr/>
      </p:nvGrpSpPr>
      <p:grpSpPr>
        <a:xfrm>
          <a:off x="0" y="0"/>
          <a:ext cx="0" cy="0"/>
          <a:chOff x="0" y="0"/>
          <a:chExt cx="0" cy="0"/>
        </a:xfrm>
      </p:grpSpPr>
      <p:grpSp>
        <p:nvGrpSpPr>
          <p:cNvPr id="466" name="Google Shape;466;p32">
            <a:extLst>
              <a:ext uri="{FF2B5EF4-FFF2-40B4-BE49-F238E27FC236}">
                <a16:creationId xmlns:a16="http://schemas.microsoft.com/office/drawing/2014/main" id="{C6632E40-70B2-E279-6938-8AECA7B04280}"/>
              </a:ext>
            </a:extLst>
          </p:cNvPr>
          <p:cNvGrpSpPr/>
          <p:nvPr/>
        </p:nvGrpSpPr>
        <p:grpSpPr>
          <a:xfrm>
            <a:off x="5179960" y="1767293"/>
            <a:ext cx="4169539" cy="3376198"/>
            <a:chOff x="4315222" y="2926728"/>
            <a:chExt cx="2696462" cy="2183404"/>
          </a:xfrm>
        </p:grpSpPr>
        <p:sp>
          <p:nvSpPr>
            <p:cNvPr id="467" name="Google Shape;467;p32">
              <a:extLst>
                <a:ext uri="{FF2B5EF4-FFF2-40B4-BE49-F238E27FC236}">
                  <a16:creationId xmlns:a16="http://schemas.microsoft.com/office/drawing/2014/main" id="{51138AF7-912E-1AAA-9B1D-69C959A9C4A5}"/>
                </a:ext>
              </a:extLst>
            </p:cNvPr>
            <p:cNvSpPr/>
            <p:nvPr/>
          </p:nvSpPr>
          <p:spPr>
            <a:xfrm>
              <a:off x="5475329" y="3591899"/>
              <a:ext cx="1405680" cy="1111690"/>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a:extLst>
                <a:ext uri="{FF2B5EF4-FFF2-40B4-BE49-F238E27FC236}">
                  <a16:creationId xmlns:a16="http://schemas.microsoft.com/office/drawing/2014/main" id="{FCFE6DB9-F43D-F9BD-2A31-8C3E65A71DDF}"/>
                </a:ext>
              </a:extLst>
            </p:cNvPr>
            <p:cNvSpPr/>
            <p:nvPr/>
          </p:nvSpPr>
          <p:spPr>
            <a:xfrm>
              <a:off x="6134301" y="3271172"/>
              <a:ext cx="674856" cy="657412"/>
            </a:xfrm>
            <a:custGeom>
              <a:avLst/>
              <a:gdLst/>
              <a:ahLst/>
              <a:cxnLst/>
              <a:rect l="l" t="t" r="r" b="b"/>
              <a:pathLst>
                <a:path w="17641" h="17185" extrusionOk="0">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a:extLst>
                <a:ext uri="{FF2B5EF4-FFF2-40B4-BE49-F238E27FC236}">
                  <a16:creationId xmlns:a16="http://schemas.microsoft.com/office/drawing/2014/main" id="{4491E647-AD95-C1CA-6AB9-4B4E42138C8E}"/>
                </a:ext>
              </a:extLst>
            </p:cNvPr>
            <p:cNvSpPr/>
            <p:nvPr/>
          </p:nvSpPr>
          <p:spPr>
            <a:xfrm>
              <a:off x="6253655" y="3111689"/>
              <a:ext cx="470651" cy="221764"/>
            </a:xfrm>
            <a:custGeom>
              <a:avLst/>
              <a:gdLst/>
              <a:ahLst/>
              <a:cxnLst/>
              <a:rect l="l" t="t" r="r" b="b"/>
              <a:pathLst>
                <a:path w="12303" h="5797" extrusionOk="0">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1DF8520F-1B59-B428-0B2F-42BE66407248}"/>
                </a:ext>
              </a:extLst>
            </p:cNvPr>
            <p:cNvSpPr/>
            <p:nvPr/>
          </p:nvSpPr>
          <p:spPr>
            <a:xfrm>
              <a:off x="6150712" y="2996275"/>
              <a:ext cx="598499" cy="533045"/>
            </a:xfrm>
            <a:custGeom>
              <a:avLst/>
              <a:gdLst/>
              <a:ahLst/>
              <a:cxnLst/>
              <a:rect l="l" t="t" r="r" b="b"/>
              <a:pathLst>
                <a:path w="15645" h="13934" extrusionOk="0">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33801E8A-D0A3-82E6-ECA5-F387520C52AA}"/>
                </a:ext>
              </a:extLst>
            </p:cNvPr>
            <p:cNvSpPr/>
            <p:nvPr/>
          </p:nvSpPr>
          <p:spPr>
            <a:xfrm>
              <a:off x="6207291" y="3425606"/>
              <a:ext cx="610359" cy="376773"/>
            </a:xfrm>
            <a:custGeom>
              <a:avLst/>
              <a:gdLst/>
              <a:ahLst/>
              <a:cxnLst/>
              <a:rect l="l" t="t" r="r" b="b"/>
              <a:pathLst>
                <a:path w="15955" h="9849" extrusionOk="0">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D51FD9BF-A850-A850-4B90-1362B3AA3BE0}"/>
                </a:ext>
              </a:extLst>
            </p:cNvPr>
            <p:cNvSpPr/>
            <p:nvPr/>
          </p:nvSpPr>
          <p:spPr>
            <a:xfrm>
              <a:off x="6437507" y="3720319"/>
              <a:ext cx="493260" cy="334923"/>
            </a:xfrm>
            <a:custGeom>
              <a:avLst/>
              <a:gdLst/>
              <a:ahLst/>
              <a:cxnLst/>
              <a:rect l="l" t="t" r="r" b="b"/>
              <a:pathLst>
                <a:path w="12894" h="8755" extrusionOk="0">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3F6DB37A-BB3D-1F31-BC60-E48F2706BBC8}"/>
                </a:ext>
              </a:extLst>
            </p:cNvPr>
            <p:cNvSpPr/>
            <p:nvPr/>
          </p:nvSpPr>
          <p:spPr>
            <a:xfrm>
              <a:off x="5579993" y="3673916"/>
              <a:ext cx="1311764" cy="11377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F03AA17F-CD90-B46F-C92B-C2816348083D}"/>
                </a:ext>
              </a:extLst>
            </p:cNvPr>
            <p:cNvSpPr/>
            <p:nvPr/>
          </p:nvSpPr>
          <p:spPr>
            <a:xfrm>
              <a:off x="4315222" y="2926728"/>
              <a:ext cx="2327664" cy="2183404"/>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81260F93-C450-BC79-F403-6E5DF7D9445A}"/>
                </a:ext>
              </a:extLst>
            </p:cNvPr>
            <p:cNvSpPr/>
            <p:nvPr/>
          </p:nvSpPr>
          <p:spPr>
            <a:xfrm>
              <a:off x="5750800" y="3714657"/>
              <a:ext cx="1260885" cy="1109280"/>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1E38CA91-C0FA-4BF6-77AE-D41EF6EDB96B}"/>
                </a:ext>
              </a:extLst>
            </p:cNvPr>
            <p:cNvSpPr/>
            <p:nvPr/>
          </p:nvSpPr>
          <p:spPr>
            <a:xfrm>
              <a:off x="6582874" y="3958951"/>
              <a:ext cx="168016" cy="56694"/>
            </a:xfrm>
            <a:custGeom>
              <a:avLst/>
              <a:gdLst/>
              <a:ahLst/>
              <a:cxnLst/>
              <a:rect l="l" t="t" r="r" b="b"/>
              <a:pathLst>
                <a:path w="4392" h="1482" extrusionOk="0">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2">
            <a:extLst>
              <a:ext uri="{FF2B5EF4-FFF2-40B4-BE49-F238E27FC236}">
                <a16:creationId xmlns:a16="http://schemas.microsoft.com/office/drawing/2014/main" id="{FA6F53E3-EBFB-4E3E-4D30-30B65EFF477B}"/>
              </a:ext>
            </a:extLst>
          </p:cNvPr>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lata" panose="020B0604020202020204" charset="0"/>
                <a:cs typeface="Alata" panose="020B0604020202020204" charset="0"/>
              </a:rPr>
              <a:t>Ranh </a:t>
            </a:r>
            <a:r>
              <a:rPr lang="en-US" dirty="0" err="1">
                <a:latin typeface="Alata" panose="020B0604020202020204" charset="0"/>
                <a:cs typeface="Alata" panose="020B0604020202020204" charset="0"/>
              </a:rPr>
              <a:t>giới</a:t>
            </a:r>
            <a:r>
              <a:rPr lang="en-US" dirty="0">
                <a:latin typeface="Alata" panose="020B0604020202020204" charset="0"/>
                <a:cs typeface="Alata" panose="020B0604020202020204" charset="0"/>
              </a:rPr>
              <a:t> tin </a:t>
            </a:r>
            <a:r>
              <a:rPr lang="en-US" dirty="0" err="1">
                <a:latin typeface="Alata" panose="020B0604020202020204" charset="0"/>
                <a:cs typeface="Alata" panose="020B0604020202020204" charset="0"/>
              </a:rPr>
              <a:t>cậy</a:t>
            </a:r>
            <a:endParaRPr lang="en-US" dirty="0">
              <a:latin typeface="Alata" panose="020B0604020202020204" charset="0"/>
              <a:cs typeface="Alata" panose="020B0604020202020204" charset="0"/>
            </a:endParaRPr>
          </a:p>
        </p:txBody>
      </p:sp>
      <p:sp>
        <p:nvSpPr>
          <p:cNvPr id="5" name="Google Shape;478;p32">
            <a:extLst>
              <a:ext uri="{FF2B5EF4-FFF2-40B4-BE49-F238E27FC236}">
                <a16:creationId xmlns:a16="http://schemas.microsoft.com/office/drawing/2014/main" id="{E87DB544-82BD-2C5F-DFE8-5BE5348D08B2}"/>
              </a:ext>
            </a:extLst>
          </p:cNvPr>
          <p:cNvSpPr txBox="1">
            <a:spLocks noGrp="1"/>
          </p:cNvSpPr>
          <p:nvPr>
            <p:ph type="body" idx="1"/>
          </p:nvPr>
        </p:nvSpPr>
        <p:spPr>
          <a:xfrm>
            <a:off x="720000" y="1160824"/>
            <a:ext cx="6193513" cy="2866889"/>
          </a:xfrm>
          <a:prstGeom prst="rect">
            <a:avLst/>
          </a:prstGeom>
        </p:spPr>
        <p:txBody>
          <a:bodyPr spcFirstLastPara="1" wrap="square" lIns="91425" tIns="91425" rIns="91425" bIns="91425" anchor="t" anchorCtr="0">
            <a:noAutofit/>
          </a:bodyPr>
          <a:lstStyle/>
          <a:p>
            <a:pPr marL="285750" indent="-285750"/>
            <a:r>
              <a:rPr lang="vi-VN" sz="1300" b="0" i="0" dirty="0">
                <a:solidFill>
                  <a:srgbClr val="E8E8E8"/>
                </a:solidFill>
                <a:effectLst/>
                <a:latin typeface="Alata" panose="020B0604020202020204" charset="0"/>
                <a:cs typeface="Alata" panose="020B0604020202020204" charset="0"/>
              </a:rPr>
              <a:t>Lưu lượng nên được phân loại và đánh dấu </a:t>
            </a:r>
            <a:r>
              <a:rPr lang="vi-VN" sz="1300" b="1" i="0" dirty="0">
                <a:solidFill>
                  <a:srgbClr val="E8E8E8"/>
                </a:solidFill>
                <a:effectLst/>
                <a:latin typeface="Alata" panose="020B0604020202020204" charset="0"/>
                <a:cs typeface="Alata" panose="020B0604020202020204" charset="0"/>
              </a:rPr>
              <a:t>càng gần nguồn càng tốt.</a:t>
            </a:r>
            <a:endParaRPr lang="en-US" sz="1300" b="1" i="0" dirty="0">
              <a:solidFill>
                <a:srgbClr val="E8E8E8"/>
              </a:solidFill>
              <a:effectLst/>
              <a:latin typeface="Alata" panose="020B0604020202020204" charset="0"/>
              <a:cs typeface="Alata" panose="020B0604020202020204" charset="0"/>
            </a:endParaRPr>
          </a:p>
          <a:p>
            <a:pPr marL="285750" indent="-285750"/>
            <a:endParaRPr lang="en-US" sz="1300" b="0" i="0" dirty="0">
              <a:solidFill>
                <a:srgbClr val="FFFFFF"/>
              </a:solidFill>
              <a:effectLst/>
              <a:latin typeface="Alata" panose="020B0604020202020204" charset="0"/>
              <a:cs typeface="Alata" panose="020B0604020202020204" charset="0"/>
            </a:endParaRPr>
          </a:p>
          <a:p>
            <a:pPr marL="342900" indent="-342900"/>
            <a:r>
              <a:rPr lang="vi-VN" sz="1300" b="1" i="0" dirty="0">
                <a:solidFill>
                  <a:srgbClr val="E8E8E8"/>
                </a:solidFill>
                <a:effectLst/>
                <a:latin typeface="Alata" panose="020B0604020202020204" charset="0"/>
                <a:cs typeface="Alata" panose="020B0604020202020204" charset="0"/>
              </a:rPr>
              <a:t>Điểm cuối tin cậy</a:t>
            </a:r>
            <a:r>
              <a:rPr lang="vi-VN" sz="1300" b="0" i="0" dirty="0">
                <a:solidFill>
                  <a:srgbClr val="E8E8E8"/>
                </a:solidFill>
                <a:effectLst/>
                <a:latin typeface="Alata" panose="020B0604020202020204" charset="0"/>
                <a:cs typeface="Alata" panose="020B0604020202020204" charset="0"/>
              </a:rPr>
              <a:t> có khả năng đánh dấu lưu lượng (ví dụ: điện thoại IP, điểm truy cập không dây).</a:t>
            </a:r>
            <a:endParaRPr lang="en-US" sz="1300" b="0" i="0" dirty="0">
              <a:solidFill>
                <a:srgbClr val="E8E8E8"/>
              </a:solidFill>
              <a:effectLst/>
              <a:latin typeface="Alata" panose="020B0604020202020204" charset="0"/>
              <a:cs typeface="Alata" panose="020B0604020202020204" charset="0"/>
            </a:endParaRPr>
          </a:p>
          <a:p>
            <a:pPr marL="285750" indent="-285750"/>
            <a:endParaRPr lang="en-US" sz="1300" dirty="0">
              <a:solidFill>
                <a:srgbClr val="E8E8E8"/>
              </a:solidFill>
              <a:latin typeface="Alata" panose="020B0604020202020204" charset="0"/>
              <a:cs typeface="Alata" panose="020B0604020202020204" charset="0"/>
            </a:endParaRPr>
          </a:p>
          <a:p>
            <a:pPr marL="285750" indent="-285750"/>
            <a:r>
              <a:rPr lang="vi-VN" sz="1300" b="0" i="0" dirty="0">
                <a:solidFill>
                  <a:srgbClr val="E8E8E8"/>
                </a:solidFill>
                <a:effectLst/>
                <a:latin typeface="Alata" panose="020B0604020202020204" charset="0"/>
                <a:cs typeface="Alata" panose="020B0604020202020204" charset="0"/>
              </a:rPr>
              <a:t>Đánh dấu lại lưu lượng có thể cần thiết (ví dụ: đánh dấu lại CoS thành DSCP).</a:t>
            </a:r>
            <a:endParaRPr lang="en-US" sz="1300" dirty="0">
              <a:solidFill>
                <a:schemeClr val="tx1"/>
              </a:solidFill>
              <a:latin typeface="Alata" panose="020B0604020202020204" charset="0"/>
              <a:cs typeface="Alata" panose="020B0604020202020204" charset="0"/>
            </a:endParaRPr>
          </a:p>
        </p:txBody>
      </p:sp>
    </p:spTree>
    <p:extLst>
      <p:ext uri="{BB962C8B-B14F-4D97-AF65-F5344CB8AC3E}">
        <p14:creationId xmlns:p14="http://schemas.microsoft.com/office/powerpoint/2010/main" val="4176552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a:extLst>
            <a:ext uri="{FF2B5EF4-FFF2-40B4-BE49-F238E27FC236}">
              <a16:creationId xmlns:a16="http://schemas.microsoft.com/office/drawing/2014/main" id="{5C1123A7-5824-790F-0018-BA6E4C297B1E}"/>
            </a:ext>
          </a:extLst>
        </p:cNvPr>
        <p:cNvGrpSpPr/>
        <p:nvPr/>
      </p:nvGrpSpPr>
      <p:grpSpPr>
        <a:xfrm>
          <a:off x="0" y="0"/>
          <a:ext cx="0" cy="0"/>
          <a:chOff x="0" y="0"/>
          <a:chExt cx="0" cy="0"/>
        </a:xfrm>
      </p:grpSpPr>
      <p:sp>
        <p:nvSpPr>
          <p:cNvPr id="436" name="Google Shape;436;p31">
            <a:extLst>
              <a:ext uri="{FF2B5EF4-FFF2-40B4-BE49-F238E27FC236}">
                <a16:creationId xmlns:a16="http://schemas.microsoft.com/office/drawing/2014/main" id="{2074C261-B182-7EB5-2FB7-DE53A62F4C7C}"/>
              </a:ext>
            </a:extLst>
          </p:cNvPr>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a:extLst>
              <a:ext uri="{FF2B5EF4-FFF2-40B4-BE49-F238E27FC236}">
                <a16:creationId xmlns:a16="http://schemas.microsoft.com/office/drawing/2014/main" id="{5603A08E-BA14-FD76-B765-F5765E6166EC}"/>
              </a:ext>
            </a:extLst>
          </p:cNvPr>
          <p:cNvSpPr txBox="1">
            <a:spLocks noGrp="1"/>
          </p:cNvSpPr>
          <p:nvPr>
            <p:ph type="title"/>
          </p:nvPr>
        </p:nvSpPr>
        <p:spPr>
          <a:xfrm>
            <a:off x="1363794" y="2287013"/>
            <a:ext cx="642312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0" dirty="0" err="1">
                <a:solidFill>
                  <a:srgbClr val="E8E8E8"/>
                </a:solidFill>
                <a:effectLst/>
                <a:latin typeface="Google Sans Text"/>
              </a:rPr>
              <a:t>Quản</a:t>
            </a:r>
            <a:r>
              <a:rPr lang="en-US" b="1" i="0" dirty="0">
                <a:solidFill>
                  <a:srgbClr val="E8E8E8"/>
                </a:solidFill>
                <a:effectLst/>
                <a:latin typeface="Google Sans Text"/>
              </a:rPr>
              <a:t> </a:t>
            </a:r>
            <a:r>
              <a:rPr lang="en-US" b="1" i="0" dirty="0" err="1">
                <a:solidFill>
                  <a:srgbClr val="E8E8E8"/>
                </a:solidFill>
                <a:effectLst/>
                <a:latin typeface="Google Sans Text"/>
              </a:rPr>
              <a:t>lý</a:t>
            </a:r>
            <a:r>
              <a:rPr lang="en-US" b="1" i="0" dirty="0">
                <a:solidFill>
                  <a:srgbClr val="E8E8E8"/>
                </a:solidFill>
                <a:effectLst/>
                <a:latin typeface="Google Sans Text"/>
              </a:rPr>
              <a:t> </a:t>
            </a:r>
            <a:r>
              <a:rPr lang="en-US" b="1" i="0" dirty="0" err="1">
                <a:solidFill>
                  <a:srgbClr val="E8E8E8"/>
                </a:solidFill>
                <a:effectLst/>
                <a:latin typeface="Google Sans Text"/>
              </a:rPr>
              <a:t>tắc</a:t>
            </a:r>
            <a:r>
              <a:rPr lang="en-US" b="1" i="0" dirty="0">
                <a:solidFill>
                  <a:srgbClr val="E8E8E8"/>
                </a:solidFill>
                <a:effectLst/>
                <a:latin typeface="Google Sans Text"/>
              </a:rPr>
              <a:t> </a:t>
            </a:r>
            <a:r>
              <a:rPr lang="en-US" b="1" i="0" dirty="0" err="1">
                <a:solidFill>
                  <a:srgbClr val="E8E8E8"/>
                </a:solidFill>
                <a:effectLst/>
                <a:latin typeface="Google Sans Text"/>
              </a:rPr>
              <a:t>nghẽn</a:t>
            </a:r>
            <a:r>
              <a:rPr lang="en-US" b="1" i="0" dirty="0">
                <a:solidFill>
                  <a:srgbClr val="E8E8E8"/>
                </a:solidFill>
                <a:effectLst/>
                <a:latin typeface="Google Sans Text"/>
              </a:rPr>
              <a:t> </a:t>
            </a:r>
            <a:r>
              <a:rPr lang="en-US" b="1" i="0" dirty="0" err="1">
                <a:solidFill>
                  <a:srgbClr val="E8E8E8"/>
                </a:solidFill>
                <a:effectLst/>
                <a:latin typeface="Google Sans Text"/>
              </a:rPr>
              <a:t>và</a:t>
            </a:r>
            <a:r>
              <a:rPr lang="en-US" b="1" i="0" dirty="0">
                <a:solidFill>
                  <a:srgbClr val="E8E8E8"/>
                </a:solidFill>
                <a:effectLst/>
                <a:latin typeface="Google Sans Text"/>
              </a:rPr>
              <a:t> </a:t>
            </a:r>
            <a:r>
              <a:rPr lang="en-US" b="1" i="0" dirty="0" err="1">
                <a:solidFill>
                  <a:srgbClr val="E8E8E8"/>
                </a:solidFill>
                <a:effectLst/>
                <a:latin typeface="Google Sans Text"/>
              </a:rPr>
              <a:t>chính</a:t>
            </a:r>
            <a:r>
              <a:rPr lang="en-US" b="1" i="0" dirty="0">
                <a:solidFill>
                  <a:srgbClr val="E8E8E8"/>
                </a:solidFill>
                <a:effectLst/>
                <a:latin typeface="Google Sans Text"/>
              </a:rPr>
              <a:t> </a:t>
            </a:r>
            <a:r>
              <a:rPr lang="en-US" b="1" i="0" dirty="0" err="1">
                <a:solidFill>
                  <a:srgbClr val="E8E8E8"/>
                </a:solidFill>
                <a:effectLst/>
                <a:latin typeface="Google Sans Text"/>
              </a:rPr>
              <a:t>sách</a:t>
            </a:r>
            <a:r>
              <a:rPr lang="en-US" b="1" i="0" dirty="0">
                <a:solidFill>
                  <a:srgbClr val="E8E8E8"/>
                </a:solidFill>
                <a:effectLst/>
                <a:latin typeface="Google Sans Text"/>
              </a:rPr>
              <a:t> QoS</a:t>
            </a:r>
            <a:endParaRPr lang="en-US" dirty="0"/>
          </a:p>
        </p:txBody>
      </p:sp>
      <p:sp>
        <p:nvSpPr>
          <p:cNvPr id="438" name="Google Shape;438;p31">
            <a:extLst>
              <a:ext uri="{FF2B5EF4-FFF2-40B4-BE49-F238E27FC236}">
                <a16:creationId xmlns:a16="http://schemas.microsoft.com/office/drawing/2014/main" id="{93CA638A-ED34-2676-3B9A-75736E4AE2B5}"/>
              </a:ext>
            </a:extLst>
          </p:cNvPr>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439" name="Google Shape;439;p31">
            <a:extLst>
              <a:ext uri="{FF2B5EF4-FFF2-40B4-BE49-F238E27FC236}">
                <a16:creationId xmlns:a16="http://schemas.microsoft.com/office/drawing/2014/main" id="{83219F36-91EB-FB0C-DA63-4FEC9D1D98B2}"/>
              </a:ext>
            </a:extLst>
          </p:cNvPr>
          <p:cNvGrpSpPr/>
          <p:nvPr/>
        </p:nvGrpSpPr>
        <p:grpSpPr>
          <a:xfrm>
            <a:off x="1904099" y="-1529434"/>
            <a:ext cx="2837840" cy="3551812"/>
            <a:chOff x="1904099" y="-1529434"/>
            <a:chExt cx="2837840" cy="3551812"/>
          </a:xfrm>
        </p:grpSpPr>
        <p:sp>
          <p:nvSpPr>
            <p:cNvPr id="440" name="Google Shape;440;p31">
              <a:extLst>
                <a:ext uri="{FF2B5EF4-FFF2-40B4-BE49-F238E27FC236}">
                  <a16:creationId xmlns:a16="http://schemas.microsoft.com/office/drawing/2014/main" id="{92F88DAF-2AD8-9E8A-2FE6-A6963F9EA8B1}"/>
                </a:ext>
              </a:extLst>
            </p:cNvPr>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a:extLst>
                <a:ext uri="{FF2B5EF4-FFF2-40B4-BE49-F238E27FC236}">
                  <a16:creationId xmlns:a16="http://schemas.microsoft.com/office/drawing/2014/main" id="{C45129C2-B621-FFB0-D033-C9D53910B011}"/>
                </a:ext>
              </a:extLst>
            </p:cNvPr>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a:extLst>
                <a:ext uri="{FF2B5EF4-FFF2-40B4-BE49-F238E27FC236}">
                  <a16:creationId xmlns:a16="http://schemas.microsoft.com/office/drawing/2014/main" id="{88B2121B-F228-EE75-D088-6ACB62D1E219}"/>
                </a:ext>
              </a:extLst>
            </p:cNvPr>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a:extLst>
                <a:ext uri="{FF2B5EF4-FFF2-40B4-BE49-F238E27FC236}">
                  <a16:creationId xmlns:a16="http://schemas.microsoft.com/office/drawing/2014/main" id="{FBD52085-A616-65AB-F89C-85C687415F34}"/>
                </a:ext>
              </a:extLst>
            </p:cNvPr>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a:extLst>
                <a:ext uri="{FF2B5EF4-FFF2-40B4-BE49-F238E27FC236}">
                  <a16:creationId xmlns:a16="http://schemas.microsoft.com/office/drawing/2014/main" id="{4331BC4C-99AC-A31E-A637-1629E51EEEB8}"/>
                </a:ext>
              </a:extLst>
            </p:cNvPr>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a:extLst>
              <a:ext uri="{FF2B5EF4-FFF2-40B4-BE49-F238E27FC236}">
                <a16:creationId xmlns:a16="http://schemas.microsoft.com/office/drawing/2014/main" id="{028EFCBA-DEF7-7035-A2B4-E80291693EAD}"/>
              </a:ext>
            </a:extLst>
          </p:cNvPr>
          <p:cNvSpPr/>
          <p:nvPr/>
        </p:nvSpPr>
        <p:spPr>
          <a:xfrm>
            <a:off x="2784042" y="3938854"/>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a:extLst>
              <a:ext uri="{FF2B5EF4-FFF2-40B4-BE49-F238E27FC236}">
                <a16:creationId xmlns:a16="http://schemas.microsoft.com/office/drawing/2014/main" id="{364B7F4E-6E34-7B69-8476-5FA3FFA73AC1}"/>
              </a:ext>
            </a:extLst>
          </p:cNvPr>
          <p:cNvGrpSpPr/>
          <p:nvPr/>
        </p:nvGrpSpPr>
        <p:grpSpPr>
          <a:xfrm>
            <a:off x="1977334" y="3761457"/>
            <a:ext cx="5006600" cy="2547208"/>
            <a:chOff x="1977334" y="3761457"/>
            <a:chExt cx="5006600" cy="2547208"/>
          </a:xfrm>
        </p:grpSpPr>
        <p:sp>
          <p:nvSpPr>
            <p:cNvPr id="447" name="Google Shape;447;p31">
              <a:extLst>
                <a:ext uri="{FF2B5EF4-FFF2-40B4-BE49-F238E27FC236}">
                  <a16:creationId xmlns:a16="http://schemas.microsoft.com/office/drawing/2014/main" id="{94DF6556-F3C2-2832-A899-8C72C2E772D3}"/>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a:extLst>
                <a:ext uri="{FF2B5EF4-FFF2-40B4-BE49-F238E27FC236}">
                  <a16:creationId xmlns:a16="http://schemas.microsoft.com/office/drawing/2014/main" id="{9F9FD60F-366E-549E-0CB8-233F8FD31898}"/>
                </a:ext>
              </a:extLst>
            </p:cNvPr>
            <p:cNvGrpSpPr/>
            <p:nvPr/>
          </p:nvGrpSpPr>
          <p:grpSpPr>
            <a:xfrm>
              <a:off x="4400671" y="3821498"/>
              <a:ext cx="2583262" cy="2084187"/>
              <a:chOff x="4400671" y="3821498"/>
              <a:chExt cx="2583262" cy="2084187"/>
            </a:xfrm>
          </p:grpSpPr>
          <p:sp>
            <p:nvSpPr>
              <p:cNvPr id="449" name="Google Shape;449;p31">
                <a:extLst>
                  <a:ext uri="{FF2B5EF4-FFF2-40B4-BE49-F238E27FC236}">
                    <a16:creationId xmlns:a16="http://schemas.microsoft.com/office/drawing/2014/main" id="{9E0C79C6-20FC-DA8B-664A-8CA8723C9ADB}"/>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a:extLst>
                  <a:ext uri="{FF2B5EF4-FFF2-40B4-BE49-F238E27FC236}">
                    <a16:creationId xmlns:a16="http://schemas.microsoft.com/office/drawing/2014/main" id="{ED05F09B-9F79-3437-A4E4-F6B272E9D2D5}"/>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a:extLst>
                  <a:ext uri="{FF2B5EF4-FFF2-40B4-BE49-F238E27FC236}">
                    <a16:creationId xmlns:a16="http://schemas.microsoft.com/office/drawing/2014/main" id="{1E5A5A6C-D504-C493-10CA-6E55F8855F7F}"/>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a:extLst>
                  <a:ext uri="{FF2B5EF4-FFF2-40B4-BE49-F238E27FC236}">
                    <a16:creationId xmlns:a16="http://schemas.microsoft.com/office/drawing/2014/main" id="{D1DEC81C-6DEF-6275-8C4A-3990B2654263}"/>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a:extLst>
                  <a:ext uri="{FF2B5EF4-FFF2-40B4-BE49-F238E27FC236}">
                    <a16:creationId xmlns:a16="http://schemas.microsoft.com/office/drawing/2014/main" id="{FBD4E6B6-A9B4-5D27-EBF4-977E91E074DA}"/>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a:extLst>
                <a:ext uri="{FF2B5EF4-FFF2-40B4-BE49-F238E27FC236}">
                  <a16:creationId xmlns:a16="http://schemas.microsoft.com/office/drawing/2014/main" id="{804FA299-B370-07B3-3E7A-92D47A0D3D6F}"/>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a:extLst>
                <a:ext uri="{FF2B5EF4-FFF2-40B4-BE49-F238E27FC236}">
                  <a16:creationId xmlns:a16="http://schemas.microsoft.com/office/drawing/2014/main" id="{540F9615-1EB4-6488-208F-F6112FFAEECF}"/>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a:extLst>
                <a:ext uri="{FF2B5EF4-FFF2-40B4-BE49-F238E27FC236}">
                  <a16:creationId xmlns:a16="http://schemas.microsoft.com/office/drawing/2014/main" id="{8224175C-062A-F8A7-B008-0BE2D1D1844F}"/>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extLst>
                <a:ext uri="{FF2B5EF4-FFF2-40B4-BE49-F238E27FC236}">
                  <a16:creationId xmlns:a16="http://schemas.microsoft.com/office/drawing/2014/main" id="{112A2743-3F03-A6B3-E8EE-A64B824217DF}"/>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extLst>
                <a:ext uri="{FF2B5EF4-FFF2-40B4-BE49-F238E27FC236}">
                  <a16:creationId xmlns:a16="http://schemas.microsoft.com/office/drawing/2014/main" id="{5A50FA1B-6B11-605E-BE14-8ED965F18862}"/>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extLst>
                <a:ext uri="{FF2B5EF4-FFF2-40B4-BE49-F238E27FC236}">
                  <a16:creationId xmlns:a16="http://schemas.microsoft.com/office/drawing/2014/main" id="{2225F2C4-81B5-A522-161E-4C7DA9DF4C62}"/>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a:extLst>
                <a:ext uri="{FF2B5EF4-FFF2-40B4-BE49-F238E27FC236}">
                  <a16:creationId xmlns:a16="http://schemas.microsoft.com/office/drawing/2014/main" id="{395F093D-3E56-2F93-FC02-2DF31C68C80B}"/>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a:extLst>
                <a:ext uri="{FF2B5EF4-FFF2-40B4-BE49-F238E27FC236}">
                  <a16:creationId xmlns:a16="http://schemas.microsoft.com/office/drawing/2014/main" id="{8FAA0EA3-D6F6-9154-7B6F-CC27B3328E8F}"/>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711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3FFBE239-7A31-4FB2-D703-8079BF35A35F}"/>
            </a:ext>
          </a:extLst>
        </p:cNvPr>
        <p:cNvGrpSpPr/>
        <p:nvPr/>
      </p:nvGrpSpPr>
      <p:grpSpPr>
        <a:xfrm>
          <a:off x="0" y="0"/>
          <a:ext cx="0" cy="0"/>
          <a:chOff x="0" y="0"/>
          <a:chExt cx="0" cy="0"/>
        </a:xfrm>
      </p:grpSpPr>
      <p:grpSp>
        <p:nvGrpSpPr>
          <p:cNvPr id="466" name="Google Shape;466;p32">
            <a:extLst>
              <a:ext uri="{FF2B5EF4-FFF2-40B4-BE49-F238E27FC236}">
                <a16:creationId xmlns:a16="http://schemas.microsoft.com/office/drawing/2014/main" id="{C7D4CB0D-134F-F8E4-63EC-0A75952A557F}"/>
              </a:ext>
            </a:extLst>
          </p:cNvPr>
          <p:cNvGrpSpPr/>
          <p:nvPr/>
        </p:nvGrpSpPr>
        <p:grpSpPr>
          <a:xfrm>
            <a:off x="5179960" y="1767293"/>
            <a:ext cx="4169539" cy="3376198"/>
            <a:chOff x="4315222" y="2926728"/>
            <a:chExt cx="2696462" cy="2183404"/>
          </a:xfrm>
        </p:grpSpPr>
        <p:sp>
          <p:nvSpPr>
            <p:cNvPr id="467" name="Google Shape;467;p32">
              <a:extLst>
                <a:ext uri="{FF2B5EF4-FFF2-40B4-BE49-F238E27FC236}">
                  <a16:creationId xmlns:a16="http://schemas.microsoft.com/office/drawing/2014/main" id="{901FC811-9259-C66C-C53E-E4F2588CC06A}"/>
                </a:ext>
              </a:extLst>
            </p:cNvPr>
            <p:cNvSpPr/>
            <p:nvPr/>
          </p:nvSpPr>
          <p:spPr>
            <a:xfrm>
              <a:off x="5475329" y="3591899"/>
              <a:ext cx="1405680" cy="1111690"/>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a:extLst>
                <a:ext uri="{FF2B5EF4-FFF2-40B4-BE49-F238E27FC236}">
                  <a16:creationId xmlns:a16="http://schemas.microsoft.com/office/drawing/2014/main" id="{237E9BF9-8214-67D7-2258-E1AD9DCF97F3}"/>
                </a:ext>
              </a:extLst>
            </p:cNvPr>
            <p:cNvSpPr/>
            <p:nvPr/>
          </p:nvSpPr>
          <p:spPr>
            <a:xfrm>
              <a:off x="6134301" y="3271172"/>
              <a:ext cx="674856" cy="657412"/>
            </a:xfrm>
            <a:custGeom>
              <a:avLst/>
              <a:gdLst/>
              <a:ahLst/>
              <a:cxnLst/>
              <a:rect l="l" t="t" r="r" b="b"/>
              <a:pathLst>
                <a:path w="17641" h="17185" extrusionOk="0">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a:extLst>
                <a:ext uri="{FF2B5EF4-FFF2-40B4-BE49-F238E27FC236}">
                  <a16:creationId xmlns:a16="http://schemas.microsoft.com/office/drawing/2014/main" id="{88032BB0-06C8-8E4F-4072-85A8202D737F}"/>
                </a:ext>
              </a:extLst>
            </p:cNvPr>
            <p:cNvSpPr/>
            <p:nvPr/>
          </p:nvSpPr>
          <p:spPr>
            <a:xfrm>
              <a:off x="6253655" y="3111689"/>
              <a:ext cx="470651" cy="221764"/>
            </a:xfrm>
            <a:custGeom>
              <a:avLst/>
              <a:gdLst/>
              <a:ahLst/>
              <a:cxnLst/>
              <a:rect l="l" t="t" r="r" b="b"/>
              <a:pathLst>
                <a:path w="12303" h="5797" extrusionOk="0">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CB33193D-881F-9145-9F57-96D1EC82EC44}"/>
                </a:ext>
              </a:extLst>
            </p:cNvPr>
            <p:cNvSpPr/>
            <p:nvPr/>
          </p:nvSpPr>
          <p:spPr>
            <a:xfrm>
              <a:off x="6150712" y="2996275"/>
              <a:ext cx="598499" cy="533045"/>
            </a:xfrm>
            <a:custGeom>
              <a:avLst/>
              <a:gdLst/>
              <a:ahLst/>
              <a:cxnLst/>
              <a:rect l="l" t="t" r="r" b="b"/>
              <a:pathLst>
                <a:path w="15645" h="13934" extrusionOk="0">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516B1461-CB52-38B4-973B-6479FA674801}"/>
                </a:ext>
              </a:extLst>
            </p:cNvPr>
            <p:cNvSpPr/>
            <p:nvPr/>
          </p:nvSpPr>
          <p:spPr>
            <a:xfrm>
              <a:off x="6207291" y="3425606"/>
              <a:ext cx="610359" cy="376773"/>
            </a:xfrm>
            <a:custGeom>
              <a:avLst/>
              <a:gdLst/>
              <a:ahLst/>
              <a:cxnLst/>
              <a:rect l="l" t="t" r="r" b="b"/>
              <a:pathLst>
                <a:path w="15955" h="9849" extrusionOk="0">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C70EBD12-EF8B-E991-C8EB-CAFDC17D7C90}"/>
                </a:ext>
              </a:extLst>
            </p:cNvPr>
            <p:cNvSpPr/>
            <p:nvPr/>
          </p:nvSpPr>
          <p:spPr>
            <a:xfrm>
              <a:off x="6437507" y="3720319"/>
              <a:ext cx="493260" cy="334923"/>
            </a:xfrm>
            <a:custGeom>
              <a:avLst/>
              <a:gdLst/>
              <a:ahLst/>
              <a:cxnLst/>
              <a:rect l="l" t="t" r="r" b="b"/>
              <a:pathLst>
                <a:path w="12894" h="8755" extrusionOk="0">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207C74C4-8B7A-FDDB-5D39-26FA32255817}"/>
                </a:ext>
              </a:extLst>
            </p:cNvPr>
            <p:cNvSpPr/>
            <p:nvPr/>
          </p:nvSpPr>
          <p:spPr>
            <a:xfrm>
              <a:off x="5579993" y="3673916"/>
              <a:ext cx="1311764" cy="11377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D6845E31-354A-14D7-9E5A-1BDC193EFA43}"/>
                </a:ext>
              </a:extLst>
            </p:cNvPr>
            <p:cNvSpPr/>
            <p:nvPr/>
          </p:nvSpPr>
          <p:spPr>
            <a:xfrm>
              <a:off x="4315222" y="2926728"/>
              <a:ext cx="2327664" cy="2183404"/>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BF584196-5D49-074B-9E4B-C5E482D5B238}"/>
                </a:ext>
              </a:extLst>
            </p:cNvPr>
            <p:cNvSpPr/>
            <p:nvPr/>
          </p:nvSpPr>
          <p:spPr>
            <a:xfrm>
              <a:off x="5750800" y="3714657"/>
              <a:ext cx="1260885" cy="1109280"/>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ED6CF599-17A4-ECDF-B4BB-C9402F0D9FB5}"/>
                </a:ext>
              </a:extLst>
            </p:cNvPr>
            <p:cNvSpPr/>
            <p:nvPr/>
          </p:nvSpPr>
          <p:spPr>
            <a:xfrm>
              <a:off x="6582874" y="3958951"/>
              <a:ext cx="168016" cy="56694"/>
            </a:xfrm>
            <a:custGeom>
              <a:avLst/>
              <a:gdLst/>
              <a:ahLst/>
              <a:cxnLst/>
              <a:rect l="l" t="t" r="r" b="b"/>
              <a:pathLst>
                <a:path w="4392" h="1482" extrusionOk="0">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2">
            <a:extLst>
              <a:ext uri="{FF2B5EF4-FFF2-40B4-BE49-F238E27FC236}">
                <a16:creationId xmlns:a16="http://schemas.microsoft.com/office/drawing/2014/main" id="{0DD6DDED-5160-7A3F-EF8A-9D56866CD677}"/>
              </a:ext>
            </a:extLst>
          </p:cNvPr>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Tránh tắc nghẽn</a:t>
            </a:r>
            <a:endParaRPr dirty="0"/>
          </a:p>
        </p:txBody>
      </p:sp>
      <p:sp>
        <p:nvSpPr>
          <p:cNvPr id="5" name="Google Shape;478;p32">
            <a:extLst>
              <a:ext uri="{FF2B5EF4-FFF2-40B4-BE49-F238E27FC236}">
                <a16:creationId xmlns:a16="http://schemas.microsoft.com/office/drawing/2014/main" id="{F426EFB1-9B24-B091-F77A-3978A4F054DF}"/>
              </a:ext>
            </a:extLst>
          </p:cNvPr>
          <p:cNvSpPr txBox="1">
            <a:spLocks noGrp="1"/>
          </p:cNvSpPr>
          <p:nvPr>
            <p:ph type="body" idx="1"/>
          </p:nvPr>
        </p:nvSpPr>
        <p:spPr>
          <a:xfrm>
            <a:off x="707738" y="1235977"/>
            <a:ext cx="6193513" cy="1977556"/>
          </a:xfrm>
          <a:prstGeom prst="rect">
            <a:avLst/>
          </a:prstGeom>
        </p:spPr>
        <p:txBody>
          <a:bodyPr spcFirstLastPara="1" wrap="square" lIns="91425" tIns="91425" rIns="91425" bIns="91425" anchor="t" anchorCtr="0">
            <a:noAutofit/>
          </a:bodyPr>
          <a:lstStyle/>
          <a:p>
            <a:pPr marL="285750" indent="-285750"/>
            <a:r>
              <a:rPr lang="vi-VN" sz="1300" b="0" i="0" dirty="0">
                <a:solidFill>
                  <a:srgbClr val="E8E8E8"/>
                </a:solidFill>
                <a:effectLst/>
                <a:latin typeface="Alata" panose="020B0604020202020204" charset="0"/>
                <a:cs typeface="Alata" panose="020B0604020202020204" charset="0"/>
              </a:rPr>
              <a:t>Sử dụng các phương pháp xếp hàng và lập lịch để quản lý lưu lượng dư thừa.</a:t>
            </a:r>
            <a:endParaRPr lang="en-US" sz="1300" b="0" i="0" dirty="0">
              <a:solidFill>
                <a:srgbClr val="E8E8E8"/>
              </a:solidFill>
              <a:effectLst/>
              <a:latin typeface="Alata" panose="020B0604020202020204" charset="0"/>
              <a:cs typeface="Alata" panose="020B0604020202020204" charset="0"/>
            </a:endParaRPr>
          </a:p>
          <a:p>
            <a:pPr marL="285750" indent="-285750"/>
            <a:endParaRPr lang="en-US" sz="1300" b="0" i="0" dirty="0">
              <a:solidFill>
                <a:srgbClr val="FFFFFF"/>
              </a:solidFill>
              <a:effectLst/>
              <a:latin typeface="Alata" panose="020B0604020202020204" charset="0"/>
              <a:cs typeface="Alata" panose="020B0604020202020204" charset="0"/>
            </a:endParaRPr>
          </a:p>
          <a:p>
            <a:pPr marL="285750" indent="-285750"/>
            <a:r>
              <a:rPr lang="en-US" sz="1300" b="0" i="0" dirty="0" err="1">
                <a:solidFill>
                  <a:srgbClr val="E8E8E8"/>
                </a:solidFill>
                <a:effectLst/>
                <a:latin typeface="Alata" panose="020B0604020202020204" charset="0"/>
                <a:cs typeface="Alata" panose="020B0604020202020204" charset="0"/>
              </a:rPr>
              <a:t>Giám</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sát</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tải</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trọng</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mạng</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để</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dự</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đoán</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và</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tránh</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tắc</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nghẽn</a:t>
            </a:r>
            <a:r>
              <a:rPr lang="en-US" sz="1300" b="0" i="0" dirty="0">
                <a:solidFill>
                  <a:srgbClr val="E8E8E8"/>
                </a:solidFill>
                <a:effectLst/>
                <a:latin typeface="Alata" panose="020B0604020202020204" charset="0"/>
                <a:cs typeface="Alata" panose="020B0604020202020204" charset="0"/>
              </a:rPr>
              <a:t>.</a:t>
            </a:r>
          </a:p>
          <a:p>
            <a:pPr marL="285750" indent="-285750"/>
            <a:endParaRPr lang="en-US" sz="1300" b="1" dirty="0">
              <a:solidFill>
                <a:schemeClr val="tx1"/>
              </a:solidFill>
              <a:latin typeface="Alata" panose="020B0604020202020204" charset="0"/>
              <a:cs typeface="Alata" panose="020B0604020202020204" charset="0"/>
            </a:endParaRPr>
          </a:p>
          <a:p>
            <a:pPr marL="285750" indent="-285750"/>
            <a:r>
              <a:rPr lang="en-US" sz="1300" b="1" i="0" dirty="0">
                <a:solidFill>
                  <a:srgbClr val="E8E8E8"/>
                </a:solidFill>
                <a:effectLst/>
                <a:latin typeface="Alata" panose="020B0604020202020204" charset="0"/>
                <a:cs typeface="Alata" panose="020B0604020202020204" charset="0"/>
              </a:rPr>
              <a:t>WRED</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là</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giải</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pháp</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tránh</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tắc</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nghẽn</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của</a:t>
            </a:r>
            <a:r>
              <a:rPr lang="en-US" sz="1300" b="0" i="0" dirty="0">
                <a:solidFill>
                  <a:srgbClr val="E8E8E8"/>
                </a:solidFill>
                <a:effectLst/>
                <a:latin typeface="Alata" panose="020B0604020202020204" charset="0"/>
                <a:cs typeface="Alata" panose="020B0604020202020204" charset="0"/>
              </a:rPr>
              <a:t> Cisco IOS QoS.</a:t>
            </a:r>
            <a:endParaRPr lang="en-US" sz="1300" dirty="0">
              <a:solidFill>
                <a:schemeClr val="tx1"/>
              </a:solidFill>
              <a:latin typeface="Alata" panose="020B0604020202020204" charset="0"/>
              <a:cs typeface="Alata" panose="020B0604020202020204" charset="0"/>
            </a:endParaRPr>
          </a:p>
        </p:txBody>
      </p:sp>
    </p:spTree>
    <p:extLst>
      <p:ext uri="{BB962C8B-B14F-4D97-AF65-F5344CB8AC3E}">
        <p14:creationId xmlns:p14="http://schemas.microsoft.com/office/powerpoint/2010/main" val="3901782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C5908B59-459D-76A7-2B8F-3155C3E73BF9}"/>
            </a:ext>
          </a:extLst>
        </p:cNvPr>
        <p:cNvGrpSpPr/>
        <p:nvPr/>
      </p:nvGrpSpPr>
      <p:grpSpPr>
        <a:xfrm>
          <a:off x="0" y="0"/>
          <a:ext cx="0" cy="0"/>
          <a:chOff x="0" y="0"/>
          <a:chExt cx="0" cy="0"/>
        </a:xfrm>
      </p:grpSpPr>
      <p:grpSp>
        <p:nvGrpSpPr>
          <p:cNvPr id="466" name="Google Shape;466;p32">
            <a:extLst>
              <a:ext uri="{FF2B5EF4-FFF2-40B4-BE49-F238E27FC236}">
                <a16:creationId xmlns:a16="http://schemas.microsoft.com/office/drawing/2014/main" id="{523F0D2B-938E-AE56-9087-B7C268B61303}"/>
              </a:ext>
            </a:extLst>
          </p:cNvPr>
          <p:cNvGrpSpPr/>
          <p:nvPr/>
        </p:nvGrpSpPr>
        <p:grpSpPr>
          <a:xfrm>
            <a:off x="5179960" y="1767293"/>
            <a:ext cx="4169539" cy="3376198"/>
            <a:chOff x="4315222" y="2926728"/>
            <a:chExt cx="2696462" cy="2183404"/>
          </a:xfrm>
        </p:grpSpPr>
        <p:sp>
          <p:nvSpPr>
            <p:cNvPr id="467" name="Google Shape;467;p32">
              <a:extLst>
                <a:ext uri="{FF2B5EF4-FFF2-40B4-BE49-F238E27FC236}">
                  <a16:creationId xmlns:a16="http://schemas.microsoft.com/office/drawing/2014/main" id="{D0D72184-F827-A38F-3410-6720E8E1AC0F}"/>
                </a:ext>
              </a:extLst>
            </p:cNvPr>
            <p:cNvSpPr/>
            <p:nvPr/>
          </p:nvSpPr>
          <p:spPr>
            <a:xfrm>
              <a:off x="5475329" y="3591899"/>
              <a:ext cx="1405680" cy="1111690"/>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a:extLst>
                <a:ext uri="{FF2B5EF4-FFF2-40B4-BE49-F238E27FC236}">
                  <a16:creationId xmlns:a16="http://schemas.microsoft.com/office/drawing/2014/main" id="{D953F1C0-0B47-D880-31C2-641B99DE4F45}"/>
                </a:ext>
              </a:extLst>
            </p:cNvPr>
            <p:cNvSpPr/>
            <p:nvPr/>
          </p:nvSpPr>
          <p:spPr>
            <a:xfrm>
              <a:off x="6134301" y="3271172"/>
              <a:ext cx="674856" cy="657412"/>
            </a:xfrm>
            <a:custGeom>
              <a:avLst/>
              <a:gdLst/>
              <a:ahLst/>
              <a:cxnLst/>
              <a:rect l="l" t="t" r="r" b="b"/>
              <a:pathLst>
                <a:path w="17641" h="17185" extrusionOk="0">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a:extLst>
                <a:ext uri="{FF2B5EF4-FFF2-40B4-BE49-F238E27FC236}">
                  <a16:creationId xmlns:a16="http://schemas.microsoft.com/office/drawing/2014/main" id="{8E640517-408D-BD36-132B-1ED1159FE772}"/>
                </a:ext>
              </a:extLst>
            </p:cNvPr>
            <p:cNvSpPr/>
            <p:nvPr/>
          </p:nvSpPr>
          <p:spPr>
            <a:xfrm>
              <a:off x="6253655" y="3111689"/>
              <a:ext cx="470651" cy="221764"/>
            </a:xfrm>
            <a:custGeom>
              <a:avLst/>
              <a:gdLst/>
              <a:ahLst/>
              <a:cxnLst/>
              <a:rect l="l" t="t" r="r" b="b"/>
              <a:pathLst>
                <a:path w="12303" h="5797" extrusionOk="0">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CBF79EDC-D189-996C-F8F6-EA9075EE5CDA}"/>
                </a:ext>
              </a:extLst>
            </p:cNvPr>
            <p:cNvSpPr/>
            <p:nvPr/>
          </p:nvSpPr>
          <p:spPr>
            <a:xfrm>
              <a:off x="6150712" y="2996275"/>
              <a:ext cx="598499" cy="533045"/>
            </a:xfrm>
            <a:custGeom>
              <a:avLst/>
              <a:gdLst/>
              <a:ahLst/>
              <a:cxnLst/>
              <a:rect l="l" t="t" r="r" b="b"/>
              <a:pathLst>
                <a:path w="15645" h="13934" extrusionOk="0">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0107B044-859C-98B3-B6F8-E37E6872D993}"/>
                </a:ext>
              </a:extLst>
            </p:cNvPr>
            <p:cNvSpPr/>
            <p:nvPr/>
          </p:nvSpPr>
          <p:spPr>
            <a:xfrm>
              <a:off x="6207291" y="3425606"/>
              <a:ext cx="610359" cy="376773"/>
            </a:xfrm>
            <a:custGeom>
              <a:avLst/>
              <a:gdLst/>
              <a:ahLst/>
              <a:cxnLst/>
              <a:rect l="l" t="t" r="r" b="b"/>
              <a:pathLst>
                <a:path w="15955" h="9849" extrusionOk="0">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E468B972-4371-782B-7A0B-DAB361909473}"/>
                </a:ext>
              </a:extLst>
            </p:cNvPr>
            <p:cNvSpPr/>
            <p:nvPr/>
          </p:nvSpPr>
          <p:spPr>
            <a:xfrm>
              <a:off x="6437507" y="3720319"/>
              <a:ext cx="493260" cy="334923"/>
            </a:xfrm>
            <a:custGeom>
              <a:avLst/>
              <a:gdLst/>
              <a:ahLst/>
              <a:cxnLst/>
              <a:rect l="l" t="t" r="r" b="b"/>
              <a:pathLst>
                <a:path w="12894" h="8755" extrusionOk="0">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29BB3CB4-C565-11F1-9915-4B60E9658564}"/>
                </a:ext>
              </a:extLst>
            </p:cNvPr>
            <p:cNvSpPr/>
            <p:nvPr/>
          </p:nvSpPr>
          <p:spPr>
            <a:xfrm>
              <a:off x="5579993" y="3673916"/>
              <a:ext cx="1311764" cy="11377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9E1E180C-3119-0186-8CEA-D302965CEC32}"/>
                </a:ext>
              </a:extLst>
            </p:cNvPr>
            <p:cNvSpPr/>
            <p:nvPr/>
          </p:nvSpPr>
          <p:spPr>
            <a:xfrm>
              <a:off x="4315222" y="2926728"/>
              <a:ext cx="2327664" cy="2183404"/>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A99B1727-FB63-DC76-9F4A-810A1F1E1ABF}"/>
                </a:ext>
              </a:extLst>
            </p:cNvPr>
            <p:cNvSpPr/>
            <p:nvPr/>
          </p:nvSpPr>
          <p:spPr>
            <a:xfrm>
              <a:off x="5750800" y="3714657"/>
              <a:ext cx="1260885" cy="1109280"/>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B61EA96B-4EA1-A366-DCC6-144629E4FFDF}"/>
                </a:ext>
              </a:extLst>
            </p:cNvPr>
            <p:cNvSpPr/>
            <p:nvPr/>
          </p:nvSpPr>
          <p:spPr>
            <a:xfrm>
              <a:off x="6582874" y="3958951"/>
              <a:ext cx="168016" cy="56694"/>
            </a:xfrm>
            <a:custGeom>
              <a:avLst/>
              <a:gdLst/>
              <a:ahLst/>
              <a:cxnLst/>
              <a:rect l="l" t="t" r="r" b="b"/>
              <a:pathLst>
                <a:path w="4392" h="1482" extrusionOk="0">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2">
            <a:extLst>
              <a:ext uri="{FF2B5EF4-FFF2-40B4-BE49-F238E27FC236}">
                <a16:creationId xmlns:a16="http://schemas.microsoft.com/office/drawing/2014/main" id="{47EEC64A-B2E2-0EDD-9087-7559E0943C2D}"/>
              </a:ext>
            </a:extLst>
          </p:cNvPr>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Định hình và chính sách</a:t>
            </a:r>
            <a:endParaRPr dirty="0"/>
          </a:p>
        </p:txBody>
      </p:sp>
      <p:sp>
        <p:nvSpPr>
          <p:cNvPr id="5" name="Google Shape;478;p32">
            <a:extLst>
              <a:ext uri="{FF2B5EF4-FFF2-40B4-BE49-F238E27FC236}">
                <a16:creationId xmlns:a16="http://schemas.microsoft.com/office/drawing/2014/main" id="{5BA47E4C-92AC-EA35-FABB-8F4E752A074F}"/>
              </a:ext>
            </a:extLst>
          </p:cNvPr>
          <p:cNvSpPr txBox="1">
            <a:spLocks noGrp="1"/>
          </p:cNvSpPr>
          <p:nvPr>
            <p:ph type="body" idx="1"/>
          </p:nvPr>
        </p:nvSpPr>
        <p:spPr>
          <a:xfrm>
            <a:off x="707738" y="1235976"/>
            <a:ext cx="6193513" cy="2215109"/>
          </a:xfrm>
          <a:prstGeom prst="rect">
            <a:avLst/>
          </a:prstGeom>
        </p:spPr>
        <p:txBody>
          <a:bodyPr spcFirstLastPara="1" wrap="square" lIns="91425" tIns="91425" rIns="91425" bIns="91425" anchor="t" anchorCtr="0">
            <a:noAutofit/>
          </a:bodyPr>
          <a:lstStyle/>
          <a:p>
            <a:pPr marL="285750" indent="-285750"/>
            <a:r>
              <a:rPr lang="vi-VN" sz="2000" b="1" i="0" dirty="0">
                <a:solidFill>
                  <a:srgbClr val="E8E8E8"/>
                </a:solidFill>
                <a:effectLst/>
                <a:latin typeface="Google Sans Text"/>
              </a:rPr>
              <a:t>Traffic shaping:</a:t>
            </a:r>
            <a:r>
              <a:rPr lang="vi-VN" sz="2000" b="0" i="0" dirty="0">
                <a:solidFill>
                  <a:srgbClr val="E8E8E8"/>
                </a:solidFill>
                <a:effectLst/>
                <a:latin typeface="Google Sans Text"/>
              </a:rPr>
              <a:t> Giữ lại các gói dư thừa và lên lịch truyền sau một khoảng thời gian</a:t>
            </a:r>
            <a:r>
              <a:rPr lang="en-US" sz="2000" b="0" i="0" dirty="0">
                <a:solidFill>
                  <a:srgbClr val="E8E8E8"/>
                </a:solidFill>
                <a:effectLst/>
                <a:latin typeface="Google Sans Text"/>
              </a:rPr>
              <a:t>.</a:t>
            </a:r>
          </a:p>
          <a:p>
            <a:pPr marL="285750" indent="-285750"/>
            <a:endParaRPr lang="en-US" sz="2000" b="0" i="0" dirty="0">
              <a:solidFill>
                <a:srgbClr val="E8E8E8"/>
              </a:solidFill>
              <a:effectLst/>
              <a:latin typeface="Google Sans Text"/>
            </a:endParaRPr>
          </a:p>
          <a:p>
            <a:pPr marL="285750" indent="-285750"/>
            <a:r>
              <a:rPr lang="vi-VN" sz="2000" b="1" i="0" dirty="0">
                <a:solidFill>
                  <a:srgbClr val="E8E8E8"/>
                </a:solidFill>
                <a:effectLst/>
                <a:latin typeface="Google Sans Text"/>
              </a:rPr>
              <a:t>Traffic policing:</a:t>
            </a:r>
            <a:r>
              <a:rPr lang="vi-VN" sz="2000" b="0" i="0" dirty="0">
                <a:solidFill>
                  <a:srgbClr val="E8E8E8"/>
                </a:solidFill>
                <a:effectLst/>
                <a:latin typeface="Google Sans Text"/>
              </a:rPr>
              <a:t> Loại bỏ lưu lượng vượt quá tốc độ tối đa đã cấu hình.</a:t>
            </a:r>
            <a:endParaRPr lang="en-US" sz="2000" b="0" i="0" dirty="0">
              <a:solidFill>
                <a:srgbClr val="E8E8E8"/>
              </a:solidFill>
              <a:effectLst/>
              <a:latin typeface="Google Sans Text"/>
            </a:endParaRPr>
          </a:p>
          <a:p>
            <a:pPr marL="285750" indent="-285750"/>
            <a:endParaRPr lang="en-US" sz="1300" b="1" dirty="0">
              <a:solidFill>
                <a:schemeClr val="tx1"/>
              </a:solidFill>
              <a:latin typeface="Alata" panose="020B0604020202020204" charset="0"/>
              <a:cs typeface="Alata" panose="020B0604020202020204" charset="0"/>
            </a:endParaRPr>
          </a:p>
          <a:p>
            <a:pPr marL="285750" indent="-285750"/>
            <a:r>
              <a:rPr lang="en-US" sz="2000" b="1" i="0" dirty="0">
                <a:solidFill>
                  <a:srgbClr val="E8E8E8"/>
                </a:solidFill>
                <a:effectLst/>
                <a:latin typeface="Google Sans Text"/>
              </a:rPr>
              <a:t>CBWFQ </a:t>
            </a:r>
            <a:r>
              <a:rPr lang="en-US" sz="2000" b="1" i="0" dirty="0" err="1">
                <a:solidFill>
                  <a:srgbClr val="E8E8E8"/>
                </a:solidFill>
                <a:effectLst/>
                <a:latin typeface="Google Sans Text"/>
              </a:rPr>
              <a:t>và</a:t>
            </a:r>
            <a:r>
              <a:rPr lang="en-US" sz="2000" b="1" i="0" dirty="0">
                <a:solidFill>
                  <a:srgbClr val="E8E8E8"/>
                </a:solidFill>
                <a:effectLst/>
                <a:latin typeface="Google Sans Text"/>
              </a:rPr>
              <a:t> LLQ</a:t>
            </a:r>
            <a:r>
              <a:rPr lang="en-US" sz="2000" b="0" i="0" dirty="0">
                <a:solidFill>
                  <a:srgbClr val="E8E8E8"/>
                </a:solidFill>
                <a:effectLst/>
                <a:latin typeface="Google Sans Text"/>
              </a:rPr>
              <a:t> </a:t>
            </a:r>
            <a:r>
              <a:rPr lang="en-US" sz="2000" b="0" i="0" dirty="0" err="1">
                <a:solidFill>
                  <a:srgbClr val="E8E8E8"/>
                </a:solidFill>
                <a:effectLst/>
                <a:latin typeface="Google Sans Text"/>
              </a:rPr>
              <a:t>là</a:t>
            </a:r>
            <a:r>
              <a:rPr lang="en-US" sz="2000" b="0" i="0" dirty="0">
                <a:solidFill>
                  <a:srgbClr val="E8E8E8"/>
                </a:solidFill>
                <a:effectLst/>
                <a:latin typeface="Google Sans Text"/>
              </a:rPr>
              <a:t> </a:t>
            </a:r>
            <a:r>
              <a:rPr lang="en-US" sz="2000" b="0" i="0" dirty="0" err="1">
                <a:solidFill>
                  <a:srgbClr val="E8E8E8"/>
                </a:solidFill>
                <a:effectLst/>
                <a:latin typeface="Google Sans Text"/>
              </a:rPr>
              <a:t>ví</a:t>
            </a:r>
            <a:r>
              <a:rPr lang="en-US" sz="2000" b="0" i="0" dirty="0">
                <a:solidFill>
                  <a:srgbClr val="E8E8E8"/>
                </a:solidFill>
                <a:effectLst/>
                <a:latin typeface="Google Sans Text"/>
              </a:rPr>
              <a:t> </a:t>
            </a:r>
            <a:r>
              <a:rPr lang="en-US" sz="2000" b="0" i="0" dirty="0" err="1">
                <a:solidFill>
                  <a:srgbClr val="E8E8E8"/>
                </a:solidFill>
                <a:effectLst/>
                <a:latin typeface="Google Sans Text"/>
              </a:rPr>
              <a:t>dụ</a:t>
            </a:r>
            <a:r>
              <a:rPr lang="en-US" sz="2000" b="0" i="0" dirty="0">
                <a:solidFill>
                  <a:srgbClr val="E8E8E8"/>
                </a:solidFill>
                <a:effectLst/>
                <a:latin typeface="Google Sans Text"/>
              </a:rPr>
              <a:t> </a:t>
            </a:r>
            <a:r>
              <a:rPr lang="en-US" sz="2000" b="0" i="0" dirty="0" err="1">
                <a:solidFill>
                  <a:srgbClr val="E8E8E8"/>
                </a:solidFill>
                <a:effectLst/>
                <a:latin typeface="Google Sans Text"/>
              </a:rPr>
              <a:t>về</a:t>
            </a:r>
            <a:r>
              <a:rPr lang="en-US" sz="2000" b="0" i="0" dirty="0">
                <a:solidFill>
                  <a:srgbClr val="E8E8E8"/>
                </a:solidFill>
                <a:effectLst/>
                <a:latin typeface="Google Sans Text"/>
              </a:rPr>
              <a:t> </a:t>
            </a:r>
            <a:r>
              <a:rPr lang="en-US" sz="2000" b="0" i="0" dirty="0" err="1">
                <a:solidFill>
                  <a:srgbClr val="E8E8E8"/>
                </a:solidFill>
                <a:effectLst/>
                <a:latin typeface="Google Sans Text"/>
              </a:rPr>
              <a:t>chức</a:t>
            </a:r>
            <a:r>
              <a:rPr lang="en-US" sz="2000" b="0" i="0" dirty="0">
                <a:solidFill>
                  <a:srgbClr val="E8E8E8"/>
                </a:solidFill>
                <a:effectLst/>
                <a:latin typeface="Google Sans Text"/>
              </a:rPr>
              <a:t> </a:t>
            </a:r>
            <a:r>
              <a:rPr lang="en-US" sz="2000" b="0" i="0" dirty="0" err="1">
                <a:solidFill>
                  <a:srgbClr val="E8E8E8"/>
                </a:solidFill>
                <a:effectLst/>
                <a:latin typeface="Google Sans Text"/>
              </a:rPr>
              <a:t>năng</a:t>
            </a:r>
            <a:r>
              <a:rPr lang="en-US" sz="2000" b="0" i="0" dirty="0">
                <a:solidFill>
                  <a:srgbClr val="E8E8E8"/>
                </a:solidFill>
                <a:effectLst/>
                <a:latin typeface="Google Sans Text"/>
              </a:rPr>
              <a:t> </a:t>
            </a:r>
            <a:r>
              <a:rPr lang="en-US" sz="2000" b="0" i="0" dirty="0" err="1">
                <a:solidFill>
                  <a:srgbClr val="E8E8E8"/>
                </a:solidFill>
                <a:effectLst/>
                <a:latin typeface="Google Sans Text"/>
              </a:rPr>
              <a:t>lập</a:t>
            </a:r>
            <a:r>
              <a:rPr lang="en-US" sz="2000" b="0" i="0" dirty="0">
                <a:solidFill>
                  <a:srgbClr val="E8E8E8"/>
                </a:solidFill>
                <a:effectLst/>
                <a:latin typeface="Google Sans Text"/>
              </a:rPr>
              <a:t> </a:t>
            </a:r>
            <a:r>
              <a:rPr lang="en-US" sz="2000" b="0" i="0" dirty="0" err="1">
                <a:solidFill>
                  <a:srgbClr val="E8E8E8"/>
                </a:solidFill>
                <a:effectLst/>
                <a:latin typeface="Google Sans Text"/>
              </a:rPr>
              <a:t>lịch</a:t>
            </a:r>
            <a:r>
              <a:rPr lang="en-US" sz="2000" b="0" i="0" dirty="0">
                <a:solidFill>
                  <a:srgbClr val="E8E8E8"/>
                </a:solidFill>
                <a:effectLst/>
                <a:latin typeface="Google Sans Text"/>
              </a:rPr>
              <a:t>.</a:t>
            </a:r>
            <a:endParaRPr lang="en-US" sz="1300" dirty="0">
              <a:solidFill>
                <a:schemeClr val="tx1"/>
              </a:solidFill>
              <a:latin typeface="Alata" panose="020B0604020202020204" charset="0"/>
              <a:cs typeface="Alata" panose="020B0604020202020204" charset="0"/>
            </a:endParaRPr>
          </a:p>
        </p:txBody>
      </p:sp>
    </p:spTree>
    <p:extLst>
      <p:ext uri="{BB962C8B-B14F-4D97-AF65-F5344CB8AC3E}">
        <p14:creationId xmlns:p14="http://schemas.microsoft.com/office/powerpoint/2010/main" val="139525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2065BF9B-1D6F-DAD2-25D2-9A78D7CAEEDE}"/>
            </a:ext>
          </a:extLst>
        </p:cNvPr>
        <p:cNvGrpSpPr/>
        <p:nvPr/>
      </p:nvGrpSpPr>
      <p:grpSpPr>
        <a:xfrm>
          <a:off x="0" y="0"/>
          <a:ext cx="0" cy="0"/>
          <a:chOff x="0" y="0"/>
          <a:chExt cx="0" cy="0"/>
        </a:xfrm>
      </p:grpSpPr>
      <p:grpSp>
        <p:nvGrpSpPr>
          <p:cNvPr id="466" name="Google Shape;466;p32">
            <a:extLst>
              <a:ext uri="{FF2B5EF4-FFF2-40B4-BE49-F238E27FC236}">
                <a16:creationId xmlns:a16="http://schemas.microsoft.com/office/drawing/2014/main" id="{BC4193CE-046D-7D01-1D2B-85FA511351D8}"/>
              </a:ext>
            </a:extLst>
          </p:cNvPr>
          <p:cNvGrpSpPr/>
          <p:nvPr/>
        </p:nvGrpSpPr>
        <p:grpSpPr>
          <a:xfrm>
            <a:off x="5179960" y="1767293"/>
            <a:ext cx="4169539" cy="3376198"/>
            <a:chOff x="4315222" y="2926728"/>
            <a:chExt cx="2696462" cy="2183404"/>
          </a:xfrm>
        </p:grpSpPr>
        <p:sp>
          <p:nvSpPr>
            <p:cNvPr id="467" name="Google Shape;467;p32">
              <a:extLst>
                <a:ext uri="{FF2B5EF4-FFF2-40B4-BE49-F238E27FC236}">
                  <a16:creationId xmlns:a16="http://schemas.microsoft.com/office/drawing/2014/main" id="{4A6E27C7-0A7E-FCEB-F51B-BC96A52ECD04}"/>
                </a:ext>
              </a:extLst>
            </p:cNvPr>
            <p:cNvSpPr/>
            <p:nvPr/>
          </p:nvSpPr>
          <p:spPr>
            <a:xfrm>
              <a:off x="5475329" y="3591899"/>
              <a:ext cx="1405680" cy="1111690"/>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a:extLst>
                <a:ext uri="{FF2B5EF4-FFF2-40B4-BE49-F238E27FC236}">
                  <a16:creationId xmlns:a16="http://schemas.microsoft.com/office/drawing/2014/main" id="{3184B61A-D6C6-D17A-9C78-92EFEA2ABB72}"/>
                </a:ext>
              </a:extLst>
            </p:cNvPr>
            <p:cNvSpPr/>
            <p:nvPr/>
          </p:nvSpPr>
          <p:spPr>
            <a:xfrm>
              <a:off x="6134301" y="3271172"/>
              <a:ext cx="674856" cy="657412"/>
            </a:xfrm>
            <a:custGeom>
              <a:avLst/>
              <a:gdLst/>
              <a:ahLst/>
              <a:cxnLst/>
              <a:rect l="l" t="t" r="r" b="b"/>
              <a:pathLst>
                <a:path w="17641" h="17185" extrusionOk="0">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a:extLst>
                <a:ext uri="{FF2B5EF4-FFF2-40B4-BE49-F238E27FC236}">
                  <a16:creationId xmlns:a16="http://schemas.microsoft.com/office/drawing/2014/main" id="{E166BBCC-6447-E01F-0493-F6CEC3C7EAFE}"/>
                </a:ext>
              </a:extLst>
            </p:cNvPr>
            <p:cNvSpPr/>
            <p:nvPr/>
          </p:nvSpPr>
          <p:spPr>
            <a:xfrm>
              <a:off x="6253655" y="3111689"/>
              <a:ext cx="470651" cy="221764"/>
            </a:xfrm>
            <a:custGeom>
              <a:avLst/>
              <a:gdLst/>
              <a:ahLst/>
              <a:cxnLst/>
              <a:rect l="l" t="t" r="r" b="b"/>
              <a:pathLst>
                <a:path w="12303" h="5797" extrusionOk="0">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E8E82A6E-02AA-005E-8511-ACBBDCB3E9EC}"/>
                </a:ext>
              </a:extLst>
            </p:cNvPr>
            <p:cNvSpPr/>
            <p:nvPr/>
          </p:nvSpPr>
          <p:spPr>
            <a:xfrm>
              <a:off x="6150712" y="2996275"/>
              <a:ext cx="598499" cy="533045"/>
            </a:xfrm>
            <a:custGeom>
              <a:avLst/>
              <a:gdLst/>
              <a:ahLst/>
              <a:cxnLst/>
              <a:rect l="l" t="t" r="r" b="b"/>
              <a:pathLst>
                <a:path w="15645" h="13934" extrusionOk="0">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ADD5EB95-81C5-5077-4406-41BE45F3DD09}"/>
                </a:ext>
              </a:extLst>
            </p:cNvPr>
            <p:cNvSpPr/>
            <p:nvPr/>
          </p:nvSpPr>
          <p:spPr>
            <a:xfrm>
              <a:off x="6207291" y="3425606"/>
              <a:ext cx="610359" cy="376773"/>
            </a:xfrm>
            <a:custGeom>
              <a:avLst/>
              <a:gdLst/>
              <a:ahLst/>
              <a:cxnLst/>
              <a:rect l="l" t="t" r="r" b="b"/>
              <a:pathLst>
                <a:path w="15955" h="9849" extrusionOk="0">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95F66396-A3A5-3073-9F66-4C641C6DCB07}"/>
                </a:ext>
              </a:extLst>
            </p:cNvPr>
            <p:cNvSpPr/>
            <p:nvPr/>
          </p:nvSpPr>
          <p:spPr>
            <a:xfrm>
              <a:off x="6437507" y="3720319"/>
              <a:ext cx="493260" cy="334923"/>
            </a:xfrm>
            <a:custGeom>
              <a:avLst/>
              <a:gdLst/>
              <a:ahLst/>
              <a:cxnLst/>
              <a:rect l="l" t="t" r="r" b="b"/>
              <a:pathLst>
                <a:path w="12894" h="8755" extrusionOk="0">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6FB96945-A6C2-0F1D-DC7C-0829F5B54BD1}"/>
                </a:ext>
              </a:extLst>
            </p:cNvPr>
            <p:cNvSpPr/>
            <p:nvPr/>
          </p:nvSpPr>
          <p:spPr>
            <a:xfrm>
              <a:off x="5579993" y="3673916"/>
              <a:ext cx="1311764" cy="11377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0A4C6616-50E8-52D1-5511-AFAF3221289E}"/>
                </a:ext>
              </a:extLst>
            </p:cNvPr>
            <p:cNvSpPr/>
            <p:nvPr/>
          </p:nvSpPr>
          <p:spPr>
            <a:xfrm>
              <a:off x="4315222" y="2926728"/>
              <a:ext cx="2327664" cy="2183404"/>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9E4D02DB-AB12-F34D-A5B2-4F8D04AB894A}"/>
                </a:ext>
              </a:extLst>
            </p:cNvPr>
            <p:cNvSpPr/>
            <p:nvPr/>
          </p:nvSpPr>
          <p:spPr>
            <a:xfrm>
              <a:off x="5750800" y="3714657"/>
              <a:ext cx="1260885" cy="1109280"/>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8E00EA8A-5BD3-3F9F-CC31-DBF4F0B2126A}"/>
                </a:ext>
              </a:extLst>
            </p:cNvPr>
            <p:cNvSpPr/>
            <p:nvPr/>
          </p:nvSpPr>
          <p:spPr>
            <a:xfrm>
              <a:off x="6582874" y="3958951"/>
              <a:ext cx="168016" cy="56694"/>
            </a:xfrm>
            <a:custGeom>
              <a:avLst/>
              <a:gdLst/>
              <a:ahLst/>
              <a:cxnLst/>
              <a:rect l="l" t="t" r="r" b="b"/>
              <a:pathLst>
                <a:path w="4392" h="1482" extrusionOk="0">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2">
            <a:extLst>
              <a:ext uri="{FF2B5EF4-FFF2-40B4-BE49-F238E27FC236}">
                <a16:creationId xmlns:a16="http://schemas.microsoft.com/office/drawing/2014/main" id="{7F27313D-4EBF-AA51-246C-4E3BD9489EC6}"/>
              </a:ext>
            </a:extLst>
          </p:cNvPr>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Chính sách QoS</a:t>
            </a:r>
            <a:endParaRPr dirty="0"/>
          </a:p>
        </p:txBody>
      </p:sp>
      <p:sp>
        <p:nvSpPr>
          <p:cNvPr id="5" name="Google Shape;478;p32">
            <a:extLst>
              <a:ext uri="{FF2B5EF4-FFF2-40B4-BE49-F238E27FC236}">
                <a16:creationId xmlns:a16="http://schemas.microsoft.com/office/drawing/2014/main" id="{F85AC6B8-234C-2042-8125-C062C0AED941}"/>
              </a:ext>
            </a:extLst>
          </p:cNvPr>
          <p:cNvSpPr txBox="1">
            <a:spLocks noGrp="1"/>
          </p:cNvSpPr>
          <p:nvPr>
            <p:ph type="body" idx="1"/>
          </p:nvPr>
        </p:nvSpPr>
        <p:spPr>
          <a:xfrm>
            <a:off x="707738" y="1235976"/>
            <a:ext cx="6193513" cy="2215109"/>
          </a:xfrm>
          <a:prstGeom prst="rect">
            <a:avLst/>
          </a:prstGeom>
        </p:spPr>
        <p:txBody>
          <a:bodyPr spcFirstLastPara="1" wrap="square" lIns="91425" tIns="91425" rIns="91425" bIns="91425" anchor="t" anchorCtr="0">
            <a:noAutofit/>
          </a:bodyPr>
          <a:lstStyle/>
          <a:p>
            <a:pPr marL="285750" indent="-285750"/>
            <a:r>
              <a:rPr lang="vi-VN" b="1" i="0" dirty="0">
                <a:solidFill>
                  <a:srgbClr val="FFFFFF"/>
                </a:solidFill>
                <a:effectLst/>
                <a:latin typeface="Alata" panose="020B0604020202020204" charset="0"/>
                <a:cs typeface="Alata" panose="020B0604020202020204" charset="0"/>
              </a:rPr>
              <a:t>Chính sách QoS của bạn phải xem xét toàn bộ đường dẫn từ nguồn đến đích. Nếu một thiết bị trên đường dẫn sử dụng chính sách khác với mong muốn, thì toàn bộ chính sách QoS sẽ bị ảnh hưởng.</a:t>
            </a:r>
            <a:endParaRPr lang="en-US" b="1" i="0" dirty="0">
              <a:solidFill>
                <a:srgbClr val="FFFFFF"/>
              </a:solidFill>
              <a:effectLst/>
              <a:latin typeface="Alata" panose="020B0604020202020204" charset="0"/>
              <a:cs typeface="Alata" panose="020B0604020202020204" charset="0"/>
            </a:endParaRPr>
          </a:p>
          <a:p>
            <a:pPr marL="285750" indent="-285750"/>
            <a:endParaRPr lang="en-US" b="1" dirty="0">
              <a:solidFill>
                <a:srgbClr val="FFFFFF"/>
              </a:solidFill>
              <a:latin typeface="Alata" panose="020B0604020202020204" charset="0"/>
              <a:cs typeface="Alata" panose="020B0604020202020204" charset="0"/>
            </a:endParaRPr>
          </a:p>
          <a:p>
            <a:pPr marL="285750" indent="-285750"/>
            <a:r>
              <a:rPr lang="vi-VN" b="1" i="0" dirty="0">
                <a:solidFill>
                  <a:srgbClr val="FFFFFF"/>
                </a:solidFill>
                <a:effectLst/>
                <a:latin typeface="Alata" panose="020B0604020202020204" charset="0"/>
                <a:cs typeface="Alata" panose="020B0604020202020204" charset="0"/>
              </a:rPr>
              <a:t>Ví dụ, hiện tượng giật hình trong khi phát video có thể là do một switch trên đường dẫn không được đặt giá trị CoS phù hợp</a:t>
            </a:r>
            <a:r>
              <a:rPr lang="en-US" b="1" i="0" dirty="0">
                <a:solidFill>
                  <a:srgbClr val="FFFFFF"/>
                </a:solidFill>
                <a:effectLst/>
                <a:latin typeface="Alata" panose="020B0604020202020204" charset="0"/>
                <a:cs typeface="Alata" panose="020B0604020202020204" charset="0"/>
              </a:rPr>
              <a:t>.</a:t>
            </a:r>
            <a:endParaRPr lang="en-US" dirty="0">
              <a:solidFill>
                <a:schemeClr val="tx1"/>
              </a:solidFill>
              <a:latin typeface="Alata" panose="020B0604020202020204" charset="0"/>
              <a:cs typeface="Alata" panose="020B0604020202020204" charset="0"/>
            </a:endParaRPr>
          </a:p>
        </p:txBody>
      </p:sp>
    </p:spTree>
    <p:extLst>
      <p:ext uri="{BB962C8B-B14F-4D97-AF65-F5344CB8AC3E}">
        <p14:creationId xmlns:p14="http://schemas.microsoft.com/office/powerpoint/2010/main" val="116474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
          <a:extLst>
            <a:ext uri="{FF2B5EF4-FFF2-40B4-BE49-F238E27FC236}">
              <a16:creationId xmlns:a16="http://schemas.microsoft.com/office/drawing/2014/main" id="{9C975ABE-874E-28E0-7B46-95FD561B7B70}"/>
            </a:ext>
          </a:extLst>
        </p:cNvPr>
        <p:cNvGrpSpPr/>
        <p:nvPr/>
      </p:nvGrpSpPr>
      <p:grpSpPr>
        <a:xfrm>
          <a:off x="0" y="0"/>
          <a:ext cx="0" cy="0"/>
          <a:chOff x="0" y="0"/>
          <a:chExt cx="0" cy="0"/>
        </a:xfrm>
      </p:grpSpPr>
      <p:sp>
        <p:nvSpPr>
          <p:cNvPr id="436" name="Google Shape;436;p31">
            <a:extLst>
              <a:ext uri="{FF2B5EF4-FFF2-40B4-BE49-F238E27FC236}">
                <a16:creationId xmlns:a16="http://schemas.microsoft.com/office/drawing/2014/main" id="{35466595-481C-6A35-676A-0E6C161A21DF}"/>
              </a:ext>
            </a:extLst>
          </p:cNvPr>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a:extLst>
              <a:ext uri="{FF2B5EF4-FFF2-40B4-BE49-F238E27FC236}">
                <a16:creationId xmlns:a16="http://schemas.microsoft.com/office/drawing/2014/main" id="{EF0780A4-511D-1628-637F-4C11EE05C50D}"/>
              </a:ext>
            </a:extLst>
          </p:cNvPr>
          <p:cNvSpPr txBox="1">
            <a:spLocks noGrp="1"/>
          </p:cNvSpPr>
          <p:nvPr>
            <p:ph type="title"/>
          </p:nvPr>
        </p:nvSpPr>
        <p:spPr>
          <a:xfrm>
            <a:off x="1363794" y="2287013"/>
            <a:ext cx="642312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0" dirty="0">
                <a:solidFill>
                  <a:srgbClr val="E8E8E8"/>
                </a:solidFill>
                <a:effectLst/>
                <a:latin typeface="Google Sans Text"/>
              </a:rPr>
              <a:t>Thành </a:t>
            </a:r>
            <a:r>
              <a:rPr lang="en-US" b="1" i="0" dirty="0" err="1">
                <a:solidFill>
                  <a:srgbClr val="E8E8E8"/>
                </a:solidFill>
                <a:effectLst/>
                <a:latin typeface="Google Sans Text"/>
              </a:rPr>
              <a:t>viên</a:t>
            </a:r>
            <a:r>
              <a:rPr lang="en-US" b="1" i="0" dirty="0">
                <a:solidFill>
                  <a:srgbClr val="E8E8E8"/>
                </a:solidFill>
                <a:effectLst/>
                <a:latin typeface="Google Sans Text"/>
              </a:rPr>
              <a:t> </a:t>
            </a:r>
            <a:r>
              <a:rPr lang="en-US" b="1" i="0" dirty="0" err="1">
                <a:solidFill>
                  <a:srgbClr val="E8E8E8"/>
                </a:solidFill>
                <a:effectLst/>
                <a:latin typeface="Google Sans Text"/>
              </a:rPr>
              <a:t>nhóm</a:t>
            </a:r>
            <a:endParaRPr lang="en-US" dirty="0"/>
          </a:p>
        </p:txBody>
      </p:sp>
      <p:sp>
        <p:nvSpPr>
          <p:cNvPr id="438" name="Google Shape;438;p31">
            <a:extLst>
              <a:ext uri="{FF2B5EF4-FFF2-40B4-BE49-F238E27FC236}">
                <a16:creationId xmlns:a16="http://schemas.microsoft.com/office/drawing/2014/main" id="{752E4BB3-C57C-0C80-9BAD-C27EF0BE7474}"/>
              </a:ext>
            </a:extLst>
          </p:cNvPr>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439" name="Google Shape;439;p31">
            <a:extLst>
              <a:ext uri="{FF2B5EF4-FFF2-40B4-BE49-F238E27FC236}">
                <a16:creationId xmlns:a16="http://schemas.microsoft.com/office/drawing/2014/main" id="{4A1E1DC1-70EA-B558-A0B6-50EE81D38366}"/>
              </a:ext>
            </a:extLst>
          </p:cNvPr>
          <p:cNvGrpSpPr/>
          <p:nvPr/>
        </p:nvGrpSpPr>
        <p:grpSpPr>
          <a:xfrm>
            <a:off x="1904099" y="-1529434"/>
            <a:ext cx="2837840" cy="3551812"/>
            <a:chOff x="1904099" y="-1529434"/>
            <a:chExt cx="2837840" cy="3551812"/>
          </a:xfrm>
        </p:grpSpPr>
        <p:sp>
          <p:nvSpPr>
            <p:cNvPr id="440" name="Google Shape;440;p31">
              <a:extLst>
                <a:ext uri="{FF2B5EF4-FFF2-40B4-BE49-F238E27FC236}">
                  <a16:creationId xmlns:a16="http://schemas.microsoft.com/office/drawing/2014/main" id="{88E55C14-4AFB-911F-C40B-C34B19DDC9F2}"/>
                </a:ext>
              </a:extLst>
            </p:cNvPr>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a:extLst>
                <a:ext uri="{FF2B5EF4-FFF2-40B4-BE49-F238E27FC236}">
                  <a16:creationId xmlns:a16="http://schemas.microsoft.com/office/drawing/2014/main" id="{8B5601C5-7F02-459B-5B5F-AE2088B6098D}"/>
                </a:ext>
              </a:extLst>
            </p:cNvPr>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a:extLst>
                <a:ext uri="{FF2B5EF4-FFF2-40B4-BE49-F238E27FC236}">
                  <a16:creationId xmlns:a16="http://schemas.microsoft.com/office/drawing/2014/main" id="{93C0325B-F843-0435-BC66-9BF180F72C9C}"/>
                </a:ext>
              </a:extLst>
            </p:cNvPr>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a:extLst>
                <a:ext uri="{FF2B5EF4-FFF2-40B4-BE49-F238E27FC236}">
                  <a16:creationId xmlns:a16="http://schemas.microsoft.com/office/drawing/2014/main" id="{EB8B98E4-6B56-AC0C-20B8-B4C1DE0B1570}"/>
                </a:ext>
              </a:extLst>
            </p:cNvPr>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a:extLst>
                <a:ext uri="{FF2B5EF4-FFF2-40B4-BE49-F238E27FC236}">
                  <a16:creationId xmlns:a16="http://schemas.microsoft.com/office/drawing/2014/main" id="{9726CDFB-0471-6BDD-0C10-83E83AFE204E}"/>
                </a:ext>
              </a:extLst>
            </p:cNvPr>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a:extLst>
              <a:ext uri="{FF2B5EF4-FFF2-40B4-BE49-F238E27FC236}">
                <a16:creationId xmlns:a16="http://schemas.microsoft.com/office/drawing/2014/main" id="{FED210D7-0B5C-DFA7-BF75-4D874462652E}"/>
              </a:ext>
            </a:extLst>
          </p:cNvPr>
          <p:cNvSpPr/>
          <p:nvPr/>
        </p:nvSpPr>
        <p:spPr>
          <a:xfrm>
            <a:off x="2784042" y="3938854"/>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a:extLst>
              <a:ext uri="{FF2B5EF4-FFF2-40B4-BE49-F238E27FC236}">
                <a16:creationId xmlns:a16="http://schemas.microsoft.com/office/drawing/2014/main" id="{0B2ACBE3-3D57-A1BC-D2F4-9B9120396F8D}"/>
              </a:ext>
            </a:extLst>
          </p:cNvPr>
          <p:cNvGrpSpPr/>
          <p:nvPr/>
        </p:nvGrpSpPr>
        <p:grpSpPr>
          <a:xfrm>
            <a:off x="1977334" y="3761457"/>
            <a:ext cx="5006600" cy="2547208"/>
            <a:chOff x="1977334" y="3761457"/>
            <a:chExt cx="5006600" cy="2547208"/>
          </a:xfrm>
        </p:grpSpPr>
        <p:sp>
          <p:nvSpPr>
            <p:cNvPr id="447" name="Google Shape;447;p31">
              <a:extLst>
                <a:ext uri="{FF2B5EF4-FFF2-40B4-BE49-F238E27FC236}">
                  <a16:creationId xmlns:a16="http://schemas.microsoft.com/office/drawing/2014/main" id="{9E0161DD-E6B9-2FED-05E4-CD7B1BEFAEC7}"/>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a:extLst>
                <a:ext uri="{FF2B5EF4-FFF2-40B4-BE49-F238E27FC236}">
                  <a16:creationId xmlns:a16="http://schemas.microsoft.com/office/drawing/2014/main" id="{0DAEDC5F-241D-6B4F-A64C-C5A87C9909DF}"/>
                </a:ext>
              </a:extLst>
            </p:cNvPr>
            <p:cNvGrpSpPr/>
            <p:nvPr/>
          </p:nvGrpSpPr>
          <p:grpSpPr>
            <a:xfrm>
              <a:off x="4400671" y="3821498"/>
              <a:ext cx="2583262" cy="2084187"/>
              <a:chOff x="4400671" y="3821498"/>
              <a:chExt cx="2583262" cy="2084187"/>
            </a:xfrm>
          </p:grpSpPr>
          <p:sp>
            <p:nvSpPr>
              <p:cNvPr id="449" name="Google Shape;449;p31">
                <a:extLst>
                  <a:ext uri="{FF2B5EF4-FFF2-40B4-BE49-F238E27FC236}">
                    <a16:creationId xmlns:a16="http://schemas.microsoft.com/office/drawing/2014/main" id="{B57658F5-A958-CF56-0462-2881E63C4435}"/>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a:extLst>
                  <a:ext uri="{FF2B5EF4-FFF2-40B4-BE49-F238E27FC236}">
                    <a16:creationId xmlns:a16="http://schemas.microsoft.com/office/drawing/2014/main" id="{6ED33E14-F427-1081-CF3E-7B1844290571}"/>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a:extLst>
                  <a:ext uri="{FF2B5EF4-FFF2-40B4-BE49-F238E27FC236}">
                    <a16:creationId xmlns:a16="http://schemas.microsoft.com/office/drawing/2014/main" id="{F81E5C62-ECBB-DB90-34E0-D74E3E75E1B9}"/>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a:extLst>
                  <a:ext uri="{FF2B5EF4-FFF2-40B4-BE49-F238E27FC236}">
                    <a16:creationId xmlns:a16="http://schemas.microsoft.com/office/drawing/2014/main" id="{B6DBD077-66BE-62F0-D0DB-A42A0FCE6D0A}"/>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a:extLst>
                  <a:ext uri="{FF2B5EF4-FFF2-40B4-BE49-F238E27FC236}">
                    <a16:creationId xmlns:a16="http://schemas.microsoft.com/office/drawing/2014/main" id="{8589F0F3-FCDA-A6F1-C759-C5E6EE08DC65}"/>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a:extLst>
                <a:ext uri="{FF2B5EF4-FFF2-40B4-BE49-F238E27FC236}">
                  <a16:creationId xmlns:a16="http://schemas.microsoft.com/office/drawing/2014/main" id="{89B67F4B-30BB-6233-2C72-2B07922D5AE2}"/>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a:extLst>
                <a:ext uri="{FF2B5EF4-FFF2-40B4-BE49-F238E27FC236}">
                  <a16:creationId xmlns:a16="http://schemas.microsoft.com/office/drawing/2014/main" id="{6C99BB9C-6D06-5623-4AEC-7CD37C20904F}"/>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a:extLst>
                <a:ext uri="{FF2B5EF4-FFF2-40B4-BE49-F238E27FC236}">
                  <a16:creationId xmlns:a16="http://schemas.microsoft.com/office/drawing/2014/main" id="{173F3DD5-1861-CE66-66CD-60B80DF75AFF}"/>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extLst>
                <a:ext uri="{FF2B5EF4-FFF2-40B4-BE49-F238E27FC236}">
                  <a16:creationId xmlns:a16="http://schemas.microsoft.com/office/drawing/2014/main" id="{476AC04B-6AD9-05AA-B7C6-35E84491143C}"/>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extLst>
                <a:ext uri="{FF2B5EF4-FFF2-40B4-BE49-F238E27FC236}">
                  <a16:creationId xmlns:a16="http://schemas.microsoft.com/office/drawing/2014/main" id="{8BC25FF5-1920-94E5-30A9-097269A7BA7C}"/>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extLst>
                <a:ext uri="{FF2B5EF4-FFF2-40B4-BE49-F238E27FC236}">
                  <a16:creationId xmlns:a16="http://schemas.microsoft.com/office/drawing/2014/main" id="{0FC1B340-0C37-418A-34A2-FEDD21AED090}"/>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a:extLst>
                <a:ext uri="{FF2B5EF4-FFF2-40B4-BE49-F238E27FC236}">
                  <a16:creationId xmlns:a16="http://schemas.microsoft.com/office/drawing/2014/main" id="{9906C206-1981-3E39-0626-707DFE6F9912}"/>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a:extLst>
                <a:ext uri="{FF2B5EF4-FFF2-40B4-BE49-F238E27FC236}">
                  <a16:creationId xmlns:a16="http://schemas.microsoft.com/office/drawing/2014/main" id="{FB2ACA84-E07C-9406-DA7A-D867300AA8ED}"/>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7484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lt1"/>
            </a:gs>
          </a:gsLst>
          <a:path path="circle">
            <a:fillToRect l="50000" t="50000" r="50000" b="50000"/>
          </a:path>
          <a:tileRect/>
        </a:gradFill>
        <a:effectLst/>
      </p:bgPr>
    </p:bg>
    <p:spTree>
      <p:nvGrpSpPr>
        <p:cNvPr id="1" name="Shape 418"/>
        <p:cNvGrpSpPr/>
        <p:nvPr/>
      </p:nvGrpSpPr>
      <p:grpSpPr>
        <a:xfrm>
          <a:off x="0" y="0"/>
          <a:ext cx="0" cy="0"/>
          <a:chOff x="0" y="0"/>
          <a:chExt cx="0" cy="0"/>
        </a:xfrm>
      </p:grpSpPr>
      <p:sp>
        <p:nvSpPr>
          <p:cNvPr id="419" name="Google Shape;41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Nội dung báo cáo</a:t>
            </a:r>
            <a:endParaRPr dirty="0"/>
          </a:p>
        </p:txBody>
      </p:sp>
      <p:sp>
        <p:nvSpPr>
          <p:cNvPr id="420" name="Google Shape;420;p30"/>
          <p:cNvSpPr txBox="1">
            <a:spLocks noGrp="1"/>
          </p:cNvSpPr>
          <p:nvPr>
            <p:ph type="title" idx="2"/>
          </p:nvPr>
        </p:nvSpPr>
        <p:spPr>
          <a:xfrm>
            <a:off x="1416900" y="1337676"/>
            <a:ext cx="734700" cy="54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21" name="Google Shape;421;p30"/>
          <p:cNvSpPr txBox="1">
            <a:spLocks noGrp="1"/>
          </p:cNvSpPr>
          <p:nvPr>
            <p:ph type="title" idx="3"/>
          </p:nvPr>
        </p:nvSpPr>
        <p:spPr>
          <a:xfrm>
            <a:off x="1416900" y="2923902"/>
            <a:ext cx="734700" cy="54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22" name="Google Shape;422;p30"/>
          <p:cNvSpPr txBox="1">
            <a:spLocks noGrp="1"/>
          </p:cNvSpPr>
          <p:nvPr>
            <p:ph type="title" idx="4"/>
          </p:nvPr>
        </p:nvSpPr>
        <p:spPr>
          <a:xfrm>
            <a:off x="4204713" y="1337056"/>
            <a:ext cx="734700" cy="54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23" name="Google Shape;423;p30"/>
          <p:cNvSpPr txBox="1">
            <a:spLocks noGrp="1"/>
          </p:cNvSpPr>
          <p:nvPr>
            <p:ph type="title" idx="5"/>
          </p:nvPr>
        </p:nvSpPr>
        <p:spPr>
          <a:xfrm>
            <a:off x="4204713" y="2923902"/>
            <a:ext cx="734700" cy="54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24" name="Google Shape;424;p30"/>
          <p:cNvSpPr txBox="1">
            <a:spLocks noGrp="1"/>
          </p:cNvSpPr>
          <p:nvPr>
            <p:ph type="title" idx="6"/>
          </p:nvPr>
        </p:nvSpPr>
        <p:spPr>
          <a:xfrm>
            <a:off x="6992525" y="1321446"/>
            <a:ext cx="734700" cy="54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25" name="Google Shape;425;p30"/>
          <p:cNvSpPr txBox="1">
            <a:spLocks noGrp="1"/>
          </p:cNvSpPr>
          <p:nvPr>
            <p:ph type="title" idx="7"/>
          </p:nvPr>
        </p:nvSpPr>
        <p:spPr>
          <a:xfrm>
            <a:off x="6992525" y="2923902"/>
            <a:ext cx="734700" cy="54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426" name="Google Shape;426;p30"/>
          <p:cNvSpPr txBox="1">
            <a:spLocks noGrp="1"/>
          </p:cNvSpPr>
          <p:nvPr>
            <p:ph type="subTitle" idx="1"/>
          </p:nvPr>
        </p:nvSpPr>
        <p:spPr>
          <a:xfrm>
            <a:off x="1068450" y="1960448"/>
            <a:ext cx="1431600" cy="66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Tổng quan về QoS</a:t>
            </a:r>
            <a:endParaRPr dirty="0"/>
          </a:p>
        </p:txBody>
      </p:sp>
      <p:sp>
        <p:nvSpPr>
          <p:cNvPr id="427" name="Google Shape;427;p30"/>
          <p:cNvSpPr txBox="1">
            <a:spLocks noGrp="1"/>
          </p:cNvSpPr>
          <p:nvPr>
            <p:ph type="subTitle" idx="8"/>
          </p:nvPr>
        </p:nvSpPr>
        <p:spPr>
          <a:xfrm>
            <a:off x="3665152" y="1951599"/>
            <a:ext cx="1813695" cy="66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khái niệm cơ bản</a:t>
            </a:r>
            <a:endParaRPr dirty="0"/>
          </a:p>
        </p:txBody>
      </p:sp>
      <p:sp>
        <p:nvSpPr>
          <p:cNvPr id="428" name="Google Shape;428;p30"/>
          <p:cNvSpPr txBox="1">
            <a:spLocks noGrp="1"/>
          </p:cNvSpPr>
          <p:nvPr>
            <p:ph type="subTitle" idx="9"/>
          </p:nvPr>
        </p:nvSpPr>
        <p:spPr>
          <a:xfrm>
            <a:off x="6295625" y="1960448"/>
            <a:ext cx="2248942" cy="66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Phân loại &amp; </a:t>
            </a:r>
          </a:p>
          <a:p>
            <a:pPr marL="0" lvl="0" indent="0" algn="ctr" rtl="0">
              <a:spcBef>
                <a:spcPts val="0"/>
              </a:spcBef>
              <a:spcAft>
                <a:spcPts val="0"/>
              </a:spcAft>
              <a:buNone/>
            </a:pPr>
            <a:r>
              <a:rPr lang="en" dirty="0"/>
              <a:t>Đánh dấu lưu lượng</a:t>
            </a:r>
            <a:endParaRPr dirty="0"/>
          </a:p>
        </p:txBody>
      </p:sp>
      <p:sp>
        <p:nvSpPr>
          <p:cNvPr id="429" name="Google Shape;429;p30"/>
          <p:cNvSpPr txBox="1">
            <a:spLocks noGrp="1"/>
          </p:cNvSpPr>
          <p:nvPr>
            <p:ph type="subTitle" idx="13"/>
          </p:nvPr>
        </p:nvSpPr>
        <p:spPr>
          <a:xfrm>
            <a:off x="615253" y="3546674"/>
            <a:ext cx="2337993" cy="66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Quản lý tắc nghẽn &amp;</a:t>
            </a:r>
            <a:br>
              <a:rPr lang="en" dirty="0"/>
            </a:br>
            <a:r>
              <a:rPr lang="en" dirty="0"/>
              <a:t>Chính sách QoS </a:t>
            </a:r>
            <a:endParaRPr dirty="0"/>
          </a:p>
        </p:txBody>
      </p:sp>
      <p:sp>
        <p:nvSpPr>
          <p:cNvPr id="430" name="Google Shape;430;p30"/>
          <p:cNvSpPr txBox="1">
            <a:spLocks noGrp="1"/>
          </p:cNvSpPr>
          <p:nvPr>
            <p:ph type="subTitle" idx="14"/>
          </p:nvPr>
        </p:nvSpPr>
        <p:spPr>
          <a:xfrm>
            <a:off x="3665151" y="3546674"/>
            <a:ext cx="1813695" cy="66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Thành viên thực hiện</a:t>
            </a:r>
            <a:endParaRPr dirty="0"/>
          </a:p>
        </p:txBody>
      </p:sp>
      <p:sp>
        <p:nvSpPr>
          <p:cNvPr id="431" name="Google Shape;431;p30"/>
          <p:cNvSpPr txBox="1">
            <a:spLocks noGrp="1"/>
          </p:cNvSpPr>
          <p:nvPr>
            <p:ph type="subTitle" idx="15"/>
          </p:nvPr>
        </p:nvSpPr>
        <p:spPr>
          <a:xfrm>
            <a:off x="6295625" y="3546674"/>
            <a:ext cx="2128500" cy="66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Kết luận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5F13A633-A70F-B88D-6A4E-B70A12F95D87}"/>
            </a:ext>
          </a:extLst>
        </p:cNvPr>
        <p:cNvGrpSpPr/>
        <p:nvPr/>
      </p:nvGrpSpPr>
      <p:grpSpPr>
        <a:xfrm>
          <a:off x="0" y="0"/>
          <a:ext cx="0" cy="0"/>
          <a:chOff x="0" y="0"/>
          <a:chExt cx="0" cy="0"/>
        </a:xfrm>
      </p:grpSpPr>
      <p:sp>
        <p:nvSpPr>
          <p:cNvPr id="494" name="Google Shape;494;p34">
            <a:extLst>
              <a:ext uri="{FF2B5EF4-FFF2-40B4-BE49-F238E27FC236}">
                <a16:creationId xmlns:a16="http://schemas.microsoft.com/office/drawing/2014/main" id="{67DB23C4-B43E-3353-7C0C-96B021B8FF2A}"/>
              </a:ext>
            </a:extLst>
          </p:cNvPr>
          <p:cNvSpPr txBox="1">
            <a:spLocks noGrp="1"/>
          </p:cNvSpPr>
          <p:nvPr>
            <p:ph type="subTitle" idx="1"/>
          </p:nvPr>
        </p:nvSpPr>
        <p:spPr>
          <a:xfrm>
            <a:off x="3072645" y="1298528"/>
            <a:ext cx="299871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0" dirty="0" err="1">
                <a:solidFill>
                  <a:srgbClr val="E8E8E8"/>
                </a:solidFill>
                <a:effectLst/>
                <a:latin typeface="+mj-lt"/>
              </a:rPr>
              <a:t>Nguyễn</a:t>
            </a:r>
            <a:r>
              <a:rPr lang="en-US" b="1" i="0" dirty="0">
                <a:solidFill>
                  <a:srgbClr val="E8E8E8"/>
                </a:solidFill>
                <a:effectLst/>
                <a:latin typeface="+mj-lt"/>
              </a:rPr>
              <a:t> Hoàng </a:t>
            </a:r>
            <a:r>
              <a:rPr lang="en-US" b="1" i="0" dirty="0" err="1">
                <a:solidFill>
                  <a:srgbClr val="E8E8E8"/>
                </a:solidFill>
                <a:effectLst/>
                <a:latin typeface="+mj-lt"/>
              </a:rPr>
              <a:t>Bảo</a:t>
            </a:r>
            <a:r>
              <a:rPr lang="en-US" b="1" i="0" dirty="0">
                <a:solidFill>
                  <a:srgbClr val="E8E8E8"/>
                </a:solidFill>
                <a:effectLst/>
                <a:latin typeface="+mj-lt"/>
              </a:rPr>
              <a:t> Long</a:t>
            </a:r>
          </a:p>
          <a:p>
            <a:pPr marL="0" lvl="0" indent="0" algn="ctr" rtl="0">
              <a:spcBef>
                <a:spcPts val="0"/>
              </a:spcBef>
              <a:spcAft>
                <a:spcPts val="0"/>
              </a:spcAft>
              <a:buNone/>
            </a:pPr>
            <a:r>
              <a:rPr lang="en-US" dirty="0">
                <a:solidFill>
                  <a:srgbClr val="E8E8E8"/>
                </a:solidFill>
                <a:latin typeface="+mj-lt"/>
              </a:rPr>
              <a:t>2111860</a:t>
            </a:r>
            <a:endParaRPr lang="en-US" b="0" dirty="0">
              <a:latin typeface="+mj-lt"/>
            </a:endParaRPr>
          </a:p>
        </p:txBody>
      </p:sp>
      <p:sp>
        <p:nvSpPr>
          <p:cNvPr id="497" name="Google Shape;497;p34">
            <a:extLst>
              <a:ext uri="{FF2B5EF4-FFF2-40B4-BE49-F238E27FC236}">
                <a16:creationId xmlns:a16="http://schemas.microsoft.com/office/drawing/2014/main" id="{8A13A92A-853F-266C-5E15-C0BE1070C1B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Thành viên nhóm</a:t>
            </a:r>
            <a:endParaRPr dirty="0"/>
          </a:p>
        </p:txBody>
      </p:sp>
      <p:grpSp>
        <p:nvGrpSpPr>
          <p:cNvPr id="501" name="Google Shape;501;p34">
            <a:extLst>
              <a:ext uri="{FF2B5EF4-FFF2-40B4-BE49-F238E27FC236}">
                <a16:creationId xmlns:a16="http://schemas.microsoft.com/office/drawing/2014/main" id="{76A9A02B-7A24-9F47-D473-88EDAEB6EE19}"/>
              </a:ext>
            </a:extLst>
          </p:cNvPr>
          <p:cNvGrpSpPr/>
          <p:nvPr/>
        </p:nvGrpSpPr>
        <p:grpSpPr>
          <a:xfrm>
            <a:off x="8092953" y="4019885"/>
            <a:ext cx="1123603" cy="1123603"/>
            <a:chOff x="8092953" y="4019885"/>
            <a:chExt cx="1123603" cy="1123603"/>
          </a:xfrm>
        </p:grpSpPr>
        <p:sp>
          <p:nvSpPr>
            <p:cNvPr id="502" name="Google Shape;502;p34">
              <a:extLst>
                <a:ext uri="{FF2B5EF4-FFF2-40B4-BE49-F238E27FC236}">
                  <a16:creationId xmlns:a16="http://schemas.microsoft.com/office/drawing/2014/main" id="{F307FCC8-7BF6-71E4-DE0F-456C91918AC0}"/>
                </a:ext>
              </a:extLst>
            </p:cNvPr>
            <p:cNvSpPr/>
            <p:nvPr/>
          </p:nvSpPr>
          <p:spPr>
            <a:xfrm rot="8100000">
              <a:off x="8546967" y="4588782"/>
              <a:ext cx="374076" cy="364909"/>
            </a:xfrm>
            <a:custGeom>
              <a:avLst/>
              <a:gdLst/>
              <a:ahLst/>
              <a:cxnLst/>
              <a:rect l="l" t="t" r="r" b="b"/>
              <a:pathLst>
                <a:path w="5427" h="5294" extrusionOk="0">
                  <a:moveTo>
                    <a:pt x="4628" y="0"/>
                  </a:moveTo>
                  <a:cubicBezTo>
                    <a:pt x="4436" y="0"/>
                    <a:pt x="4244" y="74"/>
                    <a:pt x="4096" y="207"/>
                  </a:cubicBezTo>
                  <a:cubicBezTo>
                    <a:pt x="3830" y="474"/>
                    <a:pt x="3815" y="902"/>
                    <a:pt x="4037" y="1183"/>
                  </a:cubicBezTo>
                  <a:lnTo>
                    <a:pt x="1257" y="3963"/>
                  </a:lnTo>
                  <a:cubicBezTo>
                    <a:pt x="1123" y="3869"/>
                    <a:pt x="968" y="3821"/>
                    <a:pt x="813" y="3821"/>
                  </a:cubicBezTo>
                  <a:cubicBezTo>
                    <a:pt x="627" y="3821"/>
                    <a:pt x="441" y="3891"/>
                    <a:pt x="296" y="4037"/>
                  </a:cubicBezTo>
                  <a:cubicBezTo>
                    <a:pt x="0" y="4318"/>
                    <a:pt x="0" y="4791"/>
                    <a:pt x="296" y="5072"/>
                  </a:cubicBezTo>
                  <a:cubicBezTo>
                    <a:pt x="436" y="5220"/>
                    <a:pt x="625" y="5294"/>
                    <a:pt x="813" y="5294"/>
                  </a:cubicBezTo>
                  <a:cubicBezTo>
                    <a:pt x="1002" y="5294"/>
                    <a:pt x="1190" y="5220"/>
                    <a:pt x="1331" y="5072"/>
                  </a:cubicBezTo>
                  <a:cubicBezTo>
                    <a:pt x="1597" y="4821"/>
                    <a:pt x="1627" y="4421"/>
                    <a:pt x="1420" y="4126"/>
                  </a:cubicBezTo>
                  <a:lnTo>
                    <a:pt x="4199" y="1346"/>
                  </a:lnTo>
                  <a:cubicBezTo>
                    <a:pt x="4321" y="1429"/>
                    <a:pt x="4468" y="1471"/>
                    <a:pt x="4615" y="1471"/>
                  </a:cubicBezTo>
                  <a:cubicBezTo>
                    <a:pt x="4809" y="1471"/>
                    <a:pt x="5003" y="1400"/>
                    <a:pt x="5146" y="1257"/>
                  </a:cubicBezTo>
                  <a:cubicBezTo>
                    <a:pt x="5427" y="961"/>
                    <a:pt x="5427" y="503"/>
                    <a:pt x="5146" y="207"/>
                  </a:cubicBezTo>
                  <a:cubicBezTo>
                    <a:pt x="4998" y="74"/>
                    <a:pt x="4806" y="0"/>
                    <a:pt x="462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a:extLst>
                <a:ext uri="{FF2B5EF4-FFF2-40B4-BE49-F238E27FC236}">
                  <a16:creationId xmlns:a16="http://schemas.microsoft.com/office/drawing/2014/main" id="{D7C591F6-D0C0-32FA-B83D-E204D09644AE}"/>
                </a:ext>
              </a:extLst>
            </p:cNvPr>
            <p:cNvSpPr/>
            <p:nvPr/>
          </p:nvSpPr>
          <p:spPr>
            <a:xfrm rot="8100000">
              <a:off x="8219538" y="4222395"/>
              <a:ext cx="870432" cy="718582"/>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41ADEAE7-F6FD-34C1-74E1-196AFFCC869A}"/>
              </a:ext>
            </a:extLst>
          </p:cNvPr>
          <p:cNvSpPr txBox="1"/>
          <p:nvPr/>
        </p:nvSpPr>
        <p:spPr>
          <a:xfrm>
            <a:off x="1839686" y="2418769"/>
            <a:ext cx="5740400" cy="307777"/>
          </a:xfrm>
          <a:prstGeom prst="rect">
            <a:avLst/>
          </a:prstGeom>
          <a:noFill/>
        </p:spPr>
        <p:txBody>
          <a:bodyPr wrap="square">
            <a:spAutoFit/>
          </a:bodyPr>
          <a:lstStyle/>
          <a:p>
            <a:r>
              <a:rPr lang="en-US" b="0" dirty="0">
                <a:effectLst/>
              </a:rPr>
              <a:t> </a:t>
            </a:r>
            <a:endParaRPr lang="en-US" dirty="0"/>
          </a:p>
        </p:txBody>
      </p:sp>
      <p:sp>
        <p:nvSpPr>
          <p:cNvPr id="16" name="Google Shape;494;p34">
            <a:extLst>
              <a:ext uri="{FF2B5EF4-FFF2-40B4-BE49-F238E27FC236}">
                <a16:creationId xmlns:a16="http://schemas.microsoft.com/office/drawing/2014/main" id="{12068BD6-64D2-D7A5-57AC-6D29D7ABDED5}"/>
              </a:ext>
            </a:extLst>
          </p:cNvPr>
          <p:cNvSpPr txBox="1">
            <a:spLocks/>
          </p:cNvSpPr>
          <p:nvPr/>
        </p:nvSpPr>
        <p:spPr>
          <a:xfrm>
            <a:off x="3072645" y="2285400"/>
            <a:ext cx="299871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Alata"/>
                <a:ea typeface="Alata"/>
                <a:cs typeface="Alata"/>
                <a:sym typeface="Alata"/>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err="1">
                <a:solidFill>
                  <a:srgbClr val="E8E8E8"/>
                </a:solidFill>
                <a:latin typeface="+mj-lt"/>
              </a:rPr>
              <a:t>Nguyễn</a:t>
            </a:r>
            <a:r>
              <a:rPr lang="en-US" dirty="0">
                <a:solidFill>
                  <a:srgbClr val="E8E8E8"/>
                </a:solidFill>
                <a:latin typeface="+mj-lt"/>
              </a:rPr>
              <a:t> </a:t>
            </a:r>
            <a:r>
              <a:rPr lang="en-US" dirty="0" err="1">
                <a:solidFill>
                  <a:srgbClr val="E8E8E8"/>
                </a:solidFill>
                <a:latin typeface="+mj-lt"/>
              </a:rPr>
              <a:t>Quốc</a:t>
            </a:r>
            <a:r>
              <a:rPr lang="en-US" dirty="0">
                <a:solidFill>
                  <a:srgbClr val="E8E8E8"/>
                </a:solidFill>
                <a:latin typeface="+mj-lt"/>
              </a:rPr>
              <a:t> </a:t>
            </a:r>
            <a:r>
              <a:rPr lang="en-US" dirty="0" err="1">
                <a:solidFill>
                  <a:srgbClr val="E8E8E8"/>
                </a:solidFill>
                <a:latin typeface="+mj-lt"/>
              </a:rPr>
              <a:t>Thắng</a:t>
            </a:r>
            <a:endParaRPr lang="en-US" dirty="0">
              <a:solidFill>
                <a:srgbClr val="E8E8E8"/>
              </a:solidFill>
              <a:latin typeface="+mj-lt"/>
            </a:endParaRPr>
          </a:p>
          <a:p>
            <a:pPr marL="0" indent="0"/>
            <a:r>
              <a:rPr lang="en-US" b="0" dirty="0">
                <a:solidFill>
                  <a:srgbClr val="E8E8E8"/>
                </a:solidFill>
                <a:latin typeface="+mj-lt"/>
              </a:rPr>
              <a:t>2111886</a:t>
            </a:r>
            <a:endParaRPr lang="en-US" b="0" dirty="0">
              <a:latin typeface="+mj-lt"/>
            </a:endParaRPr>
          </a:p>
        </p:txBody>
      </p:sp>
      <p:sp>
        <p:nvSpPr>
          <p:cNvPr id="17" name="Google Shape;494;p34">
            <a:extLst>
              <a:ext uri="{FF2B5EF4-FFF2-40B4-BE49-F238E27FC236}">
                <a16:creationId xmlns:a16="http://schemas.microsoft.com/office/drawing/2014/main" id="{5FEAD54E-5D14-0957-21D7-161CB985E8A0}"/>
              </a:ext>
            </a:extLst>
          </p:cNvPr>
          <p:cNvSpPr txBox="1">
            <a:spLocks/>
          </p:cNvSpPr>
          <p:nvPr/>
        </p:nvSpPr>
        <p:spPr>
          <a:xfrm>
            <a:off x="3072645" y="3253321"/>
            <a:ext cx="299871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Alata"/>
                <a:ea typeface="Alata"/>
                <a:cs typeface="Alata"/>
                <a:sym typeface="Alata"/>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err="1">
                <a:solidFill>
                  <a:srgbClr val="E8E8E8"/>
                </a:solidFill>
                <a:latin typeface="+mj-lt"/>
              </a:rPr>
              <a:t>Nguyễn</a:t>
            </a:r>
            <a:r>
              <a:rPr lang="en-US" dirty="0">
                <a:solidFill>
                  <a:srgbClr val="E8E8E8"/>
                </a:solidFill>
                <a:latin typeface="+mj-lt"/>
              </a:rPr>
              <a:t> </a:t>
            </a:r>
            <a:r>
              <a:rPr lang="en-US" dirty="0" err="1">
                <a:solidFill>
                  <a:srgbClr val="E8E8E8"/>
                </a:solidFill>
                <a:latin typeface="+mj-lt"/>
              </a:rPr>
              <a:t>Nhật</a:t>
            </a:r>
            <a:r>
              <a:rPr lang="en-US" dirty="0">
                <a:solidFill>
                  <a:srgbClr val="E8E8E8"/>
                </a:solidFill>
                <a:latin typeface="+mj-lt"/>
              </a:rPr>
              <a:t> </a:t>
            </a:r>
            <a:r>
              <a:rPr lang="en-US" dirty="0" err="1">
                <a:solidFill>
                  <a:srgbClr val="E8E8E8"/>
                </a:solidFill>
                <a:latin typeface="+mj-lt"/>
              </a:rPr>
              <a:t>Trường</a:t>
            </a:r>
            <a:endParaRPr lang="en-US" dirty="0">
              <a:solidFill>
                <a:srgbClr val="E8E8E8"/>
              </a:solidFill>
              <a:latin typeface="+mj-lt"/>
            </a:endParaRPr>
          </a:p>
          <a:p>
            <a:pPr marL="0" indent="0"/>
            <a:r>
              <a:rPr lang="en-US" b="0" dirty="0">
                <a:solidFill>
                  <a:srgbClr val="E8E8E8"/>
                </a:solidFill>
                <a:latin typeface="+mj-lt"/>
              </a:rPr>
              <a:t>2111903</a:t>
            </a:r>
            <a:endParaRPr lang="en-US" b="0" dirty="0">
              <a:latin typeface="+mj-lt"/>
            </a:endParaRPr>
          </a:p>
        </p:txBody>
      </p:sp>
    </p:spTree>
    <p:extLst>
      <p:ext uri="{BB962C8B-B14F-4D97-AF65-F5344CB8AC3E}">
        <p14:creationId xmlns:p14="http://schemas.microsoft.com/office/powerpoint/2010/main" val="2654280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4"/>
          <p:cNvSpPr txBox="1"/>
          <p:nvPr/>
        </p:nvSpPr>
        <p:spPr>
          <a:xfrm>
            <a:off x="3122295" y="4590574"/>
            <a:ext cx="3758566" cy="461665"/>
          </a:xfrm>
          <a:prstGeom prst="rect">
            <a:avLst/>
          </a:prstGeom>
          <a:noFill/>
          <a:ln>
            <a:noFill/>
          </a:ln>
        </p:spPr>
        <p:txBody>
          <a:bodyPr spcFirstLastPara="1" wrap="square" lIns="0" tIns="0" rIns="0" bIns="0" anchor="t" anchorCtr="0">
            <a:spAutoFit/>
          </a:bodyPr>
          <a:lstStyle/>
          <a:p>
            <a:pPr>
              <a:buSzPts val="6000"/>
            </a:pPr>
            <a:r>
              <a:rPr lang="en-US" sz="3000">
                <a:solidFill>
                  <a:srgbClr val="FFFFFF"/>
                </a:solidFill>
                <a:latin typeface="Alike"/>
                <a:ea typeface="Alike"/>
                <a:cs typeface="Alike"/>
                <a:sym typeface="Alike"/>
              </a:rPr>
              <a:t>Thanks For Watching</a:t>
            </a:r>
            <a:endParaRPr sz="525"/>
          </a:p>
        </p:txBody>
      </p:sp>
      <p:pic>
        <p:nvPicPr>
          <p:cNvPr id="3" name="Picture 2">
            <a:extLst>
              <a:ext uri="{FF2B5EF4-FFF2-40B4-BE49-F238E27FC236}">
                <a16:creationId xmlns:a16="http://schemas.microsoft.com/office/drawing/2014/main" id="{40E3CC41-3EC7-6E8E-9099-4DC80B404528}"/>
              </a:ext>
            </a:extLst>
          </p:cNvPr>
          <p:cNvPicPr>
            <a:picLocks noChangeAspect="1"/>
          </p:cNvPicPr>
          <p:nvPr/>
        </p:nvPicPr>
        <p:blipFill>
          <a:blip r:embed="rId3"/>
          <a:stretch>
            <a:fillRect/>
          </a:stretch>
        </p:blipFill>
        <p:spPr>
          <a:xfrm>
            <a:off x="15294" y="0"/>
            <a:ext cx="9113412" cy="5143500"/>
          </a:xfrm>
          <a:prstGeom prst="rect">
            <a:avLst/>
          </a:prstGeom>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lt1"/>
            </a:gs>
          </a:gsLst>
          <a:path path="circle">
            <a:fillToRect l="50000" t="50000" r="50000" b="50000"/>
          </a:path>
          <a:tileRect/>
        </a:gradFill>
        <a:effectLst/>
      </p:bgPr>
    </p:bg>
    <p:spTree>
      <p:nvGrpSpPr>
        <p:cNvPr id="1" name="Shape 435"/>
        <p:cNvGrpSpPr/>
        <p:nvPr/>
      </p:nvGrpSpPr>
      <p:grpSpPr>
        <a:xfrm>
          <a:off x="0" y="0"/>
          <a:ext cx="0" cy="0"/>
          <a:chOff x="0" y="0"/>
          <a:chExt cx="0" cy="0"/>
        </a:xfrm>
      </p:grpSpPr>
      <p:sp>
        <p:nvSpPr>
          <p:cNvPr id="436" name="Google Shape;436;p31"/>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txBox="1">
            <a:spLocks noGrp="1"/>
          </p:cNvSpPr>
          <p:nvPr>
            <p:ph type="title"/>
          </p:nvPr>
        </p:nvSpPr>
        <p:spPr>
          <a:xfrm>
            <a:off x="1574575" y="2503610"/>
            <a:ext cx="5994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Tổng</a:t>
            </a:r>
            <a:r>
              <a:rPr lang="en-US" dirty="0"/>
              <a:t> </a:t>
            </a:r>
            <a:r>
              <a:rPr lang="en-US" dirty="0" err="1"/>
              <a:t>quan</a:t>
            </a:r>
            <a:r>
              <a:rPr lang="en-US" dirty="0"/>
              <a:t> </a:t>
            </a:r>
            <a:r>
              <a:rPr lang="en-US" dirty="0" err="1"/>
              <a:t>về</a:t>
            </a:r>
            <a:r>
              <a:rPr lang="en-US" dirty="0"/>
              <a:t> QoS</a:t>
            </a:r>
          </a:p>
        </p:txBody>
      </p:sp>
      <p:sp>
        <p:nvSpPr>
          <p:cNvPr id="438" name="Google Shape;438;p31"/>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39" name="Google Shape;439;p31"/>
          <p:cNvGrpSpPr/>
          <p:nvPr/>
        </p:nvGrpSpPr>
        <p:grpSpPr>
          <a:xfrm>
            <a:off x="1904099" y="-1529434"/>
            <a:ext cx="2837840" cy="3551812"/>
            <a:chOff x="1904099" y="-1529434"/>
            <a:chExt cx="2837840" cy="3551812"/>
          </a:xfrm>
        </p:grpSpPr>
        <p:sp>
          <p:nvSpPr>
            <p:cNvPr id="440" name="Google Shape;440;p31"/>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p:cNvSpPr/>
          <p:nvPr/>
        </p:nvSpPr>
        <p:spPr>
          <a:xfrm>
            <a:off x="2704650" y="3474063"/>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1977334" y="3761457"/>
            <a:ext cx="5006600" cy="2547208"/>
            <a:chOff x="1977334" y="3761457"/>
            <a:chExt cx="5006600" cy="2547208"/>
          </a:xfrm>
        </p:grpSpPr>
        <p:sp>
          <p:nvSpPr>
            <p:cNvPr id="447" name="Google Shape;447;p31"/>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4400671" y="3821498"/>
              <a:ext cx="2583262" cy="2084187"/>
              <a:chOff x="4400671" y="3821498"/>
              <a:chExt cx="2583262" cy="2084187"/>
            </a:xfrm>
          </p:grpSpPr>
          <p:sp>
            <p:nvSpPr>
              <p:cNvPr id="449" name="Google Shape;449;p31"/>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lt1"/>
            </a:gs>
          </a:gsLst>
          <a:path path="circle">
            <a:fillToRect l="50000" t="50000" r="50000" b="50000"/>
          </a:path>
          <a:tileRect/>
        </a:gradFill>
        <a:effectLst/>
      </p:bgPr>
    </p:bg>
    <p:spTree>
      <p:nvGrpSpPr>
        <p:cNvPr id="1" name="Shape 465"/>
        <p:cNvGrpSpPr/>
        <p:nvPr/>
      </p:nvGrpSpPr>
      <p:grpSpPr>
        <a:xfrm>
          <a:off x="0" y="0"/>
          <a:ext cx="0" cy="0"/>
          <a:chOff x="0" y="0"/>
          <a:chExt cx="0" cy="0"/>
        </a:xfrm>
      </p:grpSpPr>
      <p:grpSp>
        <p:nvGrpSpPr>
          <p:cNvPr id="466" name="Google Shape;466;p32"/>
          <p:cNvGrpSpPr/>
          <p:nvPr/>
        </p:nvGrpSpPr>
        <p:grpSpPr>
          <a:xfrm>
            <a:off x="5179960" y="1767293"/>
            <a:ext cx="4169539" cy="3376198"/>
            <a:chOff x="4315222" y="2926728"/>
            <a:chExt cx="2696462" cy="2183404"/>
          </a:xfrm>
        </p:grpSpPr>
        <p:sp>
          <p:nvSpPr>
            <p:cNvPr id="467" name="Google Shape;467;p32"/>
            <p:cNvSpPr/>
            <p:nvPr/>
          </p:nvSpPr>
          <p:spPr>
            <a:xfrm>
              <a:off x="5475329" y="3591899"/>
              <a:ext cx="1405680" cy="1111690"/>
            </a:xfrm>
            <a:custGeom>
              <a:avLst/>
              <a:gdLst/>
              <a:ahLst/>
              <a:cxnLst/>
              <a:rect l="l" t="t" r="r" b="b"/>
              <a:pathLst>
                <a:path w="36745" h="29060" extrusionOk="0">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6134301" y="3271172"/>
              <a:ext cx="674856" cy="657412"/>
            </a:xfrm>
            <a:custGeom>
              <a:avLst/>
              <a:gdLst/>
              <a:ahLst/>
              <a:cxnLst/>
              <a:rect l="l" t="t" r="r" b="b"/>
              <a:pathLst>
                <a:path w="17641" h="17185" extrusionOk="0">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6253655" y="3111689"/>
              <a:ext cx="470651" cy="221764"/>
            </a:xfrm>
            <a:custGeom>
              <a:avLst/>
              <a:gdLst/>
              <a:ahLst/>
              <a:cxnLst/>
              <a:rect l="l" t="t" r="r" b="b"/>
              <a:pathLst>
                <a:path w="12303" h="5797" extrusionOk="0">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6150712" y="2996275"/>
              <a:ext cx="598499" cy="533045"/>
            </a:xfrm>
            <a:custGeom>
              <a:avLst/>
              <a:gdLst/>
              <a:ahLst/>
              <a:cxnLst/>
              <a:rect l="l" t="t" r="r" b="b"/>
              <a:pathLst>
                <a:path w="15645" h="13934" extrusionOk="0">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6207291" y="3425606"/>
              <a:ext cx="610359" cy="376773"/>
            </a:xfrm>
            <a:custGeom>
              <a:avLst/>
              <a:gdLst/>
              <a:ahLst/>
              <a:cxnLst/>
              <a:rect l="l" t="t" r="r" b="b"/>
              <a:pathLst>
                <a:path w="15955" h="9849" extrusionOk="0">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6437507" y="3720319"/>
              <a:ext cx="493260" cy="334923"/>
            </a:xfrm>
            <a:custGeom>
              <a:avLst/>
              <a:gdLst/>
              <a:ahLst/>
              <a:cxnLst/>
              <a:rect l="l" t="t" r="r" b="b"/>
              <a:pathLst>
                <a:path w="12894" h="8755" extrusionOk="0">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579993" y="3673916"/>
              <a:ext cx="1311764" cy="1137704"/>
            </a:xfrm>
            <a:custGeom>
              <a:avLst/>
              <a:gdLst/>
              <a:ahLst/>
              <a:cxnLst/>
              <a:rect l="l" t="t" r="r" b="b"/>
              <a:pathLst>
                <a:path w="34290" h="29740" extrusionOk="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315222" y="2926728"/>
              <a:ext cx="2327664" cy="2183404"/>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750800" y="3714657"/>
              <a:ext cx="1260885" cy="1109280"/>
            </a:xfrm>
            <a:custGeom>
              <a:avLst/>
              <a:gdLst/>
              <a:ahLst/>
              <a:cxnLst/>
              <a:rect l="l" t="t" r="r" b="b"/>
              <a:pathLst>
                <a:path w="32960" h="28997" extrusionOk="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6582874" y="3958951"/>
              <a:ext cx="168016" cy="56694"/>
            </a:xfrm>
            <a:custGeom>
              <a:avLst/>
              <a:gdLst/>
              <a:ahLst/>
              <a:cxnLst/>
              <a:rect l="l" t="t" r="r" b="b"/>
              <a:pathLst>
                <a:path w="4392" h="1482" extrusionOk="0">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2"/>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 về QoS</a:t>
            </a:r>
            <a:endParaRPr dirty="0"/>
          </a:p>
        </p:txBody>
      </p:sp>
      <p:sp>
        <p:nvSpPr>
          <p:cNvPr id="478" name="Google Shape;478;p32"/>
          <p:cNvSpPr txBox="1">
            <a:spLocks noGrp="1"/>
          </p:cNvSpPr>
          <p:nvPr>
            <p:ph type="body" idx="1"/>
          </p:nvPr>
        </p:nvSpPr>
        <p:spPr>
          <a:xfrm>
            <a:off x="720000" y="1008112"/>
            <a:ext cx="3813490" cy="31219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0" dirty="0">
                <a:solidFill>
                  <a:schemeClr val="tx1"/>
                </a:solidFill>
                <a:effectLst/>
                <a:latin typeface="Alata" panose="020B0604020202020204" charset="0"/>
                <a:cs typeface="Alata" panose="020B0604020202020204" charset="0"/>
              </a:rPr>
              <a:t>Định nghĩa QoS:</a:t>
            </a:r>
            <a:r>
              <a:rPr lang="vi-VN" b="0" i="0" dirty="0">
                <a:solidFill>
                  <a:schemeClr val="tx1"/>
                </a:solidFill>
                <a:effectLst/>
                <a:latin typeface="Alata" panose="020B0604020202020204" charset="0"/>
                <a:cs typeface="Alata" panose="020B0604020202020204" charset="0"/>
              </a:rPr>
              <a:t> Chất lượng dịch vụ (QoS) là việc sử dụng các cơ chế hoặc công nghệ hoạt động trên mạng để kiểm soát lưu lượng và đảm bảo hiệu suất của các ứng dụng quan trọng trong môi trường mạng có dung lượng hạn chế.</a:t>
            </a:r>
            <a:endParaRPr lang="en-US" b="0" i="0" dirty="0">
              <a:solidFill>
                <a:schemeClr val="tx1"/>
              </a:solidFill>
              <a:effectLst/>
              <a:latin typeface="Alata" panose="020B0604020202020204" charset="0"/>
              <a:cs typeface="Alata" panose="020B0604020202020204" charset="0"/>
            </a:endParaRPr>
          </a:p>
          <a:p>
            <a:pPr marL="0" lvl="0" indent="0" algn="l" rtl="0">
              <a:spcBef>
                <a:spcPts val="0"/>
              </a:spcBef>
              <a:spcAft>
                <a:spcPts val="0"/>
              </a:spcAft>
              <a:buNone/>
            </a:pPr>
            <a:endParaRPr lang="en-US" b="1" i="0" dirty="0">
              <a:solidFill>
                <a:schemeClr val="tx1"/>
              </a:solidFill>
              <a:effectLst/>
              <a:latin typeface="Alata" panose="020B0604020202020204" charset="0"/>
              <a:cs typeface="Alata" panose="020B0604020202020204" charset="0"/>
            </a:endParaRPr>
          </a:p>
          <a:p>
            <a:pPr marL="0" lvl="0" indent="0" algn="l" rtl="0">
              <a:spcBef>
                <a:spcPts val="0"/>
              </a:spcBef>
              <a:spcAft>
                <a:spcPts val="0"/>
              </a:spcAft>
              <a:buNone/>
            </a:pPr>
            <a:r>
              <a:rPr lang="vi-VN" b="1" i="0" dirty="0">
                <a:solidFill>
                  <a:schemeClr val="tx1"/>
                </a:solidFill>
                <a:effectLst/>
                <a:latin typeface="Alata" panose="020B0604020202020204" charset="0"/>
                <a:cs typeface="Alata" panose="020B0604020202020204" charset="0"/>
              </a:rPr>
              <a:t>Vai trò của QoS:</a:t>
            </a:r>
            <a:r>
              <a:rPr lang="vi-VN" b="0" i="0" dirty="0">
                <a:solidFill>
                  <a:schemeClr val="tx1"/>
                </a:solidFill>
                <a:effectLst/>
                <a:latin typeface="Alata" panose="020B0604020202020204" charset="0"/>
                <a:cs typeface="Alata" panose="020B0604020202020204" charset="0"/>
              </a:rPr>
              <a:t> QoS cho phép các tổ chức điều chỉnh lưu lượng mạng tổng thể bằng cách </a:t>
            </a:r>
            <a:r>
              <a:rPr lang="vi-VN" b="1" i="0" dirty="0">
                <a:solidFill>
                  <a:schemeClr val="tx1"/>
                </a:solidFill>
                <a:effectLst/>
                <a:latin typeface="Alata" panose="020B0604020202020204" charset="0"/>
                <a:cs typeface="Alata" panose="020B0604020202020204" charset="0"/>
              </a:rPr>
              <a:t>ưu tiên các ứng dụng hiệu suất cao</a:t>
            </a:r>
            <a:r>
              <a:rPr lang="vi-VN" b="0" i="0" dirty="0">
                <a:solidFill>
                  <a:schemeClr val="tx1"/>
                </a:solidFill>
                <a:effectLst/>
                <a:latin typeface="Alata" panose="020B0604020202020204" charset="0"/>
                <a:cs typeface="Alata" panose="020B0604020202020204" charset="0"/>
              </a:rPr>
              <a:t>.</a:t>
            </a:r>
            <a:endParaRPr lang="en-US" b="0" i="0" dirty="0">
              <a:solidFill>
                <a:schemeClr val="tx1"/>
              </a:solidFill>
              <a:effectLst/>
              <a:latin typeface="Alata" panose="020B0604020202020204" charset="0"/>
              <a:cs typeface="Alata" panose="020B0604020202020204" charset="0"/>
            </a:endParaRPr>
          </a:p>
          <a:p>
            <a:pPr marL="171450" lvl="0" indent="-171450" algn="l" rtl="0">
              <a:spcBef>
                <a:spcPts val="0"/>
              </a:spcBef>
              <a:spcAft>
                <a:spcPts val="0"/>
              </a:spcAft>
              <a:buFontTx/>
              <a:buChar char="-"/>
            </a:pPr>
            <a:endParaRPr lang="en-US" b="0" i="0" dirty="0">
              <a:solidFill>
                <a:schemeClr val="tx1"/>
              </a:solidFill>
              <a:effectLst/>
              <a:latin typeface="Alata" panose="020B0604020202020204" charset="0"/>
              <a:cs typeface="Alata" panose="020B0604020202020204" charset="0"/>
            </a:endParaRPr>
          </a:p>
          <a:p>
            <a:pPr marL="0" lvl="0" indent="0" algn="l" rtl="0">
              <a:spcBef>
                <a:spcPts val="0"/>
              </a:spcBef>
              <a:spcAft>
                <a:spcPts val="0"/>
              </a:spcAft>
              <a:buNone/>
            </a:pPr>
            <a:r>
              <a:rPr lang="en-US" b="1" dirty="0" err="1">
                <a:solidFill>
                  <a:schemeClr val="tx1"/>
                </a:solidFill>
                <a:latin typeface="Alata" panose="020B0604020202020204" charset="0"/>
                <a:cs typeface="Alata" panose="020B0604020202020204" charset="0"/>
              </a:rPr>
              <a:t>Lợi</a:t>
            </a:r>
            <a:r>
              <a:rPr lang="en-US" b="1" dirty="0">
                <a:solidFill>
                  <a:schemeClr val="tx1"/>
                </a:solidFill>
                <a:latin typeface="Alata" panose="020B0604020202020204" charset="0"/>
                <a:cs typeface="Alata" panose="020B0604020202020204" charset="0"/>
              </a:rPr>
              <a:t> </a:t>
            </a:r>
            <a:r>
              <a:rPr lang="en-US" b="1" dirty="0" err="1">
                <a:solidFill>
                  <a:schemeClr val="tx1"/>
                </a:solidFill>
                <a:latin typeface="Alata" panose="020B0604020202020204" charset="0"/>
                <a:cs typeface="Alata" panose="020B0604020202020204" charset="0"/>
              </a:rPr>
              <a:t>ích</a:t>
            </a:r>
            <a:r>
              <a:rPr lang="en-US" b="1" dirty="0">
                <a:solidFill>
                  <a:schemeClr val="tx1"/>
                </a:solidFill>
                <a:latin typeface="Alata" panose="020B0604020202020204" charset="0"/>
                <a:cs typeface="Alata" panose="020B0604020202020204" charset="0"/>
              </a:rPr>
              <a:t>:</a:t>
            </a:r>
          </a:p>
          <a:p>
            <a:pPr marL="171450" lvl="0" indent="-171450" algn="l" rtl="0">
              <a:spcBef>
                <a:spcPts val="0"/>
              </a:spcBef>
              <a:spcAft>
                <a:spcPts val="0"/>
              </a:spcAft>
              <a:buFontTx/>
              <a:buChar char="-"/>
            </a:pPr>
            <a:r>
              <a:rPr lang="en-US" dirty="0" err="1">
                <a:solidFill>
                  <a:schemeClr val="tx1"/>
                </a:solidFill>
                <a:latin typeface="Alata" panose="020B0604020202020204" charset="0"/>
                <a:cs typeface="Alata" panose="020B0604020202020204" charset="0"/>
              </a:rPr>
              <a:t>Tối</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ưu</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hóa</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hiệu</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suất</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cho</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nhiều</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ứng</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dụng</a:t>
            </a:r>
            <a:r>
              <a:rPr lang="en-US" dirty="0">
                <a:solidFill>
                  <a:schemeClr val="tx1"/>
                </a:solidFill>
                <a:latin typeface="Alata" panose="020B0604020202020204" charset="0"/>
                <a:cs typeface="Alata" panose="020B0604020202020204" charset="0"/>
              </a:rPr>
              <a:t>.</a:t>
            </a:r>
          </a:p>
          <a:p>
            <a:pPr marL="171450" lvl="0" indent="-171450" algn="l" rtl="0">
              <a:spcBef>
                <a:spcPts val="0"/>
              </a:spcBef>
              <a:spcAft>
                <a:spcPts val="0"/>
              </a:spcAft>
              <a:buFontTx/>
              <a:buChar char="-"/>
            </a:pPr>
            <a:r>
              <a:rPr lang="en-US" dirty="0" err="1">
                <a:solidFill>
                  <a:schemeClr val="tx1"/>
                </a:solidFill>
                <a:latin typeface="Alata" panose="020B0604020202020204" charset="0"/>
                <a:cs typeface="Alata" panose="020B0604020202020204" charset="0"/>
              </a:rPr>
              <a:t>Đảm</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bảo</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khả</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năng</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hiển</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thị</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tốc</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độ</a:t>
            </a:r>
            <a:r>
              <a:rPr lang="en-US" dirty="0">
                <a:solidFill>
                  <a:schemeClr val="tx1"/>
                </a:solidFill>
                <a:latin typeface="Alata" panose="020B0604020202020204" charset="0"/>
                <a:cs typeface="Alata" panose="020B0604020202020204" charset="0"/>
              </a:rPr>
              <a:t> bit, </a:t>
            </a:r>
            <a:r>
              <a:rPr lang="en-US" dirty="0" err="1">
                <a:solidFill>
                  <a:schemeClr val="tx1"/>
                </a:solidFill>
                <a:latin typeface="Alata" panose="020B0604020202020204" charset="0"/>
                <a:cs typeface="Alata" panose="020B0604020202020204" charset="0"/>
              </a:rPr>
              <a:t>độ</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trễ</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và</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tốc</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độ</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gói</a:t>
            </a:r>
            <a:r>
              <a:rPr lang="en-US" dirty="0">
                <a:solidFill>
                  <a:schemeClr val="tx1"/>
                </a:solidFill>
                <a:latin typeface="Alata" panose="020B0604020202020204" charset="0"/>
                <a:cs typeface="Alata" panose="020B0604020202020204" charset="0"/>
              </a:rPr>
              <a:t> tin.</a:t>
            </a:r>
          </a:p>
          <a:p>
            <a:pPr marL="171450" lvl="0" indent="-171450" algn="l" rtl="0">
              <a:spcBef>
                <a:spcPts val="0"/>
              </a:spcBef>
              <a:spcAft>
                <a:spcPts val="0"/>
              </a:spcAft>
              <a:buFontTx/>
              <a:buChar char="-"/>
            </a:pPr>
            <a:r>
              <a:rPr lang="en-US" i="0" dirty="0">
                <a:solidFill>
                  <a:schemeClr val="tx1"/>
                </a:solidFill>
                <a:effectLst/>
                <a:latin typeface="Alata" panose="020B0604020202020204" charset="0"/>
                <a:cs typeface="Alata" panose="020B0604020202020204" charset="0"/>
              </a:rPr>
              <a:t>Cung </a:t>
            </a:r>
            <a:r>
              <a:rPr lang="en-US" i="0" dirty="0" err="1">
                <a:solidFill>
                  <a:schemeClr val="tx1"/>
                </a:solidFill>
                <a:effectLst/>
                <a:latin typeface="Alata" panose="020B0604020202020204" charset="0"/>
                <a:cs typeface="Alata" panose="020B0604020202020204" charset="0"/>
              </a:rPr>
              <a:t>cấp</a:t>
            </a:r>
            <a:r>
              <a:rPr lang="en-US" i="0" dirty="0">
                <a:solidFill>
                  <a:schemeClr val="tx1"/>
                </a:solidFill>
                <a:effectLst/>
                <a:latin typeface="Alata" panose="020B0604020202020204" charset="0"/>
                <a:cs typeface="Alata" panose="020B0604020202020204" charset="0"/>
              </a:rPr>
              <a:t> </a:t>
            </a:r>
            <a:r>
              <a:rPr lang="en-US" i="0" dirty="0" err="1">
                <a:solidFill>
                  <a:schemeClr val="tx1"/>
                </a:solidFill>
                <a:effectLst/>
                <a:latin typeface="Alata" panose="020B0604020202020204" charset="0"/>
                <a:cs typeface="Alata" panose="020B0604020202020204" charset="0"/>
              </a:rPr>
              <a:t>b</a:t>
            </a:r>
            <a:r>
              <a:rPr lang="en-US" dirty="0" err="1">
                <a:solidFill>
                  <a:schemeClr val="tx1"/>
                </a:solidFill>
                <a:latin typeface="Alata" panose="020B0604020202020204" charset="0"/>
                <a:cs typeface="Alata" panose="020B0604020202020204" charset="0"/>
              </a:rPr>
              <a:t>ăng</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thông</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chuyên</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dụng</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kiểm</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soát</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và</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giảm</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thiểu</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độ</a:t>
            </a:r>
            <a:r>
              <a:rPr lang="en-US" dirty="0">
                <a:solidFill>
                  <a:schemeClr val="tx1"/>
                </a:solidFill>
                <a:latin typeface="Alata" panose="020B0604020202020204" charset="0"/>
                <a:cs typeface="Alata" panose="020B0604020202020204" charset="0"/>
              </a:rPr>
              <a:t> </a:t>
            </a:r>
            <a:r>
              <a:rPr lang="en-US" dirty="0" err="1">
                <a:solidFill>
                  <a:schemeClr val="tx1"/>
                </a:solidFill>
                <a:latin typeface="Alata" panose="020B0604020202020204" charset="0"/>
                <a:cs typeface="Alata" panose="020B0604020202020204" charset="0"/>
              </a:rPr>
              <a:t>trễ</a:t>
            </a:r>
            <a:r>
              <a:rPr lang="en-US" dirty="0">
                <a:solidFill>
                  <a:schemeClr val="tx1"/>
                </a:solidFill>
                <a:latin typeface="Alata" panose="020B0604020202020204" charset="0"/>
                <a:cs typeface="Alata" panose="020B0604020202020204" charset="0"/>
              </a:rPr>
              <a:t>.</a:t>
            </a:r>
            <a:endParaRPr lang="en-US" i="0" dirty="0">
              <a:solidFill>
                <a:schemeClr val="tx1"/>
              </a:solidFill>
              <a:effectLst/>
              <a:latin typeface="Alata" panose="020B0604020202020204" charset="0"/>
              <a:cs typeface="Alata" panose="020B0604020202020204" charset="0"/>
            </a:endParaRPr>
          </a:p>
          <a:p>
            <a:pPr marL="171450" lvl="0" indent="-171450" algn="l" rtl="0">
              <a:spcBef>
                <a:spcPts val="0"/>
              </a:spcBef>
              <a:spcAft>
                <a:spcPts val="0"/>
              </a:spcAft>
              <a:buFontTx/>
              <a:buChar char="-"/>
            </a:pPr>
            <a:endParaRPr lang="en-US" dirty="0">
              <a:solidFill>
                <a:schemeClr val="tx1"/>
              </a:solidFill>
              <a:latin typeface="Alata" panose="020B0604020202020204" charset="0"/>
              <a:cs typeface="Alata" panose="020B0604020202020204" charset="0"/>
            </a:endParaRPr>
          </a:p>
          <a:p>
            <a:pPr marL="171450" lvl="0" indent="-171450" algn="l" rtl="0">
              <a:spcBef>
                <a:spcPts val="0"/>
              </a:spcBef>
              <a:spcAft>
                <a:spcPts val="0"/>
              </a:spcAft>
              <a:buFontTx/>
              <a:buChar char="-"/>
            </a:pPr>
            <a:endParaRPr lang="en-US" dirty="0">
              <a:solidFill>
                <a:schemeClr val="tx1"/>
              </a:solidFill>
              <a:latin typeface="Alata" panose="020B0604020202020204" charset="0"/>
              <a:cs typeface="Alata" panose="020B0604020202020204" charset="0"/>
            </a:endParaRPr>
          </a:p>
        </p:txBody>
      </p:sp>
      <p:pic>
        <p:nvPicPr>
          <p:cNvPr id="9" name="Picture 8" descr="A circular object with arrows and speech bubbles&#10;&#10;Description automatically generated">
            <a:extLst>
              <a:ext uri="{FF2B5EF4-FFF2-40B4-BE49-F238E27FC236}">
                <a16:creationId xmlns:a16="http://schemas.microsoft.com/office/drawing/2014/main" id="{E11604E5-51DF-0FB8-938D-967E0C20F1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8653" y="1384039"/>
            <a:ext cx="3599267" cy="20243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QoS hoạt động như nào?</a:t>
            </a:r>
            <a:endParaRPr dirty="0"/>
          </a:p>
        </p:txBody>
      </p:sp>
      <p:sp>
        <p:nvSpPr>
          <p:cNvPr id="485" name="Google Shape;485;p33"/>
          <p:cNvSpPr txBox="1">
            <a:spLocks noGrp="1"/>
          </p:cNvSpPr>
          <p:nvPr>
            <p:ph type="subTitle" idx="3"/>
          </p:nvPr>
        </p:nvSpPr>
        <p:spPr>
          <a:xfrm>
            <a:off x="733123" y="1024114"/>
            <a:ext cx="7391546" cy="1037034"/>
          </a:xfrm>
          <a:prstGeom prst="rect">
            <a:avLst/>
          </a:prstGeom>
        </p:spPr>
        <p:txBody>
          <a:bodyPr spcFirstLastPara="1" wrap="square" lIns="91425" tIns="91425" rIns="91425" bIns="91425" anchor="t" anchorCtr="0">
            <a:noAutofit/>
          </a:bodyPr>
          <a:lstStyle/>
          <a:p>
            <a:pPr marL="171450" lvl="0" indent="-171450" algn="l">
              <a:buFont typeface="Arial" panose="020B0604020202020204" pitchFamily="34" charset="0"/>
              <a:buChar char="•"/>
            </a:pPr>
            <a:r>
              <a:rPr lang="vi-VN" dirty="0">
                <a:solidFill>
                  <a:srgbClr val="E8E8E8"/>
                </a:solidFill>
                <a:latin typeface="Google Sans Text"/>
              </a:rPr>
              <a:t>QoS hoạt động dựa trên việc </a:t>
            </a:r>
            <a:r>
              <a:rPr lang="vi-VN" b="1" dirty="0">
                <a:solidFill>
                  <a:srgbClr val="E8E8E8"/>
                </a:solidFill>
                <a:latin typeface="Google Sans Text"/>
              </a:rPr>
              <a:t>đánh dấu các gói tin</a:t>
            </a:r>
            <a:r>
              <a:rPr lang="vi-VN" dirty="0">
                <a:solidFill>
                  <a:srgbClr val="E8E8E8"/>
                </a:solidFill>
                <a:latin typeface="Google Sans Text"/>
              </a:rPr>
              <a:t> để xác định loại dịch vụ.</a:t>
            </a:r>
            <a:endParaRPr lang="en-US" dirty="0">
              <a:solidFill>
                <a:srgbClr val="E8E8E8"/>
              </a:solidFill>
              <a:latin typeface="Google Sans Text"/>
            </a:endParaRPr>
          </a:p>
          <a:p>
            <a:pPr marL="0" lvl="0" indent="0" algn="l"/>
            <a:endParaRPr lang="vi-VN" dirty="0">
              <a:solidFill>
                <a:srgbClr val="E8E8E8"/>
              </a:solidFill>
              <a:latin typeface="Google Sans Text"/>
            </a:endParaRPr>
          </a:p>
          <a:p>
            <a:pPr marL="171450" lvl="0" indent="-171450" algn="l">
              <a:buFont typeface="Arial" panose="020B0604020202020204" pitchFamily="34" charset="0"/>
              <a:buChar char="•"/>
            </a:pPr>
            <a:r>
              <a:rPr lang="vi-VN" dirty="0">
                <a:solidFill>
                  <a:srgbClr val="E8E8E8"/>
                </a:solidFill>
                <a:latin typeface="Google Sans Text"/>
              </a:rPr>
              <a:t>Bộ định tuyến sẽ </a:t>
            </a:r>
            <a:r>
              <a:rPr lang="vi-VN" b="1" dirty="0">
                <a:solidFill>
                  <a:srgbClr val="E8E8E8"/>
                </a:solidFill>
                <a:latin typeface="Google Sans Text"/>
              </a:rPr>
              <a:t>tạo các hàng đợi ảo riêng</a:t>
            </a:r>
            <a:r>
              <a:rPr lang="vi-VN" dirty="0">
                <a:solidFill>
                  <a:srgbClr val="E8E8E8"/>
                </a:solidFill>
                <a:latin typeface="Google Sans Text"/>
              </a:rPr>
              <a:t> cho từng ứng dụng dựa trên mức độ ưu tiên.</a:t>
            </a:r>
            <a:endParaRPr lang="en-US" dirty="0">
              <a:solidFill>
                <a:srgbClr val="E8E8E8"/>
              </a:solidFill>
              <a:latin typeface="Google Sans Text"/>
            </a:endParaRPr>
          </a:p>
          <a:p>
            <a:pPr marL="0" lvl="0" indent="0" algn="l"/>
            <a:endParaRPr lang="vi-VN" dirty="0">
              <a:solidFill>
                <a:srgbClr val="E8E8E8"/>
              </a:solidFill>
              <a:latin typeface="Google Sans Text"/>
            </a:endParaRPr>
          </a:p>
          <a:p>
            <a:pPr marL="171450" lvl="0" indent="-171450" algn="l">
              <a:buFont typeface="Arial" panose="020B0604020202020204" pitchFamily="34" charset="0"/>
              <a:buChar char="•"/>
            </a:pPr>
            <a:r>
              <a:rPr lang="vi-VN" dirty="0">
                <a:solidFill>
                  <a:srgbClr val="E8E8E8"/>
                </a:solidFill>
                <a:latin typeface="Google Sans Text"/>
              </a:rPr>
              <a:t>Băng thông được </a:t>
            </a:r>
            <a:r>
              <a:rPr lang="vi-VN" b="1" dirty="0">
                <a:solidFill>
                  <a:srgbClr val="E8E8E8"/>
                </a:solidFill>
                <a:latin typeface="Google Sans Text"/>
              </a:rPr>
              <a:t>dành riêng cho các ứng dụng quan trọng</a:t>
            </a:r>
            <a:r>
              <a:rPr lang="vi-VN" dirty="0">
                <a:solidFill>
                  <a:srgbClr val="E8E8E8"/>
                </a:solidFill>
                <a:latin typeface="Google Sans Text"/>
              </a:rPr>
              <a:t> hoặc website được chỉ định quyền truy cập ưu tiên.</a:t>
            </a:r>
            <a:br>
              <a:rPr lang="en-US" b="0" i="0" dirty="0">
                <a:solidFill>
                  <a:srgbClr val="E8E8E8"/>
                </a:solidFill>
                <a:effectLst/>
                <a:latin typeface="Google Sans Text"/>
              </a:rPr>
            </a:br>
            <a:endParaRPr dirty="0"/>
          </a:p>
        </p:txBody>
      </p:sp>
      <p:sp>
        <p:nvSpPr>
          <p:cNvPr id="489" name="Google Shape;489;p33"/>
          <p:cNvSpPr/>
          <p:nvPr/>
        </p:nvSpPr>
        <p:spPr>
          <a:xfrm flipH="1">
            <a:off x="-893327" y="2221312"/>
            <a:ext cx="3699285" cy="3470017"/>
          </a:xfrm>
          <a:custGeom>
            <a:avLst/>
            <a:gdLst/>
            <a:ahLst/>
            <a:cxnLst/>
            <a:rect l="l" t="t" r="r" b="b"/>
            <a:pathLst>
              <a:path w="60846" h="57075" extrusionOk="0">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descr="A diagram of a wire with a couple of wires&#10;&#10;Description automatically generated with medium confidence">
            <a:extLst>
              <a:ext uri="{FF2B5EF4-FFF2-40B4-BE49-F238E27FC236}">
                <a16:creationId xmlns:a16="http://schemas.microsoft.com/office/drawing/2014/main" id="{48284D3B-CBE1-061A-E8D1-847B135E0F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5786" y="2325745"/>
            <a:ext cx="4046220" cy="22758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5">
          <a:extLst>
            <a:ext uri="{FF2B5EF4-FFF2-40B4-BE49-F238E27FC236}">
              <a16:creationId xmlns:a16="http://schemas.microsoft.com/office/drawing/2014/main" id="{01AE8A2D-62C7-C06B-7619-86D604BB1B0B}"/>
            </a:ext>
          </a:extLst>
        </p:cNvPr>
        <p:cNvGrpSpPr/>
        <p:nvPr/>
      </p:nvGrpSpPr>
      <p:grpSpPr>
        <a:xfrm>
          <a:off x="0" y="0"/>
          <a:ext cx="0" cy="0"/>
          <a:chOff x="0" y="0"/>
          <a:chExt cx="0" cy="0"/>
        </a:xfrm>
      </p:grpSpPr>
      <p:sp>
        <p:nvSpPr>
          <p:cNvPr id="436" name="Google Shape;436;p31">
            <a:extLst>
              <a:ext uri="{FF2B5EF4-FFF2-40B4-BE49-F238E27FC236}">
                <a16:creationId xmlns:a16="http://schemas.microsoft.com/office/drawing/2014/main" id="{2BC9F548-53DB-04A4-CC0A-C5196DF19C30}"/>
              </a:ext>
            </a:extLst>
          </p:cNvPr>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a:extLst>
              <a:ext uri="{FF2B5EF4-FFF2-40B4-BE49-F238E27FC236}">
                <a16:creationId xmlns:a16="http://schemas.microsoft.com/office/drawing/2014/main" id="{B817063E-0A68-C391-7474-F6AAB6975A03}"/>
              </a:ext>
            </a:extLst>
          </p:cNvPr>
          <p:cNvSpPr txBox="1">
            <a:spLocks noGrp="1"/>
          </p:cNvSpPr>
          <p:nvPr>
            <p:ph type="title"/>
          </p:nvPr>
        </p:nvSpPr>
        <p:spPr>
          <a:xfrm>
            <a:off x="1363794" y="2554489"/>
            <a:ext cx="6575196"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endParaRPr lang="en-US" dirty="0"/>
          </a:p>
        </p:txBody>
      </p:sp>
      <p:sp>
        <p:nvSpPr>
          <p:cNvPr id="438" name="Google Shape;438;p31">
            <a:extLst>
              <a:ext uri="{FF2B5EF4-FFF2-40B4-BE49-F238E27FC236}">
                <a16:creationId xmlns:a16="http://schemas.microsoft.com/office/drawing/2014/main" id="{AA0B8DBA-0C2E-89DA-5AE3-89BBECEAD006}"/>
              </a:ext>
            </a:extLst>
          </p:cNvPr>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39" name="Google Shape;439;p31">
            <a:extLst>
              <a:ext uri="{FF2B5EF4-FFF2-40B4-BE49-F238E27FC236}">
                <a16:creationId xmlns:a16="http://schemas.microsoft.com/office/drawing/2014/main" id="{991C2458-1649-B150-F51F-43FA8873674F}"/>
              </a:ext>
            </a:extLst>
          </p:cNvPr>
          <p:cNvGrpSpPr/>
          <p:nvPr/>
        </p:nvGrpSpPr>
        <p:grpSpPr>
          <a:xfrm>
            <a:off x="1904099" y="-1529434"/>
            <a:ext cx="2837840" cy="3551812"/>
            <a:chOff x="1904099" y="-1529434"/>
            <a:chExt cx="2837840" cy="3551812"/>
          </a:xfrm>
        </p:grpSpPr>
        <p:sp>
          <p:nvSpPr>
            <p:cNvPr id="440" name="Google Shape;440;p31">
              <a:extLst>
                <a:ext uri="{FF2B5EF4-FFF2-40B4-BE49-F238E27FC236}">
                  <a16:creationId xmlns:a16="http://schemas.microsoft.com/office/drawing/2014/main" id="{AD749BAF-ECB2-750C-8CF2-6B33C67278F5}"/>
                </a:ext>
              </a:extLst>
            </p:cNvPr>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a:extLst>
                <a:ext uri="{FF2B5EF4-FFF2-40B4-BE49-F238E27FC236}">
                  <a16:creationId xmlns:a16="http://schemas.microsoft.com/office/drawing/2014/main" id="{E6DD30D9-4F59-3ECE-A10A-07A75E05A418}"/>
                </a:ext>
              </a:extLst>
            </p:cNvPr>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a:extLst>
                <a:ext uri="{FF2B5EF4-FFF2-40B4-BE49-F238E27FC236}">
                  <a16:creationId xmlns:a16="http://schemas.microsoft.com/office/drawing/2014/main" id="{ED5C44FB-D8ED-C8F8-A091-CC673A2286EA}"/>
                </a:ext>
              </a:extLst>
            </p:cNvPr>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a:extLst>
                <a:ext uri="{FF2B5EF4-FFF2-40B4-BE49-F238E27FC236}">
                  <a16:creationId xmlns:a16="http://schemas.microsoft.com/office/drawing/2014/main" id="{DBF92F89-F7BD-6716-49B1-B3692DB204DF}"/>
                </a:ext>
              </a:extLst>
            </p:cNvPr>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a:extLst>
                <a:ext uri="{FF2B5EF4-FFF2-40B4-BE49-F238E27FC236}">
                  <a16:creationId xmlns:a16="http://schemas.microsoft.com/office/drawing/2014/main" id="{3F2DBE40-B89D-F1CF-26DC-70C9E9C3FBFB}"/>
                </a:ext>
              </a:extLst>
            </p:cNvPr>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a:extLst>
              <a:ext uri="{FF2B5EF4-FFF2-40B4-BE49-F238E27FC236}">
                <a16:creationId xmlns:a16="http://schemas.microsoft.com/office/drawing/2014/main" id="{C4A71BAC-573F-4D66-27DC-F84EFB1F481B}"/>
              </a:ext>
            </a:extLst>
          </p:cNvPr>
          <p:cNvSpPr/>
          <p:nvPr/>
        </p:nvSpPr>
        <p:spPr>
          <a:xfrm>
            <a:off x="2704650" y="3474063"/>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a:extLst>
              <a:ext uri="{FF2B5EF4-FFF2-40B4-BE49-F238E27FC236}">
                <a16:creationId xmlns:a16="http://schemas.microsoft.com/office/drawing/2014/main" id="{27FDA0AE-1CE4-BA62-1CCE-57A2B549E1AF}"/>
              </a:ext>
            </a:extLst>
          </p:cNvPr>
          <p:cNvGrpSpPr/>
          <p:nvPr/>
        </p:nvGrpSpPr>
        <p:grpSpPr>
          <a:xfrm>
            <a:off x="1977334" y="3761457"/>
            <a:ext cx="5006600" cy="2547208"/>
            <a:chOff x="1977334" y="3761457"/>
            <a:chExt cx="5006600" cy="2547208"/>
          </a:xfrm>
        </p:grpSpPr>
        <p:sp>
          <p:nvSpPr>
            <p:cNvPr id="447" name="Google Shape;447;p31">
              <a:extLst>
                <a:ext uri="{FF2B5EF4-FFF2-40B4-BE49-F238E27FC236}">
                  <a16:creationId xmlns:a16="http://schemas.microsoft.com/office/drawing/2014/main" id="{CD989736-254C-FFB3-9D9C-C8C33206420F}"/>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a:extLst>
                <a:ext uri="{FF2B5EF4-FFF2-40B4-BE49-F238E27FC236}">
                  <a16:creationId xmlns:a16="http://schemas.microsoft.com/office/drawing/2014/main" id="{0BD0A1A0-491C-6BEA-9F0C-1EA1A5BEE85B}"/>
                </a:ext>
              </a:extLst>
            </p:cNvPr>
            <p:cNvGrpSpPr/>
            <p:nvPr/>
          </p:nvGrpSpPr>
          <p:grpSpPr>
            <a:xfrm>
              <a:off x="4400671" y="3821498"/>
              <a:ext cx="2583262" cy="2084187"/>
              <a:chOff x="4400671" y="3821498"/>
              <a:chExt cx="2583262" cy="2084187"/>
            </a:xfrm>
          </p:grpSpPr>
          <p:sp>
            <p:nvSpPr>
              <p:cNvPr id="449" name="Google Shape;449;p31">
                <a:extLst>
                  <a:ext uri="{FF2B5EF4-FFF2-40B4-BE49-F238E27FC236}">
                    <a16:creationId xmlns:a16="http://schemas.microsoft.com/office/drawing/2014/main" id="{080EFAFC-A763-AE76-2EC6-AE3A1E82D881}"/>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a:extLst>
                  <a:ext uri="{FF2B5EF4-FFF2-40B4-BE49-F238E27FC236}">
                    <a16:creationId xmlns:a16="http://schemas.microsoft.com/office/drawing/2014/main" id="{7E819092-A399-3CBE-E28F-12A941A09E10}"/>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a:extLst>
                  <a:ext uri="{FF2B5EF4-FFF2-40B4-BE49-F238E27FC236}">
                    <a16:creationId xmlns:a16="http://schemas.microsoft.com/office/drawing/2014/main" id="{6107A022-D2EE-3439-23A0-2CE787C590C4}"/>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a:extLst>
                  <a:ext uri="{FF2B5EF4-FFF2-40B4-BE49-F238E27FC236}">
                    <a16:creationId xmlns:a16="http://schemas.microsoft.com/office/drawing/2014/main" id="{9D6F054B-6DDE-442B-13BA-D758F2176ADC}"/>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a:extLst>
                  <a:ext uri="{FF2B5EF4-FFF2-40B4-BE49-F238E27FC236}">
                    <a16:creationId xmlns:a16="http://schemas.microsoft.com/office/drawing/2014/main" id="{5907E28D-8FDD-D153-DDAC-53E2CB24CB95}"/>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a:extLst>
                <a:ext uri="{FF2B5EF4-FFF2-40B4-BE49-F238E27FC236}">
                  <a16:creationId xmlns:a16="http://schemas.microsoft.com/office/drawing/2014/main" id="{5891B05B-035D-8E23-64C1-ECF12A36B970}"/>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a:extLst>
                <a:ext uri="{FF2B5EF4-FFF2-40B4-BE49-F238E27FC236}">
                  <a16:creationId xmlns:a16="http://schemas.microsoft.com/office/drawing/2014/main" id="{79728DE7-5A57-60F0-3CBE-3278A672D286}"/>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a:extLst>
                <a:ext uri="{FF2B5EF4-FFF2-40B4-BE49-F238E27FC236}">
                  <a16:creationId xmlns:a16="http://schemas.microsoft.com/office/drawing/2014/main" id="{A59EFE68-B7E5-E648-2677-BCE30548870B}"/>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extLst>
                <a:ext uri="{FF2B5EF4-FFF2-40B4-BE49-F238E27FC236}">
                  <a16:creationId xmlns:a16="http://schemas.microsoft.com/office/drawing/2014/main" id="{E2C7F184-EC60-1870-8256-EC2468EC6D83}"/>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extLst>
                <a:ext uri="{FF2B5EF4-FFF2-40B4-BE49-F238E27FC236}">
                  <a16:creationId xmlns:a16="http://schemas.microsoft.com/office/drawing/2014/main" id="{2DF6CB46-F981-6CF2-FE73-6040FB240076}"/>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extLst>
                <a:ext uri="{FF2B5EF4-FFF2-40B4-BE49-F238E27FC236}">
                  <a16:creationId xmlns:a16="http://schemas.microsoft.com/office/drawing/2014/main" id="{6EB4A682-E555-8213-AA8D-C0E0829930E6}"/>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a:extLst>
                <a:ext uri="{FF2B5EF4-FFF2-40B4-BE49-F238E27FC236}">
                  <a16:creationId xmlns:a16="http://schemas.microsoft.com/office/drawing/2014/main" id="{E3A1C4C7-4270-7D4A-FD4B-27B615953B8C}"/>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a:extLst>
                <a:ext uri="{FF2B5EF4-FFF2-40B4-BE49-F238E27FC236}">
                  <a16:creationId xmlns:a16="http://schemas.microsoft.com/office/drawing/2014/main" id="{6D4F382E-A0BA-5942-8654-D5D8D97FE6BB}"/>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82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6"/>
          <p:cNvSpPr txBox="1">
            <a:spLocks noGrp="1"/>
          </p:cNvSpPr>
          <p:nvPr>
            <p:ph type="subTitle" idx="2"/>
          </p:nvPr>
        </p:nvSpPr>
        <p:spPr>
          <a:xfrm>
            <a:off x="1362714" y="1803474"/>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b="0" i="0" dirty="0" err="1">
                <a:solidFill>
                  <a:srgbClr val="E8E8E8"/>
                </a:solidFill>
                <a:effectLst/>
                <a:latin typeface="Alata" panose="020B0604020202020204" charset="0"/>
                <a:cs typeface="Alata" panose="020B0604020202020204" charset="0"/>
              </a:rPr>
              <a:t>Tốc</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độ</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của</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liên</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kết</a:t>
            </a:r>
            <a:r>
              <a:rPr lang="en-US" sz="1300" b="0" i="0" dirty="0">
                <a:solidFill>
                  <a:srgbClr val="E8E8E8"/>
                </a:solidFill>
                <a:effectLst/>
                <a:latin typeface="Alata" panose="020B0604020202020204" charset="0"/>
                <a:cs typeface="Alata" panose="020B0604020202020204" charset="0"/>
              </a:rPr>
              <a:t>, QoS </a:t>
            </a:r>
            <a:r>
              <a:rPr lang="en-US" sz="1300" b="0" i="0" dirty="0" err="1">
                <a:solidFill>
                  <a:srgbClr val="E8E8E8"/>
                </a:solidFill>
                <a:effectLst/>
                <a:latin typeface="Alata" panose="020B0604020202020204" charset="0"/>
                <a:cs typeface="Alata" panose="020B0604020202020204" charset="0"/>
              </a:rPr>
              <a:t>có</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thể</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chỉ</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định</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cách</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bộ</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định</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tuyến</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sử</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dụng</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băng</a:t>
            </a:r>
            <a:r>
              <a:rPr lang="en-US" sz="1300" b="0" i="0" dirty="0">
                <a:solidFill>
                  <a:srgbClr val="E8E8E8"/>
                </a:solidFill>
                <a:effectLst/>
                <a:latin typeface="Alata" panose="020B0604020202020204" charset="0"/>
                <a:cs typeface="Alata" panose="020B0604020202020204" charset="0"/>
              </a:rPr>
              <a:t> </a:t>
            </a:r>
            <a:r>
              <a:rPr lang="en-US" sz="1300" b="0" i="0" dirty="0" err="1">
                <a:solidFill>
                  <a:srgbClr val="E8E8E8"/>
                </a:solidFill>
                <a:effectLst/>
                <a:latin typeface="Alata" panose="020B0604020202020204" charset="0"/>
                <a:cs typeface="Alata" panose="020B0604020202020204" charset="0"/>
              </a:rPr>
              <a:t>thông</a:t>
            </a:r>
            <a:r>
              <a:rPr lang="en-US" sz="1300" b="0" i="0" dirty="0">
                <a:solidFill>
                  <a:srgbClr val="E8E8E8"/>
                </a:solidFill>
                <a:effectLst/>
                <a:latin typeface="Alata" panose="020B0604020202020204" charset="0"/>
                <a:cs typeface="Alata" panose="020B0604020202020204" charset="0"/>
              </a:rPr>
              <a:t>.</a:t>
            </a:r>
            <a:endParaRPr sz="1300" dirty="0">
              <a:latin typeface="Alata" panose="020B0604020202020204" charset="0"/>
              <a:cs typeface="Alata" panose="020B0604020202020204" charset="0"/>
            </a:endParaRPr>
          </a:p>
        </p:txBody>
      </p:sp>
      <p:sp>
        <p:nvSpPr>
          <p:cNvPr id="527" name="Google Shape;527;p36"/>
          <p:cNvSpPr txBox="1">
            <a:spLocks noGrp="1"/>
          </p:cNvSpPr>
          <p:nvPr>
            <p:ph type="subTitle" idx="4"/>
          </p:nvPr>
        </p:nvSpPr>
        <p:spPr>
          <a:xfrm>
            <a:off x="1384278" y="3281959"/>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300" b="0" i="0" dirty="0">
                <a:solidFill>
                  <a:srgbClr val="E8E8E8"/>
                </a:solidFill>
                <a:effectLst/>
                <a:latin typeface="Alata" panose="020B0604020202020204" charset="0"/>
                <a:cs typeface="Alata" panose="020B0604020202020204" charset="0"/>
              </a:rPr>
              <a:t>Lượng dữ liệu bị mất do mất gói tin. QoS cho phép quyết định </a:t>
            </a:r>
            <a:r>
              <a:rPr lang="vi-VN" sz="1300" b="1" i="0" dirty="0">
                <a:solidFill>
                  <a:srgbClr val="E8E8E8"/>
                </a:solidFill>
                <a:effectLst/>
                <a:latin typeface="Alata" panose="020B0604020202020204" charset="0"/>
                <a:cs typeface="Alata" panose="020B0604020202020204" charset="0"/>
              </a:rPr>
              <a:t>loại bỏ gói tin nào</a:t>
            </a:r>
            <a:r>
              <a:rPr lang="vi-VN" sz="1300" b="0" i="0" dirty="0">
                <a:solidFill>
                  <a:srgbClr val="E8E8E8"/>
                </a:solidFill>
                <a:effectLst/>
                <a:latin typeface="Alata" panose="020B0604020202020204" charset="0"/>
                <a:cs typeface="Alata" panose="020B0604020202020204" charset="0"/>
              </a:rPr>
              <a:t> trong trường hợp tắc nghẽn.</a:t>
            </a:r>
            <a:endParaRPr sz="1300" dirty="0">
              <a:latin typeface="Alata" panose="020B0604020202020204" charset="0"/>
              <a:cs typeface="Alata" panose="020B0604020202020204" charset="0"/>
            </a:endParaRPr>
          </a:p>
        </p:txBody>
      </p:sp>
      <p:sp>
        <p:nvSpPr>
          <p:cNvPr id="528" name="Google Shape;528;p36"/>
          <p:cNvSpPr txBox="1">
            <a:spLocks noGrp="1"/>
          </p:cNvSpPr>
          <p:nvPr>
            <p:ph type="subTitle" idx="5"/>
          </p:nvPr>
        </p:nvSpPr>
        <p:spPr>
          <a:xfrm>
            <a:off x="4814286" y="3295527"/>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300" b="0" i="0" dirty="0">
                <a:solidFill>
                  <a:srgbClr val="E8E8E8"/>
                </a:solidFill>
                <a:effectLst/>
                <a:latin typeface="Alata" panose="020B0604020202020204" charset="0"/>
                <a:cs typeface="Alata" panose="020B0604020202020204" charset="0"/>
              </a:rPr>
              <a:t>Tốc độ không đều của các gói tin trên mạng, gây ra hiện tượng méo tiếng hoặc khoảng cách trong âm thanh/video</a:t>
            </a:r>
            <a:endParaRPr sz="1300" dirty="0">
              <a:latin typeface="Alata" panose="020B0604020202020204" charset="0"/>
              <a:cs typeface="Alata" panose="020B0604020202020204" charset="0"/>
            </a:endParaRPr>
          </a:p>
        </p:txBody>
      </p:sp>
      <p:sp>
        <p:nvSpPr>
          <p:cNvPr id="529" name="Google Shape;52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thành phần cơ bản</a:t>
            </a:r>
            <a:endParaRPr dirty="0"/>
          </a:p>
        </p:txBody>
      </p:sp>
      <p:sp>
        <p:nvSpPr>
          <p:cNvPr id="530" name="Google Shape;530;p36"/>
          <p:cNvSpPr txBox="1">
            <a:spLocks noGrp="1"/>
          </p:cNvSpPr>
          <p:nvPr>
            <p:ph type="subTitle" idx="1"/>
          </p:nvPr>
        </p:nvSpPr>
        <p:spPr>
          <a:xfrm>
            <a:off x="1362712" y="130647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0" dirty="0">
                <a:solidFill>
                  <a:srgbClr val="E8E8E8"/>
                </a:solidFill>
                <a:effectLst/>
                <a:latin typeface="Alata" panose="020B0604020202020204" charset="0"/>
                <a:cs typeface="Alata" panose="020B0604020202020204" charset="0"/>
              </a:rPr>
              <a:t>BĂNG THÔNG (BANDWIDTH)</a:t>
            </a:r>
            <a:endParaRPr lang="en-US" b="0" dirty="0">
              <a:latin typeface="Alata" panose="020B0604020202020204" charset="0"/>
              <a:cs typeface="Alata" panose="020B0604020202020204" charset="0"/>
            </a:endParaRPr>
          </a:p>
        </p:txBody>
      </p:sp>
      <p:sp>
        <p:nvSpPr>
          <p:cNvPr id="531" name="Google Shape;531;p36"/>
          <p:cNvSpPr txBox="1">
            <a:spLocks noGrp="1"/>
          </p:cNvSpPr>
          <p:nvPr>
            <p:ph type="subTitle" idx="6"/>
          </p:nvPr>
        </p:nvSpPr>
        <p:spPr>
          <a:xfrm>
            <a:off x="1384278" y="2756059"/>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0" dirty="0">
                <a:solidFill>
                  <a:srgbClr val="E8E8E8"/>
                </a:solidFill>
                <a:effectLst/>
                <a:latin typeface="Google Sans Text"/>
              </a:rPr>
              <a:t>MẤT MÁT (LOSS)</a:t>
            </a:r>
            <a:endParaRPr lang="en-US" b="0" dirty="0"/>
          </a:p>
        </p:txBody>
      </p:sp>
      <p:sp>
        <p:nvSpPr>
          <p:cNvPr id="532" name="Google Shape;532;p36"/>
          <p:cNvSpPr txBox="1">
            <a:spLocks noGrp="1"/>
          </p:cNvSpPr>
          <p:nvPr>
            <p:ph type="subTitle" idx="7"/>
          </p:nvPr>
        </p:nvSpPr>
        <p:spPr>
          <a:xfrm>
            <a:off x="4814288" y="1175484"/>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0" dirty="0">
                <a:solidFill>
                  <a:srgbClr val="E8E8E8"/>
                </a:solidFill>
                <a:effectLst/>
                <a:latin typeface="Google Sans Text"/>
              </a:rPr>
              <a:t>ĐỘ TRỄ (DELAY)</a:t>
            </a:r>
            <a:endParaRPr lang="en-US" b="0" dirty="0"/>
          </a:p>
        </p:txBody>
      </p:sp>
      <p:sp>
        <p:nvSpPr>
          <p:cNvPr id="533" name="Google Shape;533;p36"/>
          <p:cNvSpPr txBox="1">
            <a:spLocks noGrp="1"/>
          </p:cNvSpPr>
          <p:nvPr>
            <p:ph type="subTitle" idx="8"/>
          </p:nvPr>
        </p:nvSpPr>
        <p:spPr>
          <a:xfrm>
            <a:off x="4814286" y="2747277"/>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0" dirty="0">
                <a:solidFill>
                  <a:srgbClr val="E8E8E8"/>
                </a:solidFill>
                <a:effectLst/>
                <a:latin typeface="Google Sans Text"/>
              </a:rPr>
              <a:t>JITTER</a:t>
            </a:r>
            <a:endParaRPr lang="en-US" b="0" dirty="0"/>
          </a:p>
        </p:txBody>
      </p:sp>
      <p:sp>
        <p:nvSpPr>
          <p:cNvPr id="4" name="Subtitle 3">
            <a:extLst>
              <a:ext uri="{FF2B5EF4-FFF2-40B4-BE49-F238E27FC236}">
                <a16:creationId xmlns:a16="http://schemas.microsoft.com/office/drawing/2014/main" id="{D963F604-627B-057A-DA0C-D67A10FBE62D}"/>
              </a:ext>
            </a:extLst>
          </p:cNvPr>
          <p:cNvSpPr>
            <a:spLocks noGrp="1" noChangeArrowheads="1"/>
          </p:cNvSpPr>
          <p:nvPr>
            <p:ph type="subTitle" idx="3"/>
          </p:nvPr>
        </p:nvSpPr>
        <p:spPr bwMode="auto">
          <a:xfrm>
            <a:off x="5091320" y="1832375"/>
            <a:ext cx="241293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Thời</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gian</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để</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một</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gói</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tin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đi</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từ</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nguồn</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đến</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đích</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QoS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cho</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phép</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tạo</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1" i="0" u="none" strike="noStrike" cap="none" normalizeH="0" baseline="0" dirty="0" err="1">
                <a:ln>
                  <a:noFill/>
                </a:ln>
                <a:solidFill>
                  <a:srgbClr val="E8E8E8"/>
                </a:solidFill>
                <a:effectLst/>
                <a:latin typeface="Alata" panose="020B0604020202020204" charset="0"/>
                <a:cs typeface="Alata" panose="020B0604020202020204" charset="0"/>
              </a:rPr>
              <a:t>hàng</a:t>
            </a:r>
            <a:r>
              <a:rPr kumimoji="0" lang="en-US" altLang="en-US" sz="1300" b="1"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1" i="0" u="none" strike="noStrike" cap="none" normalizeH="0" baseline="0" dirty="0" err="1">
                <a:ln>
                  <a:noFill/>
                </a:ln>
                <a:solidFill>
                  <a:srgbClr val="E8E8E8"/>
                </a:solidFill>
                <a:effectLst/>
                <a:latin typeface="Alata" panose="020B0604020202020204" charset="0"/>
                <a:cs typeface="Alata" panose="020B0604020202020204" charset="0"/>
              </a:rPr>
              <a:t>đợi</a:t>
            </a:r>
            <a:r>
              <a:rPr kumimoji="0" lang="en-US" altLang="en-US" sz="1300" b="1"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1" i="0" u="none" strike="noStrike" cap="none" normalizeH="0" baseline="0" dirty="0" err="1">
                <a:ln>
                  <a:noFill/>
                </a:ln>
                <a:solidFill>
                  <a:srgbClr val="E8E8E8"/>
                </a:solidFill>
                <a:effectLst/>
                <a:latin typeface="Alata" panose="020B0604020202020204" charset="0"/>
                <a:cs typeface="Alata" panose="020B0604020202020204" charset="0"/>
              </a:rPr>
              <a:t>ưu</a:t>
            </a:r>
            <a:r>
              <a:rPr kumimoji="0" lang="en-US" altLang="en-US" sz="1300" b="1"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1" i="0" u="none" strike="noStrike" cap="none" normalizeH="0" baseline="0" dirty="0" err="1">
                <a:ln>
                  <a:noFill/>
                </a:ln>
                <a:solidFill>
                  <a:srgbClr val="E8E8E8"/>
                </a:solidFill>
                <a:effectLst/>
                <a:latin typeface="Alata" panose="020B0604020202020204" charset="0"/>
                <a:cs typeface="Alata" panose="020B0604020202020204" charset="0"/>
              </a:rPr>
              <a:t>tiên</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cho</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một</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số</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loại</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lưu</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rgbClr val="E8E8E8"/>
                </a:solidFill>
                <a:effectLst/>
                <a:latin typeface="Alata" panose="020B0604020202020204" charset="0"/>
                <a:cs typeface="Alata" panose="020B0604020202020204" charset="0"/>
              </a:rPr>
              <a:t>lượng</a:t>
            </a:r>
            <a:r>
              <a:rPr kumimoji="0" lang="en-US" altLang="en-US" sz="1300" b="0" i="0" u="none" strike="noStrike" cap="none" normalizeH="0" baseline="0" dirty="0">
                <a:ln>
                  <a:noFill/>
                </a:ln>
                <a:solidFill>
                  <a:srgbClr val="E8E8E8"/>
                </a:solidFill>
                <a:effectLst/>
                <a:latin typeface="Alata" panose="020B0604020202020204" charset="0"/>
                <a:cs typeface="Alata" panose="020B0604020202020204" charset="0"/>
              </a:rPr>
              <a:t>.</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4"/>
          <p:cNvSpPr txBox="1">
            <a:spLocks noGrp="1"/>
          </p:cNvSpPr>
          <p:nvPr>
            <p:ph type="subTitle" idx="1"/>
          </p:nvPr>
        </p:nvSpPr>
        <p:spPr>
          <a:xfrm>
            <a:off x="862090" y="1385952"/>
            <a:ext cx="2556024"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0" dirty="0">
                <a:solidFill>
                  <a:srgbClr val="E8E8E8"/>
                </a:solidFill>
                <a:effectLst/>
                <a:latin typeface="+mj-lt"/>
              </a:rPr>
              <a:t>TRÁNH MẤT GÓI TIN</a:t>
            </a:r>
            <a:endParaRPr lang="en-US" b="0" dirty="0">
              <a:latin typeface="+mj-lt"/>
            </a:endParaRPr>
          </a:p>
        </p:txBody>
      </p:sp>
      <p:sp>
        <p:nvSpPr>
          <p:cNvPr id="495" name="Google Shape;495;p34"/>
          <p:cNvSpPr txBox="1">
            <a:spLocks noGrp="1"/>
          </p:cNvSpPr>
          <p:nvPr>
            <p:ph type="subTitle" idx="5"/>
          </p:nvPr>
        </p:nvSpPr>
        <p:spPr>
          <a:xfrm>
            <a:off x="3418114" y="1281402"/>
            <a:ext cx="2180400" cy="78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0" dirty="0">
                <a:solidFill>
                  <a:srgbClr val="E8E8E8"/>
                </a:solidFill>
                <a:effectLst/>
                <a:latin typeface="Alata" panose="020B0604020202020204" charset="0"/>
                <a:cs typeface="Alata" panose="020B0604020202020204" charset="0"/>
              </a:rPr>
              <a:t>PHÂN LOẠI VÀ ĐÁNH DẤU</a:t>
            </a:r>
            <a:endParaRPr lang="en-US" b="0" dirty="0">
              <a:latin typeface="Alata" panose="020B0604020202020204" charset="0"/>
              <a:cs typeface="Alata" panose="020B0604020202020204" charset="0"/>
            </a:endParaRPr>
          </a:p>
        </p:txBody>
      </p:sp>
      <p:sp>
        <p:nvSpPr>
          <p:cNvPr id="496" name="Google Shape;496;p34"/>
          <p:cNvSpPr txBox="1">
            <a:spLocks noGrp="1"/>
          </p:cNvSpPr>
          <p:nvPr>
            <p:ph type="subTitle" idx="6"/>
          </p:nvPr>
        </p:nvSpPr>
        <p:spPr>
          <a:xfrm>
            <a:off x="5736549" y="1278290"/>
            <a:ext cx="2180400" cy="78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0" dirty="0">
                <a:solidFill>
                  <a:srgbClr val="E8E8E8"/>
                </a:solidFill>
                <a:effectLst/>
                <a:latin typeface="Alata" panose="020B0604020202020204" charset="0"/>
                <a:cs typeface="Alata" panose="020B0604020202020204" charset="0"/>
              </a:rPr>
              <a:t>QUẢN LÝ TẮC NGHẼN</a:t>
            </a:r>
            <a:endParaRPr lang="en-US" b="0" dirty="0">
              <a:latin typeface="Alata" panose="020B0604020202020204" charset="0"/>
              <a:cs typeface="Alata" panose="020B0604020202020204" charset="0"/>
            </a:endParaRPr>
          </a:p>
        </p:txBody>
      </p:sp>
      <p:sp>
        <p:nvSpPr>
          <p:cNvPr id="497" name="Google Shape;49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kỹ thuật đảm bảo QoS</a:t>
            </a:r>
            <a:endParaRPr dirty="0"/>
          </a:p>
        </p:txBody>
      </p:sp>
      <p:grpSp>
        <p:nvGrpSpPr>
          <p:cNvPr id="501" name="Google Shape;501;p34"/>
          <p:cNvGrpSpPr/>
          <p:nvPr/>
        </p:nvGrpSpPr>
        <p:grpSpPr>
          <a:xfrm>
            <a:off x="8092953" y="4019885"/>
            <a:ext cx="1123603" cy="1123603"/>
            <a:chOff x="8092953" y="4019885"/>
            <a:chExt cx="1123603" cy="1123603"/>
          </a:xfrm>
        </p:grpSpPr>
        <p:sp>
          <p:nvSpPr>
            <p:cNvPr id="502" name="Google Shape;502;p34"/>
            <p:cNvSpPr/>
            <p:nvPr/>
          </p:nvSpPr>
          <p:spPr>
            <a:xfrm rot="8100000">
              <a:off x="8546967" y="4588782"/>
              <a:ext cx="374076" cy="364909"/>
            </a:xfrm>
            <a:custGeom>
              <a:avLst/>
              <a:gdLst/>
              <a:ahLst/>
              <a:cxnLst/>
              <a:rect l="l" t="t" r="r" b="b"/>
              <a:pathLst>
                <a:path w="5427" h="5294" extrusionOk="0">
                  <a:moveTo>
                    <a:pt x="4628" y="0"/>
                  </a:moveTo>
                  <a:cubicBezTo>
                    <a:pt x="4436" y="0"/>
                    <a:pt x="4244" y="74"/>
                    <a:pt x="4096" y="207"/>
                  </a:cubicBezTo>
                  <a:cubicBezTo>
                    <a:pt x="3830" y="474"/>
                    <a:pt x="3815" y="902"/>
                    <a:pt x="4037" y="1183"/>
                  </a:cubicBezTo>
                  <a:lnTo>
                    <a:pt x="1257" y="3963"/>
                  </a:lnTo>
                  <a:cubicBezTo>
                    <a:pt x="1123" y="3869"/>
                    <a:pt x="968" y="3821"/>
                    <a:pt x="813" y="3821"/>
                  </a:cubicBezTo>
                  <a:cubicBezTo>
                    <a:pt x="627" y="3821"/>
                    <a:pt x="441" y="3891"/>
                    <a:pt x="296" y="4037"/>
                  </a:cubicBezTo>
                  <a:cubicBezTo>
                    <a:pt x="0" y="4318"/>
                    <a:pt x="0" y="4791"/>
                    <a:pt x="296" y="5072"/>
                  </a:cubicBezTo>
                  <a:cubicBezTo>
                    <a:pt x="436" y="5220"/>
                    <a:pt x="625" y="5294"/>
                    <a:pt x="813" y="5294"/>
                  </a:cubicBezTo>
                  <a:cubicBezTo>
                    <a:pt x="1002" y="5294"/>
                    <a:pt x="1190" y="5220"/>
                    <a:pt x="1331" y="5072"/>
                  </a:cubicBezTo>
                  <a:cubicBezTo>
                    <a:pt x="1597" y="4821"/>
                    <a:pt x="1627" y="4421"/>
                    <a:pt x="1420" y="4126"/>
                  </a:cubicBezTo>
                  <a:lnTo>
                    <a:pt x="4199" y="1346"/>
                  </a:lnTo>
                  <a:cubicBezTo>
                    <a:pt x="4321" y="1429"/>
                    <a:pt x="4468" y="1471"/>
                    <a:pt x="4615" y="1471"/>
                  </a:cubicBezTo>
                  <a:cubicBezTo>
                    <a:pt x="4809" y="1471"/>
                    <a:pt x="5003" y="1400"/>
                    <a:pt x="5146" y="1257"/>
                  </a:cubicBezTo>
                  <a:cubicBezTo>
                    <a:pt x="5427" y="961"/>
                    <a:pt x="5427" y="503"/>
                    <a:pt x="5146" y="207"/>
                  </a:cubicBezTo>
                  <a:cubicBezTo>
                    <a:pt x="4998" y="74"/>
                    <a:pt x="4806" y="0"/>
                    <a:pt x="4628"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rot="8100000">
              <a:off x="8219538" y="4222395"/>
              <a:ext cx="870432" cy="718582"/>
            </a:xfrm>
            <a:custGeom>
              <a:avLst/>
              <a:gdLst/>
              <a:ahLst/>
              <a:cxnLst/>
              <a:rect l="l" t="t" r="r" b="b"/>
              <a:pathLst>
                <a:path w="12628" h="10425" extrusionOk="0">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C0A5AD7E-2899-F20E-3FEE-FACEA098FBC3}"/>
              </a:ext>
            </a:extLst>
          </p:cNvPr>
          <p:cNvSpPr>
            <a:spLocks noGrp="1" noChangeArrowheads="1"/>
          </p:cNvSpPr>
          <p:nvPr>
            <p:ph type="subTitle" idx="2"/>
          </p:nvPr>
        </p:nvSpPr>
        <p:spPr bwMode="auto">
          <a:xfrm>
            <a:off x="862090" y="2063202"/>
            <a:ext cx="241798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Tăng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khả</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năng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liên</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kết</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để</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giảm</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tắc</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nghẽn</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Đảm</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bảo</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đủ</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băng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thông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và</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tăng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không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gian</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đệm</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Loại</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bỏ</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các</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gói</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ưu</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tiên</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thấp</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trước</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khi</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tắc</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nghẽn</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xảy</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ra.</a:t>
            </a:r>
            <a:endPar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endParaRPr>
          </a:p>
        </p:txBody>
      </p:sp>
      <p:sp>
        <p:nvSpPr>
          <p:cNvPr id="4" name="Subtitle 3">
            <a:extLst>
              <a:ext uri="{FF2B5EF4-FFF2-40B4-BE49-F238E27FC236}">
                <a16:creationId xmlns:a16="http://schemas.microsoft.com/office/drawing/2014/main" id="{182E15AB-67CF-63CE-B48D-8F748E59278C}"/>
              </a:ext>
            </a:extLst>
          </p:cNvPr>
          <p:cNvSpPr>
            <a:spLocks noGrp="1" noChangeArrowheads="1"/>
          </p:cNvSpPr>
          <p:nvPr>
            <p:ph type="subTitle" idx="3"/>
          </p:nvPr>
        </p:nvSpPr>
        <p:spPr bwMode="auto">
          <a:xfrm>
            <a:off x="3412845" y="2067795"/>
            <a:ext cx="241799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Xác</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định</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và</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đánh</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dấu</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các</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loại</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gói</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dữ</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liệu</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Phân</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bổ</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tài</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nguyên</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mạng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cho</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các</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lớp</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lưu</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lượng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Giảm</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trì</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hoãn</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hoặc</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đánh</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dấu</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lại</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lưu</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lượng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để</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tránh</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tắc</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nghẽn</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endParaRPr>
          </a:p>
        </p:txBody>
      </p:sp>
      <p:sp>
        <p:nvSpPr>
          <p:cNvPr id="5" name="Subtitle 4">
            <a:extLst>
              <a:ext uri="{FF2B5EF4-FFF2-40B4-BE49-F238E27FC236}">
                <a16:creationId xmlns:a16="http://schemas.microsoft.com/office/drawing/2014/main" id="{7ACDFAF0-DAA1-BBB3-D44E-666B7A770700}"/>
              </a:ext>
            </a:extLst>
          </p:cNvPr>
          <p:cNvSpPr>
            <a:spLocks noGrp="1" noChangeArrowheads="1"/>
          </p:cNvSpPr>
          <p:nvPr>
            <p:ph type="subTitle" idx="4"/>
          </p:nvPr>
        </p:nvSpPr>
        <p:spPr bwMode="auto">
          <a:xfrm>
            <a:off x="5963601" y="2067795"/>
            <a:ext cx="1883113"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Xếp</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hàng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đợi</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lưu</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lượng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khi</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vượt</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quá</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tài</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nguyên</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mạng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a:t>
            </a:r>
            <a:endParaRPr lang="en-US" altLang="en-US" sz="1300" dirty="0">
              <a:solidFill>
                <a:schemeClr val="tx1"/>
              </a:solidFill>
              <a:latin typeface="Alata" panose="020B0604020202020204" charset="0"/>
              <a:cs typeface="Alata"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Sử</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dụng</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các</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thuật</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toán</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như</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CBWFQ </a:t>
            </a:r>
            <a:r>
              <a:rPr kumimoji="0" lang="en-US" altLang="en-US" sz="1300" b="0" i="0" u="none" strike="noStrike" cap="none" normalizeH="0" baseline="0" dirty="0" err="1">
                <a:ln>
                  <a:noFill/>
                </a:ln>
                <a:solidFill>
                  <a:schemeClr val="tx1"/>
                </a:solidFill>
                <a:effectLst/>
                <a:latin typeface="Alata" panose="020B0604020202020204" charset="0"/>
                <a:cs typeface="Alata" panose="020B0604020202020204" charset="0"/>
              </a:rPr>
              <a:t>và</a:t>
            </a:r>
            <a:r>
              <a:rPr kumimoji="0" lang="en-US" altLang="en-US" sz="1300" b="0" i="0" u="none" strike="noStrike" cap="none" normalizeH="0" baseline="0" dirty="0">
                <a:ln>
                  <a:noFill/>
                </a:ln>
                <a:solidFill>
                  <a:schemeClr val="tx1"/>
                </a:solidFill>
                <a:effectLst/>
                <a:latin typeface="Alata" panose="020B0604020202020204" charset="0"/>
                <a:cs typeface="Alata" panose="020B0604020202020204" charset="0"/>
              </a:rPr>
              <a:t> LLQ.</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5">
          <a:extLst>
            <a:ext uri="{FF2B5EF4-FFF2-40B4-BE49-F238E27FC236}">
              <a16:creationId xmlns:a16="http://schemas.microsoft.com/office/drawing/2014/main" id="{275A2EEF-E694-08A9-DE73-2E25A60D8EE3}"/>
            </a:ext>
          </a:extLst>
        </p:cNvPr>
        <p:cNvGrpSpPr/>
        <p:nvPr/>
      </p:nvGrpSpPr>
      <p:grpSpPr>
        <a:xfrm>
          <a:off x="0" y="0"/>
          <a:ext cx="0" cy="0"/>
          <a:chOff x="0" y="0"/>
          <a:chExt cx="0" cy="0"/>
        </a:xfrm>
      </p:grpSpPr>
      <p:sp>
        <p:nvSpPr>
          <p:cNvPr id="436" name="Google Shape;436;p31">
            <a:extLst>
              <a:ext uri="{FF2B5EF4-FFF2-40B4-BE49-F238E27FC236}">
                <a16:creationId xmlns:a16="http://schemas.microsoft.com/office/drawing/2014/main" id="{C91672E5-0732-A4C6-63EE-AE1177C510F2}"/>
              </a:ext>
            </a:extLst>
          </p:cNvPr>
          <p:cNvSpPr/>
          <p:nvPr/>
        </p:nvSpPr>
        <p:spPr>
          <a:xfrm>
            <a:off x="3441700" y="763263"/>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a:extLst>
              <a:ext uri="{FF2B5EF4-FFF2-40B4-BE49-F238E27FC236}">
                <a16:creationId xmlns:a16="http://schemas.microsoft.com/office/drawing/2014/main" id="{5BE61A5D-7A64-5514-BDC6-29DE9F4071AD}"/>
              </a:ext>
            </a:extLst>
          </p:cNvPr>
          <p:cNvSpPr txBox="1">
            <a:spLocks noGrp="1"/>
          </p:cNvSpPr>
          <p:nvPr>
            <p:ph type="title"/>
          </p:nvPr>
        </p:nvSpPr>
        <p:spPr>
          <a:xfrm>
            <a:off x="1363794" y="2287013"/>
            <a:ext cx="6575196"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Phân</a:t>
            </a:r>
            <a:r>
              <a:rPr lang="en-US" dirty="0"/>
              <a:t> </a:t>
            </a:r>
            <a:r>
              <a:rPr lang="en-US" dirty="0" err="1"/>
              <a:t>loại</a:t>
            </a:r>
            <a:r>
              <a:rPr lang="en-US" dirty="0"/>
              <a:t> </a:t>
            </a:r>
            <a:r>
              <a:rPr lang="en-US" dirty="0" err="1"/>
              <a:t>và</a:t>
            </a:r>
            <a:r>
              <a:rPr lang="en-US" dirty="0"/>
              <a:t> </a:t>
            </a:r>
            <a:br>
              <a:rPr lang="en-US" dirty="0"/>
            </a:br>
            <a:r>
              <a:rPr lang="en-US" dirty="0" err="1"/>
              <a:t>đánh</a:t>
            </a:r>
            <a:r>
              <a:rPr lang="en-US" dirty="0"/>
              <a:t> </a:t>
            </a:r>
            <a:r>
              <a:rPr lang="en-US" dirty="0" err="1"/>
              <a:t>dấu</a:t>
            </a:r>
            <a:r>
              <a:rPr lang="en-US" dirty="0"/>
              <a:t> </a:t>
            </a:r>
            <a:r>
              <a:rPr lang="en-US" dirty="0" err="1"/>
              <a:t>lưu</a:t>
            </a:r>
            <a:r>
              <a:rPr lang="en-US" dirty="0"/>
              <a:t> </a:t>
            </a:r>
            <a:r>
              <a:rPr lang="en-US" dirty="0" err="1"/>
              <a:t>lượng</a:t>
            </a:r>
            <a:endParaRPr lang="en-US" dirty="0"/>
          </a:p>
        </p:txBody>
      </p:sp>
      <p:sp>
        <p:nvSpPr>
          <p:cNvPr id="438" name="Google Shape;438;p31">
            <a:extLst>
              <a:ext uri="{FF2B5EF4-FFF2-40B4-BE49-F238E27FC236}">
                <a16:creationId xmlns:a16="http://schemas.microsoft.com/office/drawing/2014/main" id="{22D2BDD4-9EE0-060B-E126-32890CF65466}"/>
              </a:ext>
            </a:extLst>
          </p:cNvPr>
          <p:cNvSpPr txBox="1">
            <a:spLocks noGrp="1"/>
          </p:cNvSpPr>
          <p:nvPr>
            <p:ph type="title" idx="2"/>
          </p:nvPr>
        </p:nvSpPr>
        <p:spPr>
          <a:xfrm>
            <a:off x="4027150" y="1427100"/>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39" name="Google Shape;439;p31">
            <a:extLst>
              <a:ext uri="{FF2B5EF4-FFF2-40B4-BE49-F238E27FC236}">
                <a16:creationId xmlns:a16="http://schemas.microsoft.com/office/drawing/2014/main" id="{43DE71B6-8848-335E-4740-73D2262F1F56}"/>
              </a:ext>
            </a:extLst>
          </p:cNvPr>
          <p:cNvGrpSpPr/>
          <p:nvPr/>
        </p:nvGrpSpPr>
        <p:grpSpPr>
          <a:xfrm>
            <a:off x="1904099" y="-1529434"/>
            <a:ext cx="2837840" cy="3551812"/>
            <a:chOff x="1904099" y="-1529434"/>
            <a:chExt cx="2837840" cy="3551812"/>
          </a:xfrm>
        </p:grpSpPr>
        <p:sp>
          <p:nvSpPr>
            <p:cNvPr id="440" name="Google Shape;440;p31">
              <a:extLst>
                <a:ext uri="{FF2B5EF4-FFF2-40B4-BE49-F238E27FC236}">
                  <a16:creationId xmlns:a16="http://schemas.microsoft.com/office/drawing/2014/main" id="{1F6CD055-8FE6-F5EB-4965-0FEE7BBA9348}"/>
                </a:ext>
              </a:extLst>
            </p:cNvPr>
            <p:cNvSpPr/>
            <p:nvPr/>
          </p:nvSpPr>
          <p:spPr>
            <a:xfrm rot="10800000">
              <a:off x="3467464" y="-66820"/>
              <a:ext cx="484483" cy="34620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a:extLst>
                <a:ext uri="{FF2B5EF4-FFF2-40B4-BE49-F238E27FC236}">
                  <a16:creationId xmlns:a16="http://schemas.microsoft.com/office/drawing/2014/main" id="{DF7D12E7-1CBE-958D-24CD-67F0E0DFB9D4}"/>
                </a:ext>
              </a:extLst>
            </p:cNvPr>
            <p:cNvSpPr/>
            <p:nvPr/>
          </p:nvSpPr>
          <p:spPr>
            <a:xfrm rot="10800000">
              <a:off x="3182498" y="-239366"/>
              <a:ext cx="1075767" cy="927156"/>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a:extLst>
                <a:ext uri="{FF2B5EF4-FFF2-40B4-BE49-F238E27FC236}">
                  <a16:creationId xmlns:a16="http://schemas.microsoft.com/office/drawing/2014/main" id="{DDB1C5C8-C3AC-5A9C-1E50-1A73EECE8ECD}"/>
                </a:ext>
              </a:extLst>
            </p:cNvPr>
            <p:cNvSpPr/>
            <p:nvPr/>
          </p:nvSpPr>
          <p:spPr>
            <a:xfrm rot="10800000">
              <a:off x="2419423" y="-115878"/>
              <a:ext cx="1923585" cy="2138257"/>
            </a:xfrm>
            <a:custGeom>
              <a:avLst/>
              <a:gdLst/>
              <a:ahLst/>
              <a:cxnLst/>
              <a:rect l="l" t="t" r="r" b="b"/>
              <a:pathLst>
                <a:path w="35932" h="39942" extrusionOk="0">
                  <a:moveTo>
                    <a:pt x="35148" y="1"/>
                  </a:moveTo>
                  <a:cubicBezTo>
                    <a:pt x="34956" y="15"/>
                    <a:pt x="34778" y="104"/>
                    <a:pt x="34630" y="237"/>
                  </a:cubicBezTo>
                  <a:cubicBezTo>
                    <a:pt x="34497" y="385"/>
                    <a:pt x="34438" y="577"/>
                    <a:pt x="34438" y="769"/>
                  </a:cubicBezTo>
                  <a:cubicBezTo>
                    <a:pt x="34453" y="917"/>
                    <a:pt x="34497" y="1050"/>
                    <a:pt x="34586" y="1169"/>
                  </a:cubicBezTo>
                  <a:lnTo>
                    <a:pt x="31806" y="3948"/>
                  </a:lnTo>
                  <a:lnTo>
                    <a:pt x="22890" y="3948"/>
                  </a:lnTo>
                  <a:lnTo>
                    <a:pt x="18291" y="8532"/>
                  </a:lnTo>
                  <a:lnTo>
                    <a:pt x="18291" y="19430"/>
                  </a:lnTo>
                  <a:lnTo>
                    <a:pt x="14299" y="23422"/>
                  </a:lnTo>
                  <a:lnTo>
                    <a:pt x="9228" y="23422"/>
                  </a:lnTo>
                  <a:lnTo>
                    <a:pt x="578" y="32087"/>
                  </a:lnTo>
                  <a:lnTo>
                    <a:pt x="578" y="38504"/>
                  </a:lnTo>
                  <a:cubicBezTo>
                    <a:pt x="474" y="38533"/>
                    <a:pt x="371" y="38593"/>
                    <a:pt x="282" y="38681"/>
                  </a:cubicBezTo>
                  <a:cubicBezTo>
                    <a:pt x="1" y="38962"/>
                    <a:pt x="1" y="39435"/>
                    <a:pt x="282" y="39731"/>
                  </a:cubicBezTo>
                  <a:cubicBezTo>
                    <a:pt x="430" y="39872"/>
                    <a:pt x="618" y="39942"/>
                    <a:pt x="807" y="39942"/>
                  </a:cubicBezTo>
                  <a:cubicBezTo>
                    <a:pt x="995" y="39942"/>
                    <a:pt x="1184" y="39872"/>
                    <a:pt x="1332" y="39731"/>
                  </a:cubicBezTo>
                  <a:cubicBezTo>
                    <a:pt x="1613" y="39435"/>
                    <a:pt x="1613" y="38962"/>
                    <a:pt x="1332" y="38681"/>
                  </a:cubicBezTo>
                  <a:cubicBezTo>
                    <a:pt x="1184" y="38533"/>
                    <a:pt x="992" y="38459"/>
                    <a:pt x="799" y="38459"/>
                  </a:cubicBezTo>
                  <a:lnTo>
                    <a:pt x="799" y="32175"/>
                  </a:lnTo>
                  <a:lnTo>
                    <a:pt x="9331" y="23644"/>
                  </a:lnTo>
                  <a:lnTo>
                    <a:pt x="14388" y="23644"/>
                  </a:lnTo>
                  <a:lnTo>
                    <a:pt x="18513" y="19518"/>
                  </a:lnTo>
                  <a:lnTo>
                    <a:pt x="18513" y="8621"/>
                  </a:lnTo>
                  <a:lnTo>
                    <a:pt x="22979" y="4170"/>
                  </a:lnTo>
                  <a:lnTo>
                    <a:pt x="31895" y="4170"/>
                  </a:lnTo>
                  <a:lnTo>
                    <a:pt x="34734" y="1331"/>
                  </a:lnTo>
                  <a:cubicBezTo>
                    <a:pt x="34853" y="1424"/>
                    <a:pt x="34997" y="1481"/>
                    <a:pt x="35153" y="1481"/>
                  </a:cubicBezTo>
                  <a:cubicBezTo>
                    <a:pt x="35171" y="1481"/>
                    <a:pt x="35189" y="1481"/>
                    <a:pt x="35207" y="1479"/>
                  </a:cubicBezTo>
                  <a:cubicBezTo>
                    <a:pt x="35399" y="1479"/>
                    <a:pt x="35591" y="1390"/>
                    <a:pt x="35724" y="1243"/>
                  </a:cubicBezTo>
                  <a:cubicBezTo>
                    <a:pt x="35857" y="1095"/>
                    <a:pt x="35931" y="917"/>
                    <a:pt x="35917" y="710"/>
                  </a:cubicBezTo>
                  <a:cubicBezTo>
                    <a:pt x="35917" y="533"/>
                    <a:pt x="35828" y="355"/>
                    <a:pt x="35710" y="222"/>
                  </a:cubicBezTo>
                  <a:cubicBezTo>
                    <a:pt x="35695" y="222"/>
                    <a:pt x="35695" y="208"/>
                    <a:pt x="35680" y="208"/>
                  </a:cubicBezTo>
                  <a:cubicBezTo>
                    <a:pt x="35547" y="74"/>
                    <a:pt x="35370" y="1"/>
                    <a:pt x="35177"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a:extLst>
                <a:ext uri="{FF2B5EF4-FFF2-40B4-BE49-F238E27FC236}">
                  <a16:creationId xmlns:a16="http://schemas.microsoft.com/office/drawing/2014/main" id="{8E2B43EA-03A7-8F28-B0D6-142B6D1E2B17}"/>
                </a:ext>
              </a:extLst>
            </p:cNvPr>
            <p:cNvSpPr/>
            <p:nvPr/>
          </p:nvSpPr>
          <p:spPr>
            <a:xfrm rot="10800000">
              <a:off x="3018631" y="-71388"/>
              <a:ext cx="1214313" cy="1778722"/>
            </a:xfrm>
            <a:custGeom>
              <a:avLst/>
              <a:gdLst/>
              <a:ahLst/>
              <a:cxnLst/>
              <a:rect l="l" t="t" r="r" b="b"/>
              <a:pathLst>
                <a:path w="22683" h="33226" extrusionOk="0">
                  <a:moveTo>
                    <a:pt x="21869" y="0"/>
                  </a:moveTo>
                  <a:cubicBezTo>
                    <a:pt x="21677" y="0"/>
                    <a:pt x="21485" y="74"/>
                    <a:pt x="21337" y="222"/>
                  </a:cubicBezTo>
                  <a:cubicBezTo>
                    <a:pt x="21085" y="488"/>
                    <a:pt x="21056" y="902"/>
                    <a:pt x="21278" y="1183"/>
                  </a:cubicBezTo>
                  <a:lnTo>
                    <a:pt x="18808" y="3667"/>
                  </a:lnTo>
                  <a:lnTo>
                    <a:pt x="18808" y="14373"/>
                  </a:lnTo>
                  <a:lnTo>
                    <a:pt x="13618" y="19577"/>
                  </a:lnTo>
                  <a:lnTo>
                    <a:pt x="8369" y="19577"/>
                  </a:lnTo>
                  <a:lnTo>
                    <a:pt x="651" y="27296"/>
                  </a:lnTo>
                  <a:lnTo>
                    <a:pt x="651" y="31761"/>
                  </a:lnTo>
                  <a:cubicBezTo>
                    <a:pt x="518" y="31791"/>
                    <a:pt x="399" y="31865"/>
                    <a:pt x="296" y="31968"/>
                  </a:cubicBezTo>
                  <a:cubicBezTo>
                    <a:pt x="0" y="32249"/>
                    <a:pt x="0" y="32722"/>
                    <a:pt x="296" y="33003"/>
                  </a:cubicBezTo>
                  <a:cubicBezTo>
                    <a:pt x="436" y="33151"/>
                    <a:pt x="625" y="33225"/>
                    <a:pt x="813" y="33225"/>
                  </a:cubicBezTo>
                  <a:cubicBezTo>
                    <a:pt x="1002" y="33225"/>
                    <a:pt x="1191" y="33151"/>
                    <a:pt x="1331" y="33003"/>
                  </a:cubicBezTo>
                  <a:cubicBezTo>
                    <a:pt x="1627" y="32722"/>
                    <a:pt x="1627" y="32249"/>
                    <a:pt x="1331" y="31968"/>
                  </a:cubicBezTo>
                  <a:cubicBezTo>
                    <a:pt x="1213" y="31835"/>
                    <a:pt x="1035" y="31761"/>
                    <a:pt x="873" y="31746"/>
                  </a:cubicBezTo>
                  <a:lnTo>
                    <a:pt x="873" y="27385"/>
                  </a:lnTo>
                  <a:lnTo>
                    <a:pt x="8458" y="19784"/>
                  </a:lnTo>
                  <a:lnTo>
                    <a:pt x="13707" y="19784"/>
                  </a:lnTo>
                  <a:lnTo>
                    <a:pt x="19030" y="14476"/>
                  </a:lnTo>
                  <a:lnTo>
                    <a:pt x="19030" y="3756"/>
                  </a:lnTo>
                  <a:lnTo>
                    <a:pt x="21440" y="1346"/>
                  </a:lnTo>
                  <a:cubicBezTo>
                    <a:pt x="21565" y="1438"/>
                    <a:pt x="21716" y="1483"/>
                    <a:pt x="21867" y="1483"/>
                  </a:cubicBezTo>
                  <a:cubicBezTo>
                    <a:pt x="22056" y="1483"/>
                    <a:pt x="22247" y="1412"/>
                    <a:pt x="22387" y="1272"/>
                  </a:cubicBezTo>
                  <a:cubicBezTo>
                    <a:pt x="22682" y="976"/>
                    <a:pt x="22682" y="503"/>
                    <a:pt x="22387" y="222"/>
                  </a:cubicBezTo>
                  <a:cubicBezTo>
                    <a:pt x="22239" y="74"/>
                    <a:pt x="22061" y="0"/>
                    <a:pt x="2186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a:extLst>
                <a:ext uri="{FF2B5EF4-FFF2-40B4-BE49-F238E27FC236}">
                  <a16:creationId xmlns:a16="http://schemas.microsoft.com/office/drawing/2014/main" id="{4B329AE4-F758-0650-F16C-53DB11F56672}"/>
                </a:ext>
              </a:extLst>
            </p:cNvPr>
            <p:cNvSpPr/>
            <p:nvPr/>
          </p:nvSpPr>
          <p:spPr>
            <a:xfrm rot="10800000">
              <a:off x="1904099" y="-1529434"/>
              <a:ext cx="2837840" cy="2621723"/>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1">
            <a:extLst>
              <a:ext uri="{FF2B5EF4-FFF2-40B4-BE49-F238E27FC236}">
                <a16:creationId xmlns:a16="http://schemas.microsoft.com/office/drawing/2014/main" id="{E3A3310C-BDB5-15DA-5186-19AE89916463}"/>
              </a:ext>
            </a:extLst>
          </p:cNvPr>
          <p:cNvSpPr/>
          <p:nvPr/>
        </p:nvSpPr>
        <p:spPr>
          <a:xfrm>
            <a:off x="2784042" y="3938854"/>
            <a:ext cx="3734700" cy="33300"/>
          </a:xfrm>
          <a:prstGeom prst="rect">
            <a:avLst/>
          </a:prstGeom>
          <a:gradFill>
            <a:gsLst>
              <a:gs pos="0">
                <a:srgbClr val="49E1BB"/>
              </a:gs>
              <a:gs pos="100000">
                <a:srgbClr val="1E8A6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a:extLst>
              <a:ext uri="{FF2B5EF4-FFF2-40B4-BE49-F238E27FC236}">
                <a16:creationId xmlns:a16="http://schemas.microsoft.com/office/drawing/2014/main" id="{E4512AFC-8947-E23B-78EF-9B3E0D5B52ED}"/>
              </a:ext>
            </a:extLst>
          </p:cNvPr>
          <p:cNvGrpSpPr/>
          <p:nvPr/>
        </p:nvGrpSpPr>
        <p:grpSpPr>
          <a:xfrm>
            <a:off x="1977334" y="3761457"/>
            <a:ext cx="5006600" cy="2547208"/>
            <a:chOff x="1977334" y="3761457"/>
            <a:chExt cx="5006600" cy="2547208"/>
          </a:xfrm>
        </p:grpSpPr>
        <p:sp>
          <p:nvSpPr>
            <p:cNvPr id="447" name="Google Shape;447;p31">
              <a:extLst>
                <a:ext uri="{FF2B5EF4-FFF2-40B4-BE49-F238E27FC236}">
                  <a16:creationId xmlns:a16="http://schemas.microsoft.com/office/drawing/2014/main" id="{864EE068-5640-47FC-8740-5C143EE455A4}"/>
                </a:ext>
              </a:extLst>
            </p:cNvPr>
            <p:cNvSpPr/>
            <p:nvPr/>
          </p:nvSpPr>
          <p:spPr>
            <a:xfrm rot="10800000">
              <a:off x="1977334" y="3761457"/>
              <a:ext cx="2757183" cy="2547208"/>
            </a:xfrm>
            <a:custGeom>
              <a:avLst/>
              <a:gdLst/>
              <a:ahLst/>
              <a:cxnLst/>
              <a:rect l="l" t="t" r="r" b="b"/>
              <a:pathLst>
                <a:path w="53010" h="48973" extrusionOk="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a:extLst>
                <a:ext uri="{FF2B5EF4-FFF2-40B4-BE49-F238E27FC236}">
                  <a16:creationId xmlns:a16="http://schemas.microsoft.com/office/drawing/2014/main" id="{B05795A2-688B-6B89-9173-6BEDD289BB69}"/>
                </a:ext>
              </a:extLst>
            </p:cNvPr>
            <p:cNvGrpSpPr/>
            <p:nvPr/>
          </p:nvGrpSpPr>
          <p:grpSpPr>
            <a:xfrm>
              <a:off x="4400671" y="3821498"/>
              <a:ext cx="2583262" cy="2084187"/>
              <a:chOff x="4400671" y="3821498"/>
              <a:chExt cx="2583262" cy="2084187"/>
            </a:xfrm>
          </p:grpSpPr>
          <p:sp>
            <p:nvSpPr>
              <p:cNvPr id="449" name="Google Shape;449;p31">
                <a:extLst>
                  <a:ext uri="{FF2B5EF4-FFF2-40B4-BE49-F238E27FC236}">
                    <a16:creationId xmlns:a16="http://schemas.microsoft.com/office/drawing/2014/main" id="{C27B0A51-B46E-2287-38B0-B183E29A3FC4}"/>
                  </a:ext>
                </a:extLst>
              </p:cNvPr>
              <p:cNvSpPr/>
              <p:nvPr/>
            </p:nvSpPr>
            <p:spPr>
              <a:xfrm rot="10800000">
                <a:off x="5304247" y="3821498"/>
                <a:ext cx="1515904" cy="1906570"/>
              </a:xfrm>
              <a:custGeom>
                <a:avLst/>
                <a:gdLst/>
                <a:ahLst/>
                <a:cxnLst/>
                <a:rect l="l" t="t" r="r" b="b"/>
                <a:pathLst>
                  <a:path w="29145" h="36656" extrusionOk="0">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a:extLst>
                  <a:ext uri="{FF2B5EF4-FFF2-40B4-BE49-F238E27FC236}">
                    <a16:creationId xmlns:a16="http://schemas.microsoft.com/office/drawing/2014/main" id="{F1F27295-CB59-C57B-01F0-E8A850B74B2B}"/>
                  </a:ext>
                </a:extLst>
              </p:cNvPr>
              <p:cNvSpPr/>
              <p:nvPr/>
            </p:nvSpPr>
            <p:spPr>
              <a:xfrm rot="10800000">
                <a:off x="4400671" y="4257528"/>
                <a:ext cx="1229784" cy="1147500"/>
              </a:xfrm>
              <a:custGeom>
                <a:avLst/>
                <a:gdLst/>
                <a:ahLst/>
                <a:cxnLst/>
                <a:rect l="l" t="t" r="r" b="b"/>
                <a:pathLst>
                  <a:path w="23644" h="22062" extrusionOk="0">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a:extLst>
                  <a:ext uri="{FF2B5EF4-FFF2-40B4-BE49-F238E27FC236}">
                    <a16:creationId xmlns:a16="http://schemas.microsoft.com/office/drawing/2014/main" id="{1EFFD338-86DA-041A-28EC-66936C1BDE8C}"/>
                  </a:ext>
                </a:extLst>
              </p:cNvPr>
              <p:cNvSpPr/>
              <p:nvPr/>
            </p:nvSpPr>
            <p:spPr>
              <a:xfrm rot="10800000">
                <a:off x="5478881" y="5126541"/>
                <a:ext cx="456878" cy="669973"/>
              </a:xfrm>
              <a:custGeom>
                <a:avLst/>
                <a:gdLst/>
                <a:ahLst/>
                <a:cxnLst/>
                <a:rect l="l" t="t" r="r" b="b"/>
                <a:pathLst>
                  <a:path w="8784" h="12881" extrusionOk="0">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a:extLst>
                  <a:ext uri="{FF2B5EF4-FFF2-40B4-BE49-F238E27FC236}">
                    <a16:creationId xmlns:a16="http://schemas.microsoft.com/office/drawing/2014/main" id="{D2B3718A-A8FF-BB17-97AA-F91F75F2C714}"/>
                  </a:ext>
                </a:extLst>
              </p:cNvPr>
              <p:cNvSpPr/>
              <p:nvPr/>
            </p:nvSpPr>
            <p:spPr>
              <a:xfrm rot="10800000">
                <a:off x="5471930" y="4196606"/>
                <a:ext cx="1512003" cy="1709079"/>
              </a:xfrm>
              <a:custGeom>
                <a:avLst/>
                <a:gdLst/>
                <a:ahLst/>
                <a:cxnLst/>
                <a:rect l="l" t="t" r="r" b="b"/>
                <a:pathLst>
                  <a:path w="29070" h="32859" extrusionOk="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a:extLst>
                  <a:ext uri="{FF2B5EF4-FFF2-40B4-BE49-F238E27FC236}">
                    <a16:creationId xmlns:a16="http://schemas.microsoft.com/office/drawing/2014/main" id="{C0FA4B07-E49C-EFCB-4201-7E268ECF514B}"/>
                  </a:ext>
                </a:extLst>
              </p:cNvPr>
              <p:cNvSpPr/>
              <p:nvPr/>
            </p:nvSpPr>
            <p:spPr>
              <a:xfrm rot="10800000">
                <a:off x="5416537" y="3964323"/>
                <a:ext cx="1550493" cy="1779088"/>
              </a:xfrm>
              <a:custGeom>
                <a:avLst/>
                <a:gdLst/>
                <a:ahLst/>
                <a:cxnLst/>
                <a:rect l="l" t="t" r="r" b="b"/>
                <a:pathLst>
                  <a:path w="29810" h="34205" extrusionOk="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1">
              <a:extLst>
                <a:ext uri="{FF2B5EF4-FFF2-40B4-BE49-F238E27FC236}">
                  <a16:creationId xmlns:a16="http://schemas.microsoft.com/office/drawing/2014/main" id="{2D2A3E24-9AD5-E0E9-5999-1D30FC3A6B58}"/>
                </a:ext>
              </a:extLst>
            </p:cNvPr>
            <p:cNvSpPr/>
            <p:nvPr/>
          </p:nvSpPr>
          <p:spPr>
            <a:xfrm rot="10800000">
              <a:off x="3496279" y="5182515"/>
              <a:ext cx="470713" cy="336365"/>
            </a:xfrm>
            <a:custGeom>
              <a:avLst/>
              <a:gdLst/>
              <a:ahLst/>
              <a:cxnLst/>
              <a:rect l="l" t="t" r="r" b="b"/>
              <a:pathLst>
                <a:path w="9050" h="6467" extrusionOk="0">
                  <a:moveTo>
                    <a:pt x="8295" y="1"/>
                  </a:moveTo>
                  <a:cubicBezTo>
                    <a:pt x="8295" y="1"/>
                    <a:pt x="8281" y="1"/>
                    <a:pt x="8266" y="16"/>
                  </a:cubicBezTo>
                  <a:cubicBezTo>
                    <a:pt x="7896" y="30"/>
                    <a:pt x="7600" y="311"/>
                    <a:pt x="7571" y="681"/>
                  </a:cubicBezTo>
                  <a:lnTo>
                    <a:pt x="5693" y="681"/>
                  </a:lnTo>
                  <a:lnTo>
                    <a:pt x="1242" y="5132"/>
                  </a:lnTo>
                  <a:cubicBezTo>
                    <a:pt x="1108" y="5038"/>
                    <a:pt x="953" y="4990"/>
                    <a:pt x="799" y="4990"/>
                  </a:cubicBezTo>
                  <a:cubicBezTo>
                    <a:pt x="612" y="4990"/>
                    <a:pt x="427" y="5060"/>
                    <a:pt x="281" y="5206"/>
                  </a:cubicBezTo>
                  <a:cubicBezTo>
                    <a:pt x="0" y="5486"/>
                    <a:pt x="0" y="5960"/>
                    <a:pt x="281" y="6255"/>
                  </a:cubicBezTo>
                  <a:cubicBezTo>
                    <a:pt x="429" y="6396"/>
                    <a:pt x="618" y="6466"/>
                    <a:pt x="806" y="6466"/>
                  </a:cubicBezTo>
                  <a:cubicBezTo>
                    <a:pt x="995" y="6466"/>
                    <a:pt x="1183" y="6396"/>
                    <a:pt x="1331" y="6255"/>
                  </a:cubicBezTo>
                  <a:cubicBezTo>
                    <a:pt x="1597" y="5989"/>
                    <a:pt x="1612" y="5575"/>
                    <a:pt x="1405" y="5294"/>
                  </a:cubicBezTo>
                  <a:lnTo>
                    <a:pt x="5782" y="903"/>
                  </a:lnTo>
                  <a:lnTo>
                    <a:pt x="7586" y="903"/>
                  </a:lnTo>
                  <a:cubicBezTo>
                    <a:pt x="7615" y="1051"/>
                    <a:pt x="7689" y="1184"/>
                    <a:pt x="7793" y="1287"/>
                  </a:cubicBezTo>
                  <a:cubicBezTo>
                    <a:pt x="7928" y="1409"/>
                    <a:pt x="8101" y="1481"/>
                    <a:pt x="8276" y="1481"/>
                  </a:cubicBezTo>
                  <a:cubicBezTo>
                    <a:pt x="8292" y="1481"/>
                    <a:pt x="8309" y="1481"/>
                    <a:pt x="8325" y="1479"/>
                  </a:cubicBezTo>
                  <a:cubicBezTo>
                    <a:pt x="8532" y="1479"/>
                    <a:pt x="8709" y="1391"/>
                    <a:pt x="8842" y="1243"/>
                  </a:cubicBezTo>
                  <a:cubicBezTo>
                    <a:pt x="8976" y="1110"/>
                    <a:pt x="9049" y="918"/>
                    <a:pt x="9035" y="711"/>
                  </a:cubicBezTo>
                  <a:cubicBezTo>
                    <a:pt x="9035" y="518"/>
                    <a:pt x="8946" y="356"/>
                    <a:pt x="8828" y="223"/>
                  </a:cubicBezTo>
                  <a:cubicBezTo>
                    <a:pt x="8695" y="89"/>
                    <a:pt x="8502" y="1"/>
                    <a:pt x="8295"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a:extLst>
                <a:ext uri="{FF2B5EF4-FFF2-40B4-BE49-F238E27FC236}">
                  <a16:creationId xmlns:a16="http://schemas.microsoft.com/office/drawing/2014/main" id="{12BE2FB7-C3D6-3486-D81D-C4F5244B6EC5}"/>
                </a:ext>
              </a:extLst>
            </p:cNvPr>
            <p:cNvSpPr/>
            <p:nvPr/>
          </p:nvSpPr>
          <p:spPr>
            <a:xfrm rot="10800000">
              <a:off x="3219407" y="5014867"/>
              <a:ext cx="1045191" cy="900804"/>
            </a:xfrm>
            <a:custGeom>
              <a:avLst/>
              <a:gdLst/>
              <a:ahLst/>
              <a:cxnLst/>
              <a:rect l="l" t="t" r="r" b="b"/>
              <a:pathLst>
                <a:path w="20095" h="17319" extrusionOk="0">
                  <a:moveTo>
                    <a:pt x="19281" y="0"/>
                  </a:moveTo>
                  <a:cubicBezTo>
                    <a:pt x="19089" y="0"/>
                    <a:pt x="18912" y="59"/>
                    <a:pt x="18764" y="207"/>
                  </a:cubicBezTo>
                  <a:cubicBezTo>
                    <a:pt x="18498" y="473"/>
                    <a:pt x="18483" y="887"/>
                    <a:pt x="18705" y="1183"/>
                  </a:cubicBezTo>
                  <a:lnTo>
                    <a:pt x="16871" y="3002"/>
                  </a:lnTo>
                  <a:lnTo>
                    <a:pt x="11238" y="3253"/>
                  </a:lnTo>
                  <a:lnTo>
                    <a:pt x="11208" y="3253"/>
                  </a:lnTo>
                  <a:lnTo>
                    <a:pt x="6210" y="8251"/>
                  </a:lnTo>
                  <a:lnTo>
                    <a:pt x="6210" y="10912"/>
                  </a:lnTo>
                  <a:lnTo>
                    <a:pt x="1183" y="15940"/>
                  </a:lnTo>
                  <a:cubicBezTo>
                    <a:pt x="1071" y="15875"/>
                    <a:pt x="945" y="15843"/>
                    <a:pt x="819" y="15843"/>
                  </a:cubicBezTo>
                  <a:cubicBezTo>
                    <a:pt x="629" y="15843"/>
                    <a:pt x="438" y="15916"/>
                    <a:pt x="296" y="16058"/>
                  </a:cubicBezTo>
                  <a:cubicBezTo>
                    <a:pt x="0" y="16339"/>
                    <a:pt x="0" y="16812"/>
                    <a:pt x="296" y="17108"/>
                  </a:cubicBezTo>
                  <a:cubicBezTo>
                    <a:pt x="436" y="17248"/>
                    <a:pt x="625" y="17318"/>
                    <a:pt x="813" y="17318"/>
                  </a:cubicBezTo>
                  <a:cubicBezTo>
                    <a:pt x="1002" y="17318"/>
                    <a:pt x="1190" y="17248"/>
                    <a:pt x="1331" y="17108"/>
                  </a:cubicBezTo>
                  <a:cubicBezTo>
                    <a:pt x="1612" y="16827"/>
                    <a:pt x="1627" y="16368"/>
                    <a:pt x="1360" y="16073"/>
                  </a:cubicBezTo>
                  <a:lnTo>
                    <a:pt x="6432" y="11001"/>
                  </a:lnTo>
                  <a:lnTo>
                    <a:pt x="6432" y="8340"/>
                  </a:lnTo>
                  <a:lnTo>
                    <a:pt x="11297" y="3475"/>
                  </a:lnTo>
                  <a:lnTo>
                    <a:pt x="16930" y="3223"/>
                  </a:lnTo>
                  <a:lnTo>
                    <a:pt x="16975" y="3223"/>
                  </a:lnTo>
                  <a:lnTo>
                    <a:pt x="18852" y="1331"/>
                  </a:lnTo>
                  <a:cubicBezTo>
                    <a:pt x="18984" y="1423"/>
                    <a:pt x="19135" y="1468"/>
                    <a:pt x="19285" y="1468"/>
                  </a:cubicBezTo>
                  <a:cubicBezTo>
                    <a:pt x="19473" y="1468"/>
                    <a:pt x="19659" y="1397"/>
                    <a:pt x="19799" y="1257"/>
                  </a:cubicBezTo>
                  <a:cubicBezTo>
                    <a:pt x="20095" y="961"/>
                    <a:pt x="20095" y="503"/>
                    <a:pt x="19799" y="207"/>
                  </a:cubicBezTo>
                  <a:cubicBezTo>
                    <a:pt x="19666" y="59"/>
                    <a:pt x="19473" y="0"/>
                    <a:pt x="19281"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a:extLst>
                <a:ext uri="{FF2B5EF4-FFF2-40B4-BE49-F238E27FC236}">
                  <a16:creationId xmlns:a16="http://schemas.microsoft.com/office/drawing/2014/main" id="{1772A1A4-7727-BCCE-B0E3-4048D49CE198}"/>
                </a:ext>
              </a:extLst>
            </p:cNvPr>
            <p:cNvSpPr/>
            <p:nvPr/>
          </p:nvSpPr>
          <p:spPr>
            <a:xfrm rot="10800000">
              <a:off x="4915173" y="4769739"/>
              <a:ext cx="894459" cy="916772"/>
            </a:xfrm>
            <a:custGeom>
              <a:avLst/>
              <a:gdLst/>
              <a:ahLst/>
              <a:cxnLst/>
              <a:rect l="l" t="t" r="r" b="b"/>
              <a:pathLst>
                <a:path w="17197" h="17626" extrusionOk="0">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extLst>
                <a:ext uri="{FF2B5EF4-FFF2-40B4-BE49-F238E27FC236}">
                  <a16:creationId xmlns:a16="http://schemas.microsoft.com/office/drawing/2014/main" id="{1381C4B3-6DA2-0963-097C-5D6A40D91F7C}"/>
                </a:ext>
              </a:extLst>
            </p:cNvPr>
            <p:cNvSpPr/>
            <p:nvPr/>
          </p:nvSpPr>
          <p:spPr>
            <a:xfrm rot="10800000">
              <a:off x="4651393" y="4877410"/>
              <a:ext cx="303805" cy="638401"/>
            </a:xfrm>
            <a:custGeom>
              <a:avLst/>
              <a:gdLst/>
              <a:ahLst/>
              <a:cxnLst/>
              <a:rect l="l" t="t" r="r" b="b"/>
              <a:pathLst>
                <a:path w="5841" h="12274" extrusionOk="0">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extLst>
                <a:ext uri="{FF2B5EF4-FFF2-40B4-BE49-F238E27FC236}">
                  <a16:creationId xmlns:a16="http://schemas.microsoft.com/office/drawing/2014/main" id="{B9A7C4DE-85EB-12BC-072A-5F32347E3C6D}"/>
                </a:ext>
              </a:extLst>
            </p:cNvPr>
            <p:cNvSpPr/>
            <p:nvPr/>
          </p:nvSpPr>
          <p:spPr>
            <a:xfrm rot="10800000">
              <a:off x="4495243" y="4739732"/>
              <a:ext cx="728383" cy="809106"/>
            </a:xfrm>
            <a:custGeom>
              <a:avLst/>
              <a:gdLst/>
              <a:ahLst/>
              <a:cxnLst/>
              <a:rect l="l" t="t" r="r" b="b"/>
              <a:pathLst>
                <a:path w="14004" h="15556" extrusionOk="0">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extLst>
                <a:ext uri="{FF2B5EF4-FFF2-40B4-BE49-F238E27FC236}">
                  <a16:creationId xmlns:a16="http://schemas.microsoft.com/office/drawing/2014/main" id="{79753136-C968-37AA-993F-91EC216AECDF}"/>
                </a:ext>
              </a:extLst>
            </p:cNvPr>
            <p:cNvSpPr/>
            <p:nvPr/>
          </p:nvSpPr>
          <p:spPr>
            <a:xfrm rot="10800000">
              <a:off x="5078968" y="4813535"/>
              <a:ext cx="513779" cy="828403"/>
            </a:xfrm>
            <a:custGeom>
              <a:avLst/>
              <a:gdLst/>
              <a:ahLst/>
              <a:cxnLst/>
              <a:rect l="l" t="t" r="r" b="b"/>
              <a:pathLst>
                <a:path w="9878" h="15927" extrusionOk="0">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a:extLst>
                <a:ext uri="{FF2B5EF4-FFF2-40B4-BE49-F238E27FC236}">
                  <a16:creationId xmlns:a16="http://schemas.microsoft.com/office/drawing/2014/main" id="{0CF8294F-6AF6-D9F0-8850-8818894EC655}"/>
                </a:ext>
              </a:extLst>
            </p:cNvPr>
            <p:cNvSpPr/>
            <p:nvPr/>
          </p:nvSpPr>
          <p:spPr>
            <a:xfrm rot="10800000">
              <a:off x="6099471" y="4821864"/>
              <a:ext cx="573802" cy="570889"/>
            </a:xfrm>
            <a:custGeom>
              <a:avLst/>
              <a:gdLst/>
              <a:ahLst/>
              <a:cxnLst/>
              <a:rect l="l" t="t" r="r" b="b"/>
              <a:pathLst>
                <a:path w="11032" h="10976" extrusionOk="0">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a:extLst>
                <a:ext uri="{FF2B5EF4-FFF2-40B4-BE49-F238E27FC236}">
                  <a16:creationId xmlns:a16="http://schemas.microsoft.com/office/drawing/2014/main" id="{FBBD4DEA-81F2-0545-C4F2-677B7BFA1409}"/>
                </a:ext>
              </a:extLst>
            </p:cNvPr>
            <p:cNvSpPr/>
            <p:nvPr/>
          </p:nvSpPr>
          <p:spPr>
            <a:xfrm rot="10800000">
              <a:off x="5014376" y="4731113"/>
              <a:ext cx="339226" cy="330956"/>
            </a:xfrm>
            <a:custGeom>
              <a:avLst/>
              <a:gdLst/>
              <a:ahLst/>
              <a:cxnLst/>
              <a:rect l="l" t="t" r="r" b="b"/>
              <a:pathLst>
                <a:path w="6522" h="6363" extrusionOk="0">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3439809"/>
      </p:ext>
    </p:extLst>
  </p:cSld>
  <p:clrMapOvr>
    <a:masterClrMapping/>
  </p:clrMapOvr>
</p:sld>
</file>

<file path=ppt/theme/theme1.xml><?xml version="1.0" encoding="utf-8"?>
<a:theme xmlns:a="http://schemas.openxmlformats.org/drawingml/2006/main" name="Tech Startup Newsletter by Slidesgo ">
  <a:themeElements>
    <a:clrScheme name="Simple Light">
      <a:dk1>
        <a:srgbClr val="F5F5F5"/>
      </a:dk1>
      <a:lt1>
        <a:srgbClr val="00211A"/>
      </a:lt1>
      <a:dk2>
        <a:srgbClr val="091915"/>
      </a:dk2>
      <a:lt2>
        <a:srgbClr val="00483F"/>
      </a:lt2>
      <a:accent1>
        <a:srgbClr val="03AB6F"/>
      </a:accent1>
      <a:accent2>
        <a:srgbClr val="00B491"/>
      </a:accent2>
      <a:accent3>
        <a:srgbClr val="21C79D"/>
      </a:accent3>
      <a:accent4>
        <a:srgbClr val="5FFFF1"/>
      </a:accent4>
      <a:accent5>
        <a:srgbClr val="FFFFFF"/>
      </a:accent5>
      <a:accent6>
        <a:srgbClr val="FFFFFF"/>
      </a:accent6>
      <a:hlink>
        <a:srgbClr val="F5F5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1102</Words>
  <Application>Microsoft Office PowerPoint</Application>
  <PresentationFormat>On-screen Show (16:9)</PresentationFormat>
  <Paragraphs>128</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Alata</vt:lpstr>
      <vt:lpstr>Bebas Neue</vt:lpstr>
      <vt:lpstr>Alike</vt:lpstr>
      <vt:lpstr>Arial</vt:lpstr>
      <vt:lpstr>Nunito Light</vt:lpstr>
      <vt:lpstr>Albert Sans</vt:lpstr>
      <vt:lpstr>Google Sans Text</vt:lpstr>
      <vt:lpstr>Raleway</vt:lpstr>
      <vt:lpstr>Tech Startup Newsletter by Slidesgo </vt:lpstr>
      <vt:lpstr>Quality of Service</vt:lpstr>
      <vt:lpstr>Nội dung báo cáo</vt:lpstr>
      <vt:lpstr>Tổng quan về QoS</vt:lpstr>
      <vt:lpstr>Giới thiệu về QoS</vt:lpstr>
      <vt:lpstr>QoS hoạt động như nào?</vt:lpstr>
      <vt:lpstr>Các khái niệm cơ bản</vt:lpstr>
      <vt:lpstr>Các thành phần cơ bản</vt:lpstr>
      <vt:lpstr>Các kỹ thuật đảm bảo QoS</vt:lpstr>
      <vt:lpstr>Phân loại và  đánh dấu lưu lượng</vt:lpstr>
      <vt:lpstr>Phân loại và đánh dấu</vt:lpstr>
      <vt:lpstr>Đánh dấu ở lớp 2 và lớp 3</vt:lpstr>
      <vt:lpstr>Giá trị DSCP</vt:lpstr>
      <vt:lpstr>Bit chọn lớp (Class Selector)</vt:lpstr>
      <vt:lpstr>Ranh giới tin cậy</vt:lpstr>
      <vt:lpstr>Quản lý tắc nghẽn và chính sách QoS</vt:lpstr>
      <vt:lpstr>Tránh tắc nghẽn</vt:lpstr>
      <vt:lpstr>Định hình và chính sách</vt:lpstr>
      <vt:lpstr>Chính sách QoS</vt:lpstr>
      <vt:lpstr>Thành viên nhóm</vt:lpstr>
      <vt:lpstr>Thành viên nhóm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Truong Nguyen Nhat</cp:lastModifiedBy>
  <cp:revision>1</cp:revision>
  <dcterms:modified xsi:type="dcterms:W3CDTF">2024-11-29T03:05:35Z</dcterms:modified>
</cp:coreProperties>
</file>