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3" r:id="rId7"/>
    <p:sldId id="265" r:id="rId8"/>
    <p:sldId id="261" r:id="rId9"/>
    <p:sldId id="262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9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4C6A-8393-CC1B-5158-D1B7092FE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6291-C6DA-E8BD-2BCF-ADCAAEA7F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D289C-8430-64BF-D79C-0704D182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9B25-5E1E-44FE-B308-1E04EADAFF3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96EE8-2850-7B4B-28E8-7B454425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0432B-C32F-A581-1689-B6BE2B6F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0D1B-25B6-4AB6-97E8-3F8489B4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7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2254-1D78-8E3D-ACBC-6A94DC06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637D5-04C3-71AC-C258-AB3CEC705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A759D-96CF-9588-4635-5455C6A3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9B25-5E1E-44FE-B308-1E04EADAFF3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B4E6C-BFCC-CDF9-AE3B-53DDCEFA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7F28F-F83C-0FEA-B08E-E38C0566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0D1B-25B6-4AB6-97E8-3F8489B4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8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767A3C-8F5A-9192-3F44-5E91EAA7C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EB9CB-3033-1158-F1E8-A269E2E56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5FEF8-C945-37AA-E42B-268AF13B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9B25-5E1E-44FE-B308-1E04EADAFF3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F7726-5B77-178C-2839-B09D0EDFE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D56F-35CB-35AF-CE38-7B0E1029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0D1B-25B6-4AB6-97E8-3F8489B4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4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A377-72E5-82D0-81D0-C1558576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F9E51-BE6C-DE07-44A3-19490FAFA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8DE46-C7C6-A24E-D7E4-DFA06C58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9B25-5E1E-44FE-B308-1E04EADAFF3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C6662-737F-08C9-6161-5F5895E6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6E1A8-9997-6823-9682-D6DB16CC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0D1B-25B6-4AB6-97E8-3F8489B4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5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22CF-D52E-9D3E-356C-2949B327A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F1BD6-AC53-9209-DAEE-9163081BA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86AF3-A51E-3B45-D831-EA041DCD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9B25-5E1E-44FE-B308-1E04EADAFF3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C5037-9689-5753-DF20-AEB77C97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F538A-5B3B-7B81-854F-E8BB99E8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0D1B-25B6-4AB6-97E8-3F8489B4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3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EA00-9A43-DF7A-1860-12B732E1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DB7D-2234-EB49-0CD8-B1285721A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A05EE-0F9B-4602-C3B8-B0AD5B132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6B529-06CE-40E8-C618-BDA29510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9B25-5E1E-44FE-B308-1E04EADAFF3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EB019-A283-261C-067C-AA6E50C8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1D4D3-73C2-3C00-682F-73C93AFA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0D1B-25B6-4AB6-97E8-3F8489B4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6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8ED-17D2-32E3-BF52-4CEDDC52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02C16-D41C-F8C3-21C1-057570446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F172A-44A2-135E-DFD2-07AF60991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0E2CC-5622-127C-0E2D-9AD44F046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A2280-28AB-5345-17EA-4477BF603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7FB11-ECA5-AF15-0216-4400D7E2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9B25-5E1E-44FE-B308-1E04EADAFF3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33413-0213-8F7E-D104-928F702E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3A6B7C-B199-9BD4-F259-E9F276F8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0D1B-25B6-4AB6-97E8-3F8489B4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6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9986-03A7-D77D-BD23-9F142779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BBF5D-F7CB-C8C1-F219-5ED9AD54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9B25-5E1E-44FE-B308-1E04EADAFF3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7D64D-D960-5233-7B28-16238486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99AF3-7F25-8F99-210B-81C31115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0D1B-25B6-4AB6-97E8-3F8489B4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9FEE2-712D-5DF3-F473-C33879F0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9B25-5E1E-44FE-B308-1E04EADAFF3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00AA5-5A28-8316-1D0D-CB938AAC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9562C-2EB2-CA10-FAD6-5B1BD3BA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0D1B-25B6-4AB6-97E8-3F8489B4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3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7AE1-578A-4AC3-D5C7-66982651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05E3E-E4B9-75CA-7452-D855D3398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938AD-821D-5EDF-14FA-0756CE0C5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25125-3B72-D5B7-BE19-4FEBE52B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9B25-5E1E-44FE-B308-1E04EADAFF3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005EC-2E30-2BF1-5D93-A8C14E09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3C483-362D-D053-FA6A-772B867F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0D1B-25B6-4AB6-97E8-3F8489B4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8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0B26-6434-CDC0-00E8-4F8B194C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B115D-43F9-CDCA-E17A-2213713E7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76293-3B13-BC6C-99BC-763323CF0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9A4E2-B8C5-61FE-CDAA-92CE846E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9B25-5E1E-44FE-B308-1E04EADAFF3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140B1-34FD-2369-9F15-6564AF9E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65C82-CC3C-1522-9AC5-4F79ED80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0D1B-25B6-4AB6-97E8-3F8489B4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3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76901-6168-86E4-827C-E3F9562A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6111B-1343-42E9-91D3-D6A37079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C0ED3-F34F-DF5B-D7B5-609FA9C3D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89B25-5E1E-44FE-B308-1E04EADAFF3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AFA81-39BB-11FA-A782-580A6C90F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659AC-61C7-918F-89DA-A72092581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C0D1B-25B6-4AB6-97E8-3F8489B4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3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3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8A6C1A-63FE-9C11-B26B-74F79F2B3FB8}"/>
              </a:ext>
            </a:extLst>
          </p:cNvPr>
          <p:cNvSpPr txBox="1"/>
          <p:nvPr/>
        </p:nvSpPr>
        <p:spPr>
          <a:xfrm>
            <a:off x="2386693" y="2720037"/>
            <a:ext cx="78105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DEBORA MARIANTHI</a:t>
            </a:r>
          </a:p>
          <a:p>
            <a:pPr algn="ctr"/>
            <a:r>
              <a:rPr lang="en-US" sz="6600" b="1" dirty="0">
                <a:solidFill>
                  <a:srgbClr val="002060"/>
                </a:solidFill>
              </a:rPr>
              <a:t>1202722003</a:t>
            </a:r>
            <a:endParaRPr lang="en-ID" sz="66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52595-098C-E175-F174-82FDB60104D8}"/>
              </a:ext>
            </a:extLst>
          </p:cNvPr>
          <p:cNvSpPr txBox="1"/>
          <p:nvPr/>
        </p:nvSpPr>
        <p:spPr>
          <a:xfrm>
            <a:off x="1447396" y="1444893"/>
            <a:ext cx="9517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SISTEM BASIS DATA BERIORENTASI OBJEK</a:t>
            </a:r>
            <a:endParaRPr lang="en-ID" sz="4000" b="1" u="sng" dirty="0"/>
          </a:p>
        </p:txBody>
      </p:sp>
    </p:spTree>
    <p:extLst>
      <p:ext uri="{BB962C8B-B14F-4D97-AF65-F5344CB8AC3E}">
        <p14:creationId xmlns:p14="http://schemas.microsoft.com/office/powerpoint/2010/main" val="250881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3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5EB22-F67F-0DFC-3290-832ECF756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277857"/>
            <a:ext cx="11372088" cy="63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20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3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724C93-9F1E-49D9-E6F5-8EE81C677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48305"/>
            <a:ext cx="11487150" cy="65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5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3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5EC69-68F8-951A-5E79-20AB0EB5B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1" y="271540"/>
            <a:ext cx="11237976" cy="61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3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3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AFE2BA-A3F5-2268-720A-5F6731E74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68" y="213839"/>
            <a:ext cx="11576042" cy="63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8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3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1465996-A0BA-A74E-BFC9-5ADBFC119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4" y="391263"/>
            <a:ext cx="11385203" cy="609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3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3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C9DDA3-C4DD-0ECC-6DA6-0D11AEF0A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06" y="174780"/>
            <a:ext cx="11410188" cy="650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4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3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A65E5-BBFC-4B92-7FEF-A2253433A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8" y="430270"/>
            <a:ext cx="10159092" cy="59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1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3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A5315B-A05B-242B-5CEA-68EF8D0A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3" y="300719"/>
            <a:ext cx="10772012" cy="62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3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A2137-68CB-94DC-2962-9DFF0523C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1" y="284812"/>
            <a:ext cx="11857219" cy="609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3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3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15A3C2-5B51-DB0A-2D35-C5CE1518D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62" y="357198"/>
            <a:ext cx="10223290" cy="613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2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178</TotalTime>
  <Words>8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 Marianthi</dc:creator>
  <cp:lastModifiedBy>Debora Marianthi</cp:lastModifiedBy>
  <cp:revision>3</cp:revision>
  <dcterms:created xsi:type="dcterms:W3CDTF">2023-01-04T08:45:05Z</dcterms:created>
  <dcterms:modified xsi:type="dcterms:W3CDTF">2023-01-04T13:49:48Z</dcterms:modified>
</cp:coreProperties>
</file>