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47840e9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47840e9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47840e9d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47840e9d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47840e9d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47840e9d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47840e9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47840e9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47840e9d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47840e9d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ystjgurwns@naver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15228" y="1473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자기소개 ppt</a:t>
            </a:r>
            <a:endParaRPr b="1"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3098000" y="364725"/>
            <a:ext cx="2604900" cy="936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00">
                <a:solidFill>
                  <a:srgbClr val="66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나의 소개</a:t>
            </a:r>
            <a:r>
              <a:rPr b="1" lang="ko"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2664075" y="1702525"/>
            <a:ext cx="5228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이름</a:t>
            </a:r>
            <a:r>
              <a:rPr b="1" lang="ko" sz="170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ko" sz="1700">
                <a:latin typeface="Times New Roman"/>
                <a:ea typeface="Times New Roman"/>
                <a:cs typeface="Times New Roman"/>
                <a:sym typeface="Times New Roman"/>
              </a:rPr>
              <a:t>서혁준(SEO HYEOK JUN)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출생연도</a:t>
            </a:r>
            <a:r>
              <a:rPr b="1" lang="ko" sz="1700"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b="1" lang="ko" sz="1700">
                <a:latin typeface="Times New Roman"/>
                <a:ea typeface="Times New Roman"/>
                <a:cs typeface="Times New Roman"/>
                <a:sym typeface="Times New Roman"/>
              </a:rPr>
              <a:t> 1998.09.02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1" lang="ko" sz="170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ko" sz="17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systjgurwns@naver.com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전화번호</a:t>
            </a:r>
            <a:r>
              <a:rPr b="1" lang="ko" sz="1700">
                <a:latin typeface="Times New Roman"/>
                <a:ea typeface="Times New Roman"/>
                <a:cs typeface="Times New Roman"/>
                <a:sym typeface="Times New Roman"/>
              </a:rPr>
              <a:t> : 010-2046-8772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rgbClr val="FF00FF"/>
                </a:solidFill>
                <a:highlight>
                  <a:schemeClr val="dk1"/>
                </a:highlight>
              </a:rPr>
              <a:t>취미</a:t>
            </a:r>
            <a:endParaRPr b="1" i="1">
              <a:solidFill>
                <a:srgbClr val="FF00FF"/>
              </a:solidFill>
              <a:highlight>
                <a:schemeClr val="dk1"/>
              </a:highlight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711700"/>
            <a:ext cx="18579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1.축구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" y="2493500"/>
            <a:ext cx="2768225" cy="19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3833175" y="1711700"/>
            <a:ext cx="19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 음악 듣기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175" y="2430700"/>
            <a:ext cx="2611651" cy="206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6379950" y="1711700"/>
            <a:ext cx="19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3. 게임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100" y="2609563"/>
            <a:ext cx="2375824" cy="17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rgbClr val="351C75"/>
                </a:solidFill>
              </a:rPr>
              <a:t>보유 디바이스</a:t>
            </a:r>
            <a:endParaRPr b="1" i="1">
              <a:solidFill>
                <a:srgbClr val="351C75"/>
              </a:solidFill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62625" y="1579525"/>
            <a:ext cx="1701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600">
                <a:solidFill>
                  <a:srgbClr val="B45F06"/>
                </a:solidFill>
              </a:rPr>
              <a:t>갤럭시 폴드3</a:t>
            </a:r>
            <a:endParaRPr b="1" sz="1600">
              <a:solidFill>
                <a:srgbClr val="B45F06"/>
              </a:solidFill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-6194" l="0" r="0" t="-3250"/>
          <a:stretch/>
        </p:blipFill>
        <p:spPr>
          <a:xfrm>
            <a:off x="496525" y="2057425"/>
            <a:ext cx="2433776" cy="17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5675888" y="1579525"/>
            <a:ext cx="225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맥북 pro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0" l="4136" r="4136" t="0"/>
          <a:stretch/>
        </p:blipFill>
        <p:spPr>
          <a:xfrm>
            <a:off x="5658513" y="2057437"/>
            <a:ext cx="2294676" cy="162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5132650" y="3877150"/>
            <a:ext cx="350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accent1"/>
                </a:solidFill>
                <a:latin typeface="Dotum"/>
                <a:ea typeface="Dotum"/>
                <a:cs typeface="Dotum"/>
                <a:sym typeface="Dotum"/>
              </a:rPr>
              <a:t>화면크기</a:t>
            </a:r>
            <a:r>
              <a:rPr b="1" lang="ko" sz="1000">
                <a:solidFill>
                  <a:srgbClr val="424242"/>
                </a:solidFill>
                <a:latin typeface="Dotum"/>
                <a:ea typeface="Dotum"/>
                <a:cs typeface="Dotum"/>
                <a:sym typeface="Dotum"/>
              </a:rPr>
              <a:t> : 33.7cm(13.3인치) </a:t>
            </a:r>
            <a:r>
              <a:rPr b="1" lang="ko" sz="1000">
                <a:solidFill>
                  <a:schemeClr val="accent1"/>
                </a:solidFill>
                <a:latin typeface="Dotum"/>
                <a:ea typeface="Dotum"/>
                <a:cs typeface="Dotum"/>
                <a:sym typeface="Dotum"/>
              </a:rPr>
              <a:t>종류</a:t>
            </a:r>
            <a:r>
              <a:rPr b="1" lang="ko" sz="1000">
                <a:solidFill>
                  <a:srgbClr val="424242"/>
                </a:solidFill>
                <a:latin typeface="Dotum"/>
                <a:ea typeface="Dotum"/>
                <a:cs typeface="Dotum"/>
                <a:sym typeface="Dotum"/>
              </a:rPr>
              <a:t> : 코어i5 10세대출시OS : MAC OS  </a:t>
            </a:r>
            <a:r>
              <a:rPr b="1" lang="ko" sz="1000">
                <a:solidFill>
                  <a:schemeClr val="accent1"/>
                </a:solidFill>
                <a:latin typeface="Dotum"/>
                <a:ea typeface="Dotum"/>
                <a:cs typeface="Dotum"/>
                <a:sym typeface="Dotum"/>
              </a:rPr>
              <a:t>코어종류</a:t>
            </a:r>
            <a:r>
              <a:rPr b="1" lang="ko" sz="1000">
                <a:solidFill>
                  <a:srgbClr val="424242"/>
                </a:solidFill>
                <a:latin typeface="Dotum"/>
                <a:ea typeface="Dotum"/>
                <a:cs typeface="Dotum"/>
                <a:sym typeface="Dotum"/>
              </a:rPr>
              <a:t>4코어(쿼드코어)인텔 GPU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1851375" y="756200"/>
            <a:ext cx="560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300" u="sng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융복합 빅데이터 교육과정동안 목표!</a:t>
            </a:r>
            <a:endParaRPr b="1" i="1" sz="2300" u="sng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843125" y="1990500"/>
            <a:ext cx="7561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i="1" lang="ko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강의시간에 배운것들 복습하는 습관들이기</a:t>
            </a:r>
            <a:r>
              <a:rPr b="1" lang="ko" sz="17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ko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ko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수업에 뒤쳐지지 않게 집중하기</a:t>
            </a:r>
            <a:r>
              <a:rPr lang="ko" sz="17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ko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ko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취업에 대한 목표의식을 가지고 항상 고민하고 생각하기</a:t>
            </a:r>
            <a:endParaRPr b="1" i="1" sz="17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ctrTitle"/>
          </p:nvPr>
        </p:nvSpPr>
        <p:spPr>
          <a:xfrm>
            <a:off x="1780478" y="5103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rgbClr val="A64D79"/>
                </a:solidFill>
              </a:rPr>
              <a:t>좌우명</a:t>
            </a:r>
            <a:endParaRPr b="1" i="1">
              <a:solidFill>
                <a:srgbClr val="A64D79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182125" y="2571750"/>
            <a:ext cx="701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300" u="sng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후회없이 도전하기, 두려워하기보다 먼저 도전하라</a:t>
            </a:r>
            <a:endParaRPr b="1" i="1" sz="2300" u="sng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