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935D-0AA2-41C7-AF1C-F6D07FC0961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B003F-E709-4A29-8F3C-EF457855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18CD-EDAD-40EC-8F96-BE0C92B2F385}" type="datetimeFigureOut">
              <a:rPr lang="en-US" smtClean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A2B3-F34D-42F8-98C9-E71281AC4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COW PANIC!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0" y="3810935"/>
            <a:ext cx="3333867" cy="48708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A Game by CI 102’s Group 1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17" y="2556304"/>
            <a:ext cx="2835798" cy="2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Team: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WHO?!?!?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14800" y="1714501"/>
            <a:ext cx="9029700" cy="3314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Franklin Gothic Medium Cond" panose="020B0606030402020204" pitchFamily="34" charset="0"/>
              </a:rPr>
              <a:t>Jake </a:t>
            </a:r>
            <a:r>
              <a:rPr lang="en-US" sz="2800" dirty="0" err="1" smtClean="0">
                <a:latin typeface="Franklin Gothic Medium Cond" panose="020B0606030402020204" pitchFamily="34" charset="0"/>
              </a:rPr>
              <a:t>Carfagno</a:t>
            </a:r>
            <a:r>
              <a:rPr lang="en-US" sz="2800" dirty="0">
                <a:latin typeface="Franklin Gothic Medium Cond" panose="020B0606030402020204" pitchFamily="34" charset="0"/>
              </a:rPr>
              <a:t>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- PM, Developer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Drew Graham – Game Designer, Developer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Joshua Karmel - Artist, Animator, Dev.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Hugo </a:t>
            </a:r>
            <a:r>
              <a:rPr lang="en-US" sz="2800" dirty="0" err="1" smtClean="0">
                <a:latin typeface="Franklin Gothic Medium Cond" panose="020B0606030402020204" pitchFamily="34" charset="0"/>
              </a:rPr>
              <a:t>Armella</a:t>
            </a:r>
            <a:r>
              <a:rPr lang="en-US" sz="2800" dirty="0">
                <a:latin typeface="Franklin Gothic Medium Cond" panose="020B0606030402020204" pitchFamily="34" charset="0"/>
              </a:rPr>
              <a:t>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- Artist, Animator, Dev.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Dan </a:t>
            </a:r>
            <a:r>
              <a:rPr lang="en-US" sz="2800" dirty="0" err="1" smtClean="0">
                <a:latin typeface="Franklin Gothic Medium Cond" panose="020B0606030402020204" pitchFamily="34" charset="0"/>
              </a:rPr>
              <a:t>Sipe</a:t>
            </a:r>
            <a:r>
              <a:rPr lang="en-US" sz="2800" dirty="0">
                <a:latin typeface="Franklin Gothic Medium Cond" panose="020B0606030402020204" pitchFamily="34" charset="0"/>
              </a:rPr>
              <a:t>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- Developer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Jonah </a:t>
            </a:r>
            <a:r>
              <a:rPr lang="en-US" sz="2800" dirty="0" err="1" smtClean="0">
                <a:latin typeface="Franklin Gothic Medium Cond" panose="020B0606030402020204" pitchFamily="34" charset="0"/>
              </a:rPr>
              <a:t>Musto</a:t>
            </a:r>
            <a:r>
              <a:rPr lang="en-US" sz="2800" dirty="0">
                <a:latin typeface="Franklin Gothic Medium Cond" panose="020B0606030402020204" pitchFamily="34" charset="0"/>
              </a:rPr>
              <a:t> </a:t>
            </a:r>
            <a:r>
              <a:rPr lang="en-US" sz="2800" dirty="0" smtClean="0">
                <a:latin typeface="Franklin Gothic Medium Cond" panose="020B0606030402020204" pitchFamily="34" charset="0"/>
              </a:rPr>
              <a:t>- Developer</a:t>
            </a:r>
          </a:p>
          <a:p>
            <a:endParaRPr lang="en-US" sz="2800" dirty="0" smtClean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461" y="981241"/>
            <a:ext cx="4304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THE UDDER GUYS</a:t>
            </a:r>
          </a:p>
        </p:txBody>
      </p:sp>
    </p:spTree>
    <p:extLst>
      <p:ext uri="{BB962C8B-B14F-4D97-AF65-F5344CB8AC3E}">
        <p14:creationId xmlns:p14="http://schemas.microsoft.com/office/powerpoint/2010/main" val="249530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The Game: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WHAT?!?!?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1250" y="1160145"/>
            <a:ext cx="6496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Mobile game (Android, Unity)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Player: UFO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Objective: Abduct Cows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Casual &amp; Intense 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Campaign &amp; Endless Modes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181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The Game: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WHAT?!?!?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252" y="1184744"/>
            <a:ext cx="6419850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u="sng" dirty="0" smtClean="0"/>
              <a:t>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8776" y="2459504"/>
            <a:ext cx="30134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 smtClean="0"/>
              <a:t>Gamemaker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996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9" y="1897273"/>
            <a:ext cx="5401291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Prototype by week 10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Full game by next term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967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9922" y="1281323"/>
            <a:ext cx="4699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Touch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Point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Game Over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Endless Mode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13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7899" y="2120950"/>
            <a:ext cx="5047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Extra Time Additions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31847" y="2890391"/>
            <a:ext cx="4299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Save/Load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Offline Scoreboard</a:t>
            </a:r>
          </a:p>
        </p:txBody>
      </p:sp>
    </p:spTree>
    <p:extLst>
      <p:ext uri="{BB962C8B-B14F-4D97-AF65-F5344CB8AC3E}">
        <p14:creationId xmlns:p14="http://schemas.microsoft.com/office/powerpoint/2010/main" val="166340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Scope: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HOW &amp; 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9083" y="1232865"/>
            <a:ext cx="4238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 smtClean="0"/>
              <a:t>MAIN FEATURES IN</a:t>
            </a:r>
          </a:p>
          <a:p>
            <a:pPr algn="ctr"/>
            <a:r>
              <a:rPr lang="en-US" sz="4000" b="1" u="sng" dirty="0" smtClean="0"/>
              <a:t>FINAL VERSION</a:t>
            </a:r>
            <a:endParaRPr lang="en-US" sz="4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189152" y="2556304"/>
            <a:ext cx="489845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Campaign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Upgrades and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Final Art Assets (Sprites,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smtClean="0"/>
              <a:t>Backgrounds, and Music)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7697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804" r="13748" b="10376"/>
          <a:stretch/>
        </p:blipFill>
        <p:spPr>
          <a:xfrm>
            <a:off x="-76199" y="0"/>
            <a:ext cx="12268199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" y="2556304"/>
            <a:ext cx="6662056" cy="1254631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OCR A Extended" panose="02010509020102010303" pitchFamily="50" charset="0"/>
              </a:rPr>
              <a:t>Time:</a:t>
            </a:r>
            <a:endParaRPr lang="en-US" sz="8800" dirty="0"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260" y="3810935"/>
            <a:ext cx="3106057" cy="4870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Medium Cond" panose="020B0606030402020204" pitchFamily="34" charset="0"/>
              </a:rPr>
              <a:t>WHEN?!?!?</a:t>
            </a:r>
            <a:endParaRPr lang="en-US" dirty="0"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7900" y="2891231"/>
            <a:ext cx="4821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INSERT GANTT CHART HERE</a:t>
            </a:r>
          </a:p>
        </p:txBody>
      </p:sp>
    </p:spTree>
    <p:extLst>
      <p:ext uri="{BB962C8B-B14F-4D97-AF65-F5344CB8AC3E}">
        <p14:creationId xmlns:p14="http://schemas.microsoft.com/office/powerpoint/2010/main" val="217765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Medium Cond</vt:lpstr>
      <vt:lpstr>OCR A Extended</vt:lpstr>
      <vt:lpstr>Office Theme</vt:lpstr>
      <vt:lpstr>COW PANIC!</vt:lpstr>
      <vt:lpstr>Team:</vt:lpstr>
      <vt:lpstr>The Game:</vt:lpstr>
      <vt:lpstr>The Game:</vt:lpstr>
      <vt:lpstr>Scope:</vt:lpstr>
      <vt:lpstr>Scope:</vt:lpstr>
      <vt:lpstr>Scope:</vt:lpstr>
      <vt:lpstr>Scope:</vt:lpstr>
      <vt:lpstr>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PANIC!</dc:title>
  <dc:creator>Joshua Karmel</dc:creator>
  <cp:lastModifiedBy>Joshua Karmel</cp:lastModifiedBy>
  <cp:revision>24</cp:revision>
  <dcterms:created xsi:type="dcterms:W3CDTF">2016-01-31T21:40:22Z</dcterms:created>
  <dcterms:modified xsi:type="dcterms:W3CDTF">2016-02-01T05:39:26Z</dcterms:modified>
</cp:coreProperties>
</file>