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87471" autoAdjust="0"/>
  </p:normalViewPr>
  <p:slideViewPr>
    <p:cSldViewPr snapToGrid="0">
      <p:cViewPr>
        <p:scale>
          <a:sx n="100" d="100"/>
          <a:sy n="100" d="100"/>
        </p:scale>
        <p:origin x="78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935D-0AA2-41C7-AF1C-F6D07FC09616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003F-E709-4A29-8F3C-EF4578559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manager introduces</a:t>
            </a:r>
            <a:r>
              <a:rPr lang="en-US" baseline="0" dirty="0" smtClean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member</a:t>
            </a:r>
            <a:r>
              <a:rPr lang="en-US" baseline="0" dirty="0" smtClean="0"/>
              <a:t> introduces self and gives brief overview of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Drew</a:t>
            </a:r>
            <a:r>
              <a:rPr lang="en-US" baseline="0" dirty="0" smtClean="0"/>
              <a:t> explains the game concept because it was his idea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18CD-EDAD-40EC-8F96-BE0C92B2F385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A2B3-F34D-42F8-98C9-E71281AC4E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COW PANIC!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3810935"/>
            <a:ext cx="3333867" cy="48708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A Game by CI 102’s Group 1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6" y="1148506"/>
            <a:ext cx="2898036" cy="3797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84" y="2297011"/>
            <a:ext cx="2835798" cy="2263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06" y="408943"/>
            <a:ext cx="2832764" cy="18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32" y="2652489"/>
            <a:ext cx="6294314" cy="1158446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OCR A Extended" panose="02010509020102010303" pitchFamily="50" charset="0"/>
              </a:rPr>
              <a:t>Works Cited:</a:t>
            </a:r>
            <a:endParaRPr lang="en-US" sz="6600" dirty="0">
              <a:latin typeface="OCR A Extended" panose="02010509020102010303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8049" y="1967061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u="sng" dirty="0" smtClean="0"/>
              <a:t>Cow Picture</a:t>
            </a:r>
            <a:endParaRPr lang="en-US" sz="4800" b="1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76035" y="2970102"/>
            <a:ext cx="361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www.clipartpanda.com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58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Team: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WHO?!?!?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6008" y="1723927"/>
            <a:ext cx="9029700" cy="3314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Franklin Gothic Medium Cond" panose="020B0606030402020204" pitchFamily="34" charset="0"/>
              </a:rPr>
              <a:t>Jake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Carfagno</a:t>
            </a:r>
            <a:r>
              <a:rPr lang="en-US" sz="2600" dirty="0"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latin typeface="Franklin Gothic Medium Cond" panose="020B0606030402020204" pitchFamily="34" charset="0"/>
              </a:rPr>
              <a:t>- PM, Developer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Drew Graham – Game Designer, Developer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Joshua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Karmel</a:t>
            </a:r>
            <a:r>
              <a:rPr lang="en-US" sz="2600" dirty="0" smtClean="0">
                <a:latin typeface="Franklin Gothic Medium Cond" panose="020B0606030402020204" pitchFamily="34" charset="0"/>
              </a:rPr>
              <a:t> – Artist, Developer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Hugo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Armella</a:t>
            </a:r>
            <a:r>
              <a:rPr lang="en-US" sz="2600" dirty="0"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latin typeface="Franklin Gothic Medium Cond" panose="020B0606030402020204" pitchFamily="34" charset="0"/>
              </a:rPr>
              <a:t>- Artist, Developer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Dan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Sipe</a:t>
            </a:r>
            <a:r>
              <a:rPr lang="en-US" sz="2600" dirty="0"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latin typeface="Franklin Gothic Medium Cond" panose="020B0606030402020204" pitchFamily="34" charset="0"/>
              </a:rPr>
              <a:t>- Developer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Jonah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Musto</a:t>
            </a:r>
            <a:r>
              <a:rPr lang="en-US" sz="2600" dirty="0"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latin typeface="Franklin Gothic Medium Cond" panose="020B0606030402020204" pitchFamily="34" charset="0"/>
              </a:rPr>
              <a:t>- Quality Assurance,</a:t>
            </a:r>
          </a:p>
          <a:p>
            <a:r>
              <a:rPr lang="en-US" sz="2600" dirty="0" smtClean="0">
                <a:latin typeface="Franklin Gothic Medium Cond" panose="020B0606030402020204" pitchFamily="34" charset="0"/>
              </a:rPr>
              <a:t>Developer</a:t>
            </a:r>
          </a:p>
          <a:p>
            <a:endParaRPr lang="en-US" sz="2600" dirty="0" smtClean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0657" y="1018949"/>
            <a:ext cx="4304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THE UDDER GUYS</a:t>
            </a:r>
          </a:p>
        </p:txBody>
      </p:sp>
    </p:spTree>
    <p:extLst>
      <p:ext uri="{BB962C8B-B14F-4D97-AF65-F5344CB8AC3E}">
        <p14:creationId xmlns:p14="http://schemas.microsoft.com/office/powerpoint/2010/main" val="249530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The Game: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WHAT?!?!?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0" y="1160145"/>
            <a:ext cx="6496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Mobile game (Android, Unity)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Player: UFO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Objective: Abduct Cows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Casual &amp; Intense 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Campaign &amp; Endless Modes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181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The Game: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WHAT?!?!?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252" y="1184744"/>
            <a:ext cx="6419850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u="sng" dirty="0" smtClean="0"/>
              <a:t>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8776" y="2459504"/>
            <a:ext cx="30423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/>
              <a:t>GameMaker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996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9" y="1897273"/>
            <a:ext cx="5401291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Prototype by week 10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Full game by next term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967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776" y="1844791"/>
            <a:ext cx="37590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Touch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Point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Game Over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Endless Mode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87024" y="1260016"/>
            <a:ext cx="3442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Prototype Features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0013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7899" y="2120950"/>
            <a:ext cx="5047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Extra Time Additions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31847" y="2890391"/>
            <a:ext cx="4299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Save/Load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Offline </a:t>
            </a:r>
            <a:r>
              <a:rPr lang="en-US" sz="3600" dirty="0" smtClean="0"/>
              <a:t>Scoreboard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Cow Variants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6340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9083" y="1232865"/>
            <a:ext cx="4238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/>
              <a:t>MAIN FEATURES IN</a:t>
            </a:r>
          </a:p>
          <a:p>
            <a:pPr algn="ctr"/>
            <a:r>
              <a:rPr lang="en-US" sz="4000" b="1" u="sng" dirty="0" smtClean="0"/>
              <a:t>FINAL VERSION</a:t>
            </a:r>
            <a:endParaRPr lang="en-US" sz="4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189152" y="2556304"/>
            <a:ext cx="489845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Campaign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Upgrades and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Final Art Assets (Sprites,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Backgrounds, and Music)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7697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3662810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Time: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30" y="3810935"/>
            <a:ext cx="2106271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8217" y="4671189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399" y="1998380"/>
            <a:ext cx="7555229" cy="271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765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220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Medium Cond</vt:lpstr>
      <vt:lpstr>OCR A Extended</vt:lpstr>
      <vt:lpstr>Office Theme</vt:lpstr>
      <vt:lpstr>COW PANIC!</vt:lpstr>
      <vt:lpstr>Team:</vt:lpstr>
      <vt:lpstr>The Game:</vt:lpstr>
      <vt:lpstr>The Game:</vt:lpstr>
      <vt:lpstr>Scope:</vt:lpstr>
      <vt:lpstr>Scope:</vt:lpstr>
      <vt:lpstr>Scope:</vt:lpstr>
      <vt:lpstr>Scope:</vt:lpstr>
      <vt:lpstr>Time: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PANIC!</dc:title>
  <dc:creator>Joshua Karmel</dc:creator>
  <cp:lastModifiedBy>Joshua Karmel</cp:lastModifiedBy>
  <cp:revision>42</cp:revision>
  <dcterms:created xsi:type="dcterms:W3CDTF">2016-01-31T21:40:22Z</dcterms:created>
  <dcterms:modified xsi:type="dcterms:W3CDTF">2016-02-03T17:55:45Z</dcterms:modified>
</cp:coreProperties>
</file>