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2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94660"/>
  </p:normalViewPr>
  <p:slideViewPr>
    <p:cSldViewPr snapToGrid="0">
      <p:cViewPr>
        <p:scale>
          <a:sx n="50" d="100"/>
          <a:sy n="50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9ECED-7DDB-4E90-8813-06AFF4C0398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F8D29-6D76-4BBD-90C8-5881D9CE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manager introduces</a:t>
            </a:r>
            <a:r>
              <a:rPr lang="en-US" baseline="0" dirty="0"/>
              <a:t>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9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manager introduces</a:t>
            </a:r>
            <a:r>
              <a:rPr lang="en-US" baseline="0" dirty="0"/>
              <a:t>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manager introduces</a:t>
            </a:r>
            <a:r>
              <a:rPr lang="en-US" baseline="0" dirty="0"/>
              <a:t>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0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manager introduces</a:t>
            </a:r>
            <a:r>
              <a:rPr lang="en-US" baseline="0" dirty="0"/>
              <a:t>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manager introduces</a:t>
            </a:r>
            <a:r>
              <a:rPr lang="en-US" baseline="0" dirty="0"/>
              <a:t>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manager introduces</a:t>
            </a:r>
            <a:r>
              <a:rPr lang="en-US" baseline="0" dirty="0"/>
              <a:t>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0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manager introduces</a:t>
            </a:r>
            <a:r>
              <a:rPr lang="en-US" baseline="0" dirty="0"/>
              <a:t>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003F-E709-4A29-8F3C-EF45785597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4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6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4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8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3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1CF8-251F-43CD-9631-1E370A6F40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3D5A-AFB6-4355-9D47-41952707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  <a:t>COW PANIC!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485" y="3810935"/>
            <a:ext cx="4339769" cy="909639"/>
          </a:xfrm>
        </p:spPr>
        <p:txBody>
          <a:bodyPr>
            <a:no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A Game by CI 102’s </a:t>
            </a:r>
          </a:p>
          <a:p>
            <a:r>
              <a:rPr lang="en-US" dirty="0">
                <a:latin typeface="OCR A Extended" panose="02010509020102010303" pitchFamily="50" charset="0"/>
              </a:rPr>
              <a:t>The Udder Guys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16" y="2764870"/>
            <a:ext cx="2790137" cy="1955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77" y="1728328"/>
            <a:ext cx="3568700" cy="3122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16" y="576838"/>
            <a:ext cx="3929822" cy="19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5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7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400"/>
                            </p:stCondLst>
                            <p:childTnLst>
                              <p:par>
                                <p:cTn id="22" presetID="47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100"/>
                            </p:stCondLst>
                            <p:childTnLst>
                              <p:par>
                                <p:cTn id="33" presetID="2" presetClass="exit" presetSubtype="3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66056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  <a:t>SCOPE</a:t>
            </a:r>
            <a:r>
              <a:rPr lang="en-US" sz="8800" dirty="0">
                <a:latin typeface="OCR A Extended" panose="02010509020102010303" pitchFamily="50" charset="0"/>
              </a:rPr>
              <a:t>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59648" y="873760"/>
            <a:ext cx="5606143" cy="4104639"/>
          </a:xfrm>
        </p:spPr>
        <p:txBody>
          <a:bodyPr>
            <a:normAutofit lnSpcReduction="10000"/>
          </a:bodyPr>
          <a:lstStyle/>
          <a:p>
            <a:r>
              <a:rPr lang="en-US" sz="4400" b="1" u="sng" dirty="0"/>
              <a:t>Initial Requirements: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Main Menu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Full Endless Mode Developed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Algorithms Developed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Point System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Touch Controls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2242475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66056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  <a:t>SCOPE</a:t>
            </a:r>
            <a:r>
              <a:rPr lang="en-US" sz="8800" dirty="0">
                <a:latin typeface="OCR A Extended" panose="02010509020102010303" pitchFamily="50" charset="0"/>
              </a:rPr>
              <a:t>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585857" y="1828798"/>
            <a:ext cx="4997632" cy="2227517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Our Obstacles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Job Distribution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Skill Set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4922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66056" y="2801684"/>
            <a:ext cx="6662056" cy="1254631"/>
          </a:xfrm>
        </p:spPr>
        <p:txBody>
          <a:bodyPr>
            <a:noAutofit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  <a:t>SCOPE</a:t>
            </a:r>
            <a:r>
              <a:rPr lang="en-US" sz="8800" dirty="0">
                <a:latin typeface="OCR A Extended" panose="02010509020102010303" pitchFamily="50" charset="0"/>
              </a:rPr>
              <a:t>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89568" y="1036321"/>
            <a:ext cx="4997632" cy="3942080"/>
          </a:xfrm>
        </p:spPr>
        <p:txBody>
          <a:bodyPr>
            <a:normAutofit lnSpcReduction="10000"/>
          </a:bodyPr>
          <a:lstStyle/>
          <a:p>
            <a:r>
              <a:rPr lang="en-US" sz="4400" b="1" u="sng" dirty="0"/>
              <a:t>How Did it Change?</a:t>
            </a:r>
          </a:p>
          <a:p>
            <a:pPr algn="l"/>
            <a:r>
              <a:rPr lang="en-US" sz="3600" u="sng" dirty="0"/>
              <a:t>Actual Results: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No Main Menu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Basic Mechanics Developed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Point System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Touch Controls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321272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199" y="2309812"/>
            <a:ext cx="6660967" cy="2238375"/>
          </a:xfrm>
        </p:spPr>
        <p:txBody>
          <a:bodyPr>
            <a:no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  <a:t>Lessons</a:t>
            </a:r>
            <a:b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</a:b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  <a:t> Learned</a:t>
            </a:r>
            <a:r>
              <a:rPr lang="en-US" sz="8000" dirty="0">
                <a:latin typeface="OCR A Extended" panose="02010509020102010303" pitchFamily="50" charset="0"/>
              </a:rPr>
              <a:t>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584768" y="1971674"/>
            <a:ext cx="4711882" cy="291464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Better job distribution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Scope size management</a:t>
            </a:r>
          </a:p>
        </p:txBody>
      </p:sp>
    </p:spTree>
    <p:extLst>
      <p:ext uri="{BB962C8B-B14F-4D97-AF65-F5344CB8AC3E}">
        <p14:creationId xmlns:p14="http://schemas.microsoft.com/office/powerpoint/2010/main" val="358644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199" y="2309812"/>
            <a:ext cx="6660967" cy="2238375"/>
          </a:xfrm>
        </p:spPr>
        <p:txBody>
          <a:bodyPr>
            <a:no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  <a:t>Lessons</a:t>
            </a:r>
            <a:b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</a:b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  <a:t> Learned</a:t>
            </a:r>
            <a:r>
              <a:rPr lang="en-US" sz="8000" dirty="0">
                <a:latin typeface="OCR A Extended" panose="02010509020102010303" pitchFamily="50" charset="0"/>
              </a:rPr>
              <a:t>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03868" y="1647824"/>
            <a:ext cx="4578532" cy="3562350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Know everyone’s skill sets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Know your own skill sets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Don’t be overly confident</a:t>
            </a:r>
          </a:p>
        </p:txBody>
      </p:sp>
    </p:spTree>
    <p:extLst>
      <p:ext uri="{BB962C8B-B14F-4D97-AF65-F5344CB8AC3E}">
        <p14:creationId xmlns:p14="http://schemas.microsoft.com/office/powerpoint/2010/main" val="52464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199" y="2783679"/>
            <a:ext cx="6660967" cy="1290637"/>
          </a:xfrm>
        </p:spPr>
        <p:txBody>
          <a:bodyPr>
            <a:no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anose="02010509020102010303" pitchFamily="50" charset="0"/>
              </a:rPr>
              <a:t>Thank You</a:t>
            </a:r>
            <a:endParaRPr lang="en-US" sz="8000" dirty="0">
              <a:latin typeface="OCR A Extended" panose="02010509020102010303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68" y="2439264"/>
            <a:ext cx="3929822" cy="19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121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OCR A Extended</vt:lpstr>
      <vt:lpstr>Office Theme</vt:lpstr>
      <vt:lpstr>COW PANIC!</vt:lpstr>
      <vt:lpstr>SCOPE:</vt:lpstr>
      <vt:lpstr>SCOPE:</vt:lpstr>
      <vt:lpstr>SCOPE:</vt:lpstr>
      <vt:lpstr>Lessons  Learned:</vt:lpstr>
      <vt:lpstr>Lessons  Learned: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 PANIC!</dc:title>
  <dc:creator>Joshua Karmel</dc:creator>
  <cp:lastModifiedBy>Joshua Karmel</cp:lastModifiedBy>
  <cp:revision>11</cp:revision>
  <dcterms:created xsi:type="dcterms:W3CDTF">2016-03-02T17:37:39Z</dcterms:created>
  <dcterms:modified xsi:type="dcterms:W3CDTF">2016-03-06T00:11:05Z</dcterms:modified>
</cp:coreProperties>
</file>