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Default Extension="wav" ContentType="audio/x-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60" r:id="rId3"/>
    <p:sldId id="261" r:id="rId4"/>
    <p:sldId id="265" r:id="rId5"/>
    <p:sldId id="267" r:id="rId6"/>
    <p:sldId id="266" r:id="rId7"/>
    <p:sldId id="262" r:id="rId8"/>
    <p:sldId id="263" r:id="rId9"/>
    <p:sldId id="270" r:id="rId10"/>
    <p:sldId id="273" r:id="rId11"/>
    <p:sldId id="269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armel" initials="JK" lastIdx="2" clrIdx="0">
    <p:extLst>
      <p:ext uri="{19B8F6BF-5375-455C-9EA6-DF929625EA0E}">
        <p15:presenceInfo xmlns:p15="http://schemas.microsoft.com/office/powerpoint/2012/main" xmlns="" userId="5ea47c53695b0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42" autoAdjust="0"/>
    <p:restoredTop sz="96110" autoAdjust="0"/>
  </p:normalViewPr>
  <p:slideViewPr>
    <p:cSldViewPr snapToGrid="0">
      <p:cViewPr varScale="1">
        <p:scale>
          <a:sx n="110" d="100"/>
          <a:sy n="110" d="100"/>
        </p:scale>
        <p:origin x="-34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333F-A2C7-46AD-93EB-DC731F33E8E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CA77-FE23-4290-ADAB-0C10DDE18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2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67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8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04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58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66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3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Jonah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55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93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59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45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8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4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4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91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4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3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6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94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8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0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9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E1F4-531F-4371-A44C-C5E69943B4B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44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microsoft.com/office/2007/relationships/media" Target="../media/media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9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comments" Target="../comments/comment10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6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2831" y="2937868"/>
            <a:ext cx="2790137" cy="195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3549" y="1892796"/>
            <a:ext cx="3568700" cy="3122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2988" y="668429"/>
            <a:ext cx="3929822" cy="1979466"/>
          </a:xfrm>
          <a:prstGeom prst="rect">
            <a:avLst/>
          </a:prstGeom>
        </p:spPr>
      </p:pic>
      <p:pic>
        <p:nvPicPr>
          <p:cNvPr id="8" name="Cow Panic!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9">
                  <p14:trim end="10318"/>
                </p14:media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1808393" y="1118728"/>
            <a:ext cx="609600" cy="609600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8642767" y="1423528"/>
            <a:ext cx="1814949" cy="469268"/>
          </a:xfrm>
        </p:spPr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A Game By: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724" y="1892796"/>
            <a:ext cx="3000776" cy="30007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189" y="889623"/>
            <a:ext cx="4096490" cy="40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710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0"/>
                            </p:stCondLst>
                            <p:childTnLst>
                              <p:par>
                                <p:cTn id="25" presetID="47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0"/>
                            </p:stCondLst>
                            <p:childTnLst>
                              <p:par>
                                <p:cTn id="36" presetID="2" presetClass="exit" presetSubtype="3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4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200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7053" y="2978964"/>
            <a:ext cx="6662056" cy="1254631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OCR A Extended" panose="02010509020102010303" pitchFamily="50" charset="0"/>
              </a:rPr>
              <a:t>Lessons Learned:</a:t>
            </a:r>
            <a:endParaRPr lang="en-US" sz="80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57899" y="1553959"/>
            <a:ext cx="5606143" cy="410463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Keep Art and Programming separate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New ideas = Cool, but also = Scope creep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Spread tasks out more evenly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Scope too large initially; ok to reduce it afterward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Bugs. They’re everywhere.</a:t>
            </a:r>
          </a:p>
        </p:txBody>
      </p:sp>
      <p:pic>
        <p:nvPicPr>
          <p:cNvPr id="6" name="Picture 6" descr="C:\School\College\Winter Quarter\CI 102\Group Repository\Unity Project\Cow Panic\Assets\Art\DevilCow.png"/>
          <p:cNvPicPr>
            <a:picLocks noChangeAspect="1" noChangeArrowheads="1"/>
          </p:cNvPicPr>
          <p:nvPr/>
        </p:nvPicPr>
        <p:blipFill>
          <a:blip r:embed="rId5" cstate="print"/>
          <a:srcRect r="50153"/>
          <a:stretch>
            <a:fillRect/>
          </a:stretch>
        </p:blipFill>
        <p:spPr bwMode="auto">
          <a:xfrm>
            <a:off x="1326232" y="301924"/>
            <a:ext cx="2339994" cy="1645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6805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1395242" y="2560143"/>
            <a:ext cx="6662056" cy="1254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OCR A Extended" panose="02010509020102010303" pitchFamily="50" charset="0"/>
              </a:rPr>
              <a:t>Gantt:</a:t>
            </a:r>
            <a:endParaRPr lang="en-US" sz="6600" dirty="0">
              <a:latin typeface="OCR A Extended" panose="02010509020102010303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9425" y="1377455"/>
            <a:ext cx="5792008" cy="3620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C:\School\College\Winter Quarter\CI 102\Group Repository\Unity Project\Cow Panic\Assets\Art\DevilCow.png"/>
          <p:cNvPicPr>
            <a:picLocks noChangeAspect="1" noChangeArrowheads="1"/>
          </p:cNvPicPr>
          <p:nvPr/>
        </p:nvPicPr>
        <p:blipFill>
          <a:blip r:embed="rId6" cstate="print"/>
          <a:srcRect r="50153"/>
          <a:stretch>
            <a:fillRect/>
          </a:stretch>
        </p:blipFill>
        <p:spPr bwMode="auto">
          <a:xfrm>
            <a:off x="1326232" y="301924"/>
            <a:ext cx="2339994" cy="1645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3695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200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0400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smtClean="0">
                <a:latin typeface="OCR A Extended" panose="02010509020102010303" pitchFamily="50" charset="0"/>
              </a:rPr>
              <a:t>Demoo</a:t>
            </a:r>
            <a:r>
              <a:rPr lang="en-US" sz="8800" dirty="0" smtClean="0">
                <a:latin typeface="OCR A Extended" panose="02010509020102010303" pitchFamily="50" charset="0"/>
              </a:rPr>
              <a:t>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pic>
        <p:nvPicPr>
          <p:cNvPr id="6" name="Picture 8" descr="C:\School\College\Winter Quarter\CI 102\Group Repository\Unity Project\Cow Panic\Assets\Art\GoldenCow.png"/>
          <p:cNvPicPr>
            <a:picLocks noChangeAspect="1" noChangeArrowheads="1"/>
          </p:cNvPicPr>
          <p:nvPr/>
        </p:nvPicPr>
        <p:blipFill>
          <a:blip r:embed="rId5" cstate="print"/>
          <a:srcRect r="50003"/>
          <a:stretch>
            <a:fillRect/>
          </a:stretch>
        </p:blipFill>
        <p:spPr bwMode="auto">
          <a:xfrm>
            <a:off x="3847381" y="3881886"/>
            <a:ext cx="1794295" cy="1257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8169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0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532" y="3221561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Thank </a:t>
            </a:r>
            <a:r>
              <a:rPr lang="en-US" sz="8800" dirty="0" smtClean="0">
                <a:latin typeface="OCR A Extended" panose="02010509020102010303" pitchFamily="50" charset="0"/>
              </a:rPr>
              <a:t>Moo!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C:\School\College\Winter Quarter\CI 102\Group Repository\Unity Project\Cow Panic\Assets\Art\DefaultCow.png"/>
          <p:cNvPicPr>
            <a:picLocks noChangeAspect="1" noChangeArrowheads="1"/>
          </p:cNvPicPr>
          <p:nvPr/>
        </p:nvPicPr>
        <p:blipFill>
          <a:blip r:embed="rId5" cstate="print"/>
          <a:srcRect l="51289" t="258"/>
          <a:stretch>
            <a:fillRect/>
          </a:stretch>
        </p:blipFill>
        <p:spPr bwMode="auto">
          <a:xfrm>
            <a:off x="9694333" y="438164"/>
            <a:ext cx="1862667" cy="1336711"/>
          </a:xfrm>
          <a:prstGeom prst="rect">
            <a:avLst/>
          </a:prstGeom>
          <a:noFill/>
        </p:spPr>
      </p:pic>
      <p:pic>
        <p:nvPicPr>
          <p:cNvPr id="1027" name="Picture 3" descr="C:\School\College\Winter Quarter\CI 102\Group Repository\Unity Project\Cow Panic\Assets\Art\CashCow.png"/>
          <p:cNvPicPr>
            <a:picLocks noChangeAspect="1" noChangeArrowheads="1"/>
          </p:cNvPicPr>
          <p:nvPr/>
        </p:nvPicPr>
        <p:blipFill>
          <a:blip r:embed="rId6" cstate="print"/>
          <a:srcRect r="50047"/>
          <a:stretch>
            <a:fillRect/>
          </a:stretch>
        </p:blipFill>
        <p:spPr bwMode="auto">
          <a:xfrm>
            <a:off x="374690" y="4675837"/>
            <a:ext cx="1701724" cy="1193920"/>
          </a:xfrm>
          <a:prstGeom prst="rect">
            <a:avLst/>
          </a:prstGeom>
          <a:noFill/>
        </p:spPr>
      </p:pic>
      <p:pic>
        <p:nvPicPr>
          <p:cNvPr id="1028" name="Picture 4" descr="C:\School\College\Winter Quarter\CI 102\Group Repository\Unity Project\Cow Panic\Assets\Art\ChocolateCow.png"/>
          <p:cNvPicPr>
            <a:picLocks noChangeAspect="1" noChangeArrowheads="1"/>
          </p:cNvPicPr>
          <p:nvPr/>
        </p:nvPicPr>
        <p:blipFill>
          <a:blip r:embed="rId7" cstate="print"/>
          <a:srcRect r="50079"/>
          <a:stretch>
            <a:fillRect/>
          </a:stretch>
        </p:blipFill>
        <p:spPr bwMode="auto">
          <a:xfrm>
            <a:off x="1919988" y="1441227"/>
            <a:ext cx="1898479" cy="1332815"/>
          </a:xfrm>
          <a:prstGeom prst="rect">
            <a:avLst/>
          </a:prstGeom>
          <a:noFill/>
        </p:spPr>
      </p:pic>
      <p:pic>
        <p:nvPicPr>
          <p:cNvPr id="1029" name="Picture 5" descr="C:\School\College\Winter Quarter\CI 102\Group Repository\Unity Project\Cow Panic\Assets\Art\CoconutCow.png"/>
          <p:cNvPicPr>
            <a:picLocks noChangeAspect="1" noChangeArrowheads="1"/>
          </p:cNvPicPr>
          <p:nvPr/>
        </p:nvPicPr>
        <p:blipFill>
          <a:blip r:embed="rId8" cstate="print"/>
          <a:srcRect r="50126"/>
          <a:stretch>
            <a:fillRect/>
          </a:stretch>
        </p:blipFill>
        <p:spPr bwMode="auto">
          <a:xfrm>
            <a:off x="7946177" y="1768094"/>
            <a:ext cx="1752528" cy="1231511"/>
          </a:xfrm>
          <a:prstGeom prst="rect">
            <a:avLst/>
          </a:prstGeom>
          <a:noFill/>
        </p:spPr>
      </p:pic>
      <p:pic>
        <p:nvPicPr>
          <p:cNvPr id="1030" name="Picture 6" descr="C:\School\College\Winter Quarter\CI 102\Group Repository\Unity Project\Cow Panic\Assets\Art\DevilCow.png"/>
          <p:cNvPicPr>
            <a:picLocks noChangeAspect="1" noChangeArrowheads="1"/>
          </p:cNvPicPr>
          <p:nvPr/>
        </p:nvPicPr>
        <p:blipFill>
          <a:blip r:embed="rId9" cstate="print"/>
          <a:srcRect r="50153"/>
          <a:stretch>
            <a:fillRect/>
          </a:stretch>
        </p:blipFill>
        <p:spPr bwMode="auto">
          <a:xfrm>
            <a:off x="118534" y="2777705"/>
            <a:ext cx="1640862" cy="1153663"/>
          </a:xfrm>
          <a:prstGeom prst="rect">
            <a:avLst/>
          </a:prstGeom>
          <a:noFill/>
        </p:spPr>
      </p:pic>
      <p:pic>
        <p:nvPicPr>
          <p:cNvPr id="1032" name="Picture 8" descr="C:\School\College\Winter Quarter\CI 102\Group Repository\Unity Project\Cow Panic\Assets\Art\GoldenCow.png"/>
          <p:cNvPicPr>
            <a:picLocks noChangeAspect="1" noChangeArrowheads="1"/>
          </p:cNvPicPr>
          <p:nvPr/>
        </p:nvPicPr>
        <p:blipFill>
          <a:blip r:embed="rId10" cstate="print"/>
          <a:srcRect r="50003"/>
          <a:stretch>
            <a:fillRect/>
          </a:stretch>
        </p:blipFill>
        <p:spPr bwMode="auto">
          <a:xfrm>
            <a:off x="6741094" y="733245"/>
            <a:ext cx="1412351" cy="990031"/>
          </a:xfrm>
          <a:prstGeom prst="rect">
            <a:avLst/>
          </a:prstGeom>
          <a:noFill/>
        </p:spPr>
      </p:pic>
      <p:pic>
        <p:nvPicPr>
          <p:cNvPr id="1033" name="Picture 9" descr="C:\School\College\Winter Quarter\CI 102\Group Repository\Unity Project\Cow Panic\Assets\Art\LemonCow.png"/>
          <p:cNvPicPr>
            <a:picLocks noChangeAspect="1" noChangeArrowheads="1"/>
          </p:cNvPicPr>
          <p:nvPr/>
        </p:nvPicPr>
        <p:blipFill>
          <a:blip r:embed="rId11" cstate="print"/>
          <a:srcRect r="50221"/>
          <a:stretch>
            <a:fillRect/>
          </a:stretch>
        </p:blipFill>
        <p:spPr bwMode="auto">
          <a:xfrm>
            <a:off x="8271933" y="4708858"/>
            <a:ext cx="1581669" cy="1113564"/>
          </a:xfrm>
          <a:prstGeom prst="rect">
            <a:avLst/>
          </a:prstGeom>
          <a:noFill/>
        </p:spPr>
      </p:pic>
      <p:pic>
        <p:nvPicPr>
          <p:cNvPr id="1034" name="Picture 10" descr="C:\School\College\Winter Quarter\CI 102\Group Repository\Unity Project\Cow Panic\Assets\Art\MintCow.png"/>
          <p:cNvPicPr>
            <a:picLocks noChangeAspect="1" noChangeArrowheads="1"/>
          </p:cNvPicPr>
          <p:nvPr/>
        </p:nvPicPr>
        <p:blipFill>
          <a:blip r:embed="rId12" cstate="print"/>
          <a:srcRect r="50321"/>
          <a:stretch>
            <a:fillRect/>
          </a:stretch>
        </p:blipFill>
        <p:spPr bwMode="auto">
          <a:xfrm>
            <a:off x="4980468" y="1947333"/>
            <a:ext cx="1864272" cy="1315168"/>
          </a:xfrm>
          <a:prstGeom prst="rect">
            <a:avLst/>
          </a:prstGeom>
          <a:noFill/>
        </p:spPr>
      </p:pic>
      <p:pic>
        <p:nvPicPr>
          <p:cNvPr id="1035" name="Picture 11" descr="C:\School\College\Winter Quarter\CI 102\Group Repository\Unity Project\Cow Panic\Assets\Art\SicklyCow.png"/>
          <p:cNvPicPr>
            <a:picLocks noChangeAspect="1" noChangeArrowheads="1"/>
          </p:cNvPicPr>
          <p:nvPr/>
        </p:nvPicPr>
        <p:blipFill>
          <a:blip r:embed="rId13" cstate="print"/>
          <a:srcRect r="50197"/>
          <a:stretch>
            <a:fillRect/>
          </a:stretch>
        </p:blipFill>
        <p:spPr bwMode="auto">
          <a:xfrm>
            <a:off x="347422" y="216224"/>
            <a:ext cx="2067974" cy="1455234"/>
          </a:xfrm>
          <a:prstGeom prst="rect">
            <a:avLst/>
          </a:prstGeom>
          <a:noFill/>
        </p:spPr>
      </p:pic>
      <p:pic>
        <p:nvPicPr>
          <p:cNvPr id="1036" name="Picture 12" descr="C:\School\College\Winter Quarter\CI 102\Group Repository\Unity Project\Cow Panic\Assets\Art\SoyCow.png"/>
          <p:cNvPicPr>
            <a:picLocks noChangeAspect="1" noChangeArrowheads="1"/>
          </p:cNvPicPr>
          <p:nvPr/>
        </p:nvPicPr>
        <p:blipFill>
          <a:blip r:embed="rId14" cstate="print"/>
          <a:srcRect r="50135"/>
          <a:stretch>
            <a:fillRect/>
          </a:stretch>
        </p:blipFill>
        <p:spPr bwMode="auto">
          <a:xfrm>
            <a:off x="4207055" y="4298796"/>
            <a:ext cx="1313212" cy="922971"/>
          </a:xfrm>
          <a:prstGeom prst="rect">
            <a:avLst/>
          </a:prstGeom>
          <a:noFill/>
        </p:spPr>
      </p:pic>
      <p:pic>
        <p:nvPicPr>
          <p:cNvPr id="1037" name="Picture 13" descr="C:\School\College\Winter Quarter\CI 102\Group Repository\Unity Project\Cow Panic\Assets\Art\StrawberryCow.png"/>
          <p:cNvPicPr>
            <a:picLocks noChangeAspect="1" noChangeArrowheads="1"/>
          </p:cNvPicPr>
          <p:nvPr/>
        </p:nvPicPr>
        <p:blipFill>
          <a:blip r:embed="rId15" cstate="print"/>
          <a:srcRect l="50191"/>
          <a:stretch>
            <a:fillRect/>
          </a:stretch>
        </p:blipFill>
        <p:spPr bwMode="auto">
          <a:xfrm>
            <a:off x="9609667" y="5078240"/>
            <a:ext cx="2104496" cy="1480782"/>
          </a:xfrm>
          <a:prstGeom prst="rect">
            <a:avLst/>
          </a:prstGeom>
          <a:noFill/>
        </p:spPr>
      </p:pic>
      <p:pic>
        <p:nvPicPr>
          <p:cNvPr id="1038" name="Picture 14" descr="C:\School\College\Winter Quarter\CI 102\Group Repository\Unity Project\Cow Panic\Assets\Art\TrumpCow.png"/>
          <p:cNvPicPr>
            <a:picLocks noChangeAspect="1" noChangeArrowheads="1"/>
          </p:cNvPicPr>
          <p:nvPr/>
        </p:nvPicPr>
        <p:blipFill>
          <a:blip r:embed="rId16" cstate="print"/>
          <a:srcRect l="50197"/>
          <a:stretch>
            <a:fillRect/>
          </a:stretch>
        </p:blipFill>
        <p:spPr bwMode="auto">
          <a:xfrm>
            <a:off x="8829475" y="2810933"/>
            <a:ext cx="2258153" cy="1589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8285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>
                <a:latin typeface="OCR A Extended" panose="02010509020102010303" pitchFamily="50" charset="0"/>
              </a:rPr>
              <a:t>Project: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7781" y="975360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Lucida Bright" panose="02040602050505020304" pitchFamily="18" charset="0"/>
              </a:rPr>
              <a:t>   </a:t>
            </a:r>
            <a:r>
              <a:rPr lang="en-US" sz="4400" b="1" u="sng" dirty="0">
                <a:latin typeface="Lucida Bright" panose="02040602050505020304" pitchFamily="18" charset="0"/>
              </a:rPr>
              <a:t>Cow Panic!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Cowsual</a:t>
            </a:r>
            <a:r>
              <a:rPr lang="en-US" sz="3600" dirty="0" smtClean="0"/>
              <a:t> </a:t>
            </a:r>
            <a:r>
              <a:rPr lang="en-US" sz="3600" dirty="0"/>
              <a:t>Gamers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NO funding necessary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Unity </a:t>
            </a:r>
            <a:r>
              <a:rPr lang="en-US" sz="3600" dirty="0" smtClean="0"/>
              <a:t>(</a:t>
            </a:r>
            <a:r>
              <a:rPr lang="en-US" sz="3600" dirty="0" err="1" smtClean="0"/>
              <a:t>Moonity</a:t>
            </a:r>
            <a:r>
              <a:rPr lang="en-US" sz="3600" dirty="0" smtClean="0"/>
              <a:t>?) w</a:t>
            </a:r>
            <a:r>
              <a:rPr lang="en-US" sz="3600" dirty="0"/>
              <a:t>/ C#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Pixel 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PC (Personal </a:t>
            </a:r>
            <a:r>
              <a:rPr lang="en-US" sz="3600" dirty="0" err="1" smtClean="0"/>
              <a:t>Cowmputer</a:t>
            </a:r>
            <a:r>
              <a:rPr lang="en-US" sz="3600" dirty="0" smtClean="0"/>
              <a:t>)</a:t>
            </a:r>
            <a:endParaRPr lang="en-US" sz="4400" u="sng" dirty="0"/>
          </a:p>
        </p:txBody>
      </p:sp>
      <p:pic>
        <p:nvPicPr>
          <p:cNvPr id="6" name="Picture 8" descr="C:\School\College\Winter Quarter\CI 102\Group Repository\Unity Project\Cow Panic\Assets\Art\GoldenCow.png"/>
          <p:cNvPicPr>
            <a:picLocks noChangeAspect="1" noChangeArrowheads="1"/>
          </p:cNvPicPr>
          <p:nvPr/>
        </p:nvPicPr>
        <p:blipFill>
          <a:blip r:embed="rId5" cstate="print"/>
          <a:srcRect r="50003"/>
          <a:stretch>
            <a:fillRect/>
          </a:stretch>
        </p:blipFill>
        <p:spPr bwMode="auto">
          <a:xfrm>
            <a:off x="3847381" y="3881886"/>
            <a:ext cx="1794295" cy="1257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1230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The</a:t>
            </a:r>
            <a:br>
              <a:rPr lang="en-US" sz="8800" dirty="0" smtClean="0">
                <a:latin typeface="OCR A Extended" panose="02010509020102010303" pitchFamily="50" charset="0"/>
              </a:rPr>
            </a:br>
            <a:r>
              <a:rPr lang="en-US" sz="8800" dirty="0" smtClean="0">
                <a:latin typeface="OCR A Extended" panose="02010509020102010303" pitchFamily="50" charset="0"/>
              </a:rPr>
              <a:t>Game: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1229360"/>
            <a:ext cx="5606143" cy="4104639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Cows walk across screen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Control </a:t>
            </a:r>
            <a:r>
              <a:rPr lang="en-US" sz="3600" dirty="0" smtClean="0"/>
              <a:t>UFO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Use tractor beam to abduct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Don’t let cows off-screen</a:t>
            </a:r>
          </a:p>
        </p:txBody>
      </p:sp>
      <p:pic>
        <p:nvPicPr>
          <p:cNvPr id="7" name="Picture 10" descr="C:\School\College\Winter Quarter\CI 102\Group Repository\Unity Project\Cow Panic\Assets\Art\MintCow.png"/>
          <p:cNvPicPr>
            <a:picLocks noChangeAspect="1" noChangeArrowheads="1"/>
          </p:cNvPicPr>
          <p:nvPr/>
        </p:nvPicPr>
        <p:blipFill>
          <a:blip r:embed="rId5" cstate="print"/>
          <a:srcRect r="50321"/>
          <a:stretch>
            <a:fillRect/>
          </a:stretch>
        </p:blipFill>
        <p:spPr bwMode="auto">
          <a:xfrm>
            <a:off x="8453390" y="239302"/>
            <a:ext cx="2204225" cy="1554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5475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-2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22753" y="1045513"/>
            <a:ext cx="5606143" cy="4104639"/>
          </a:xfrm>
        </p:spPr>
        <p:txBody>
          <a:bodyPr>
            <a:normAutofit lnSpcReduction="10000"/>
          </a:bodyPr>
          <a:lstStyle/>
          <a:p>
            <a:r>
              <a:rPr lang="en-US" sz="4400" b="1" u="sng" dirty="0" smtClean="0">
                <a:latin typeface="Lucida Bright" panose="02040602050505020304" pitchFamily="18" charset="0"/>
              </a:rPr>
              <a:t>Technical: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Moonity</a:t>
            </a:r>
            <a:r>
              <a:rPr lang="en-US" sz="3200" dirty="0" smtClean="0"/>
              <a:t> </a:t>
            </a:r>
            <a:r>
              <a:rPr lang="en-US" sz="3200" dirty="0" smtClean="0"/>
              <a:t>– Game Engine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Using C#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GameMaker</a:t>
            </a:r>
            <a:r>
              <a:rPr lang="en-US" sz="3200" dirty="0" smtClean="0"/>
              <a:t> Studio, </a:t>
            </a:r>
            <a:r>
              <a:rPr lang="en-US" sz="3200" dirty="0" err="1" smtClean="0"/>
              <a:t>GrahpicsGale</a:t>
            </a: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Sprites and Animation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Famitracker</a:t>
            </a: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Music</a:t>
            </a:r>
            <a:endParaRPr lang="en-US" sz="2800" dirty="0"/>
          </a:p>
          <a:p>
            <a:pPr algn="l"/>
            <a:endParaRPr lang="en-US" sz="3600" dirty="0"/>
          </a:p>
        </p:txBody>
      </p:sp>
      <p:pic>
        <p:nvPicPr>
          <p:cNvPr id="7" name="Picture 6" descr="C:\School\College\Winter Quarter\CI 102\Group Repository\Unity Project\Cow Panic\Assets\Art\CoconutCow.png"/>
          <p:cNvPicPr>
            <a:picLocks noChangeAspect="1" noChangeArrowheads="1"/>
          </p:cNvPicPr>
          <p:nvPr/>
        </p:nvPicPr>
        <p:blipFill>
          <a:blip r:embed="rId5" cstate="print"/>
          <a:srcRect r="50126"/>
          <a:stretch>
            <a:fillRect/>
          </a:stretch>
        </p:blipFill>
        <p:spPr bwMode="auto">
          <a:xfrm>
            <a:off x="9248764" y="4916735"/>
            <a:ext cx="2013721" cy="1415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31890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702153" y="297178"/>
            <a:ext cx="5606143" cy="5518574"/>
          </a:xfrm>
        </p:spPr>
        <p:txBody>
          <a:bodyPr>
            <a:normAutofit/>
          </a:bodyPr>
          <a:lstStyle/>
          <a:p>
            <a:r>
              <a:rPr lang="en-US" sz="4400" b="1" u="sng" dirty="0" err="1" smtClean="0">
                <a:latin typeface="Lucida Bright" panose="02040602050505020304" pitchFamily="18" charset="0"/>
              </a:rPr>
              <a:t>Moonagement</a:t>
            </a:r>
            <a:r>
              <a:rPr lang="en-US" sz="4400" b="1" u="sng" dirty="0" smtClean="0">
                <a:latin typeface="Lucida Bright" panose="02040602050505020304" pitchFamily="18" charset="0"/>
              </a:rPr>
              <a:t>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Project </a:t>
            </a:r>
            <a:r>
              <a:rPr lang="en-US" sz="3200" dirty="0" err="1" smtClean="0"/>
              <a:t>Moonager</a:t>
            </a:r>
            <a:endParaRPr lang="en-US" sz="32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Jake </a:t>
            </a:r>
            <a:r>
              <a:rPr lang="en-US" sz="2800" dirty="0" err="1" smtClean="0"/>
              <a:t>Cowfagno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Prograhaming</a:t>
            </a:r>
            <a:endParaRPr lang="en-US" sz="32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Jake </a:t>
            </a:r>
            <a:r>
              <a:rPr lang="en-US" sz="2800" dirty="0" err="1" smtClean="0"/>
              <a:t>Cowfagno</a:t>
            </a:r>
            <a:endParaRPr lang="en-US" sz="28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Drew Graham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Dan </a:t>
            </a:r>
            <a:r>
              <a:rPr lang="en-US" sz="2800" dirty="0" err="1" smtClean="0"/>
              <a:t>Sipe</a:t>
            </a:r>
            <a:endParaRPr lang="en-US" sz="28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400" dirty="0" smtClean="0"/>
              <a:t>Game Designer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Drew Graham</a:t>
            </a:r>
            <a:endParaRPr lang="en-US" sz="32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6" descr="C:\School\College\Winter Quarter\CI 102\Group Repository\Unity Project\Cow Panic\Assets\Art\CoconutCow.png"/>
          <p:cNvPicPr>
            <a:picLocks noChangeAspect="1" noChangeArrowheads="1"/>
          </p:cNvPicPr>
          <p:nvPr/>
        </p:nvPicPr>
        <p:blipFill>
          <a:blip r:embed="rId5" cstate="print"/>
          <a:srcRect r="50126"/>
          <a:stretch>
            <a:fillRect/>
          </a:stretch>
        </p:blipFill>
        <p:spPr bwMode="auto">
          <a:xfrm>
            <a:off x="9248764" y="4916735"/>
            <a:ext cx="2013721" cy="1415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30489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04305" y="444441"/>
            <a:ext cx="5606143" cy="4583855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u="sng" dirty="0" err="1" smtClean="0">
                <a:latin typeface="Lucida Bright" panose="02040602050505020304" pitchFamily="18" charset="0"/>
              </a:rPr>
              <a:t>Moonagement</a:t>
            </a:r>
            <a:r>
              <a:rPr lang="en-US" sz="4400" b="1" u="sng" dirty="0" smtClean="0">
                <a:latin typeface="Lucida Bright" panose="02040602050505020304" pitchFamily="18" charset="0"/>
              </a:rPr>
              <a:t>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Art and Sound Design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Hugo Armella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Joshua </a:t>
            </a:r>
            <a:r>
              <a:rPr lang="en-US" sz="3200" dirty="0" err="1" smtClean="0"/>
              <a:t>Karmel</a:t>
            </a:r>
            <a:endParaRPr lang="en-US" sz="32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400" dirty="0" smtClean="0"/>
              <a:t>Testing </a:t>
            </a:r>
            <a:r>
              <a:rPr lang="en-US" sz="3400" dirty="0" err="1" smtClean="0"/>
              <a:t>Cowordinator</a:t>
            </a:r>
            <a:endParaRPr lang="en-US" sz="34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Dan </a:t>
            </a:r>
            <a:r>
              <a:rPr lang="en-US" sz="3000" dirty="0" err="1" smtClean="0"/>
              <a:t>Sipe</a:t>
            </a:r>
            <a:endParaRPr lang="en-US" sz="30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Testing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Jonah </a:t>
            </a:r>
            <a:r>
              <a:rPr lang="en-US" sz="3000" dirty="0" err="1" smtClean="0"/>
              <a:t>Musto</a:t>
            </a:r>
            <a:endParaRPr lang="en-US" sz="24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Cow Pun Specialist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Jake </a:t>
            </a:r>
            <a:r>
              <a:rPr lang="en-US" sz="3000" dirty="0" err="1" smtClean="0"/>
              <a:t>Cowfagno</a:t>
            </a:r>
            <a:endParaRPr lang="en-US" sz="3000" dirty="0" smtClean="0"/>
          </a:p>
        </p:txBody>
      </p:sp>
      <p:pic>
        <p:nvPicPr>
          <p:cNvPr id="7" name="Picture 6" descr="C:\School\College\Winter Quarter\CI 102\Group Repository\Unity Project\Cow Panic\Assets\Art\CoconutCow.png"/>
          <p:cNvPicPr>
            <a:picLocks noChangeAspect="1" noChangeArrowheads="1"/>
          </p:cNvPicPr>
          <p:nvPr/>
        </p:nvPicPr>
        <p:blipFill>
          <a:blip r:embed="rId5" cstate="print"/>
          <a:srcRect r="50126"/>
          <a:stretch>
            <a:fillRect/>
          </a:stretch>
        </p:blipFill>
        <p:spPr bwMode="auto">
          <a:xfrm>
            <a:off x="9248764" y="4916735"/>
            <a:ext cx="2013721" cy="1415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264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1110827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Lucida Bright" panose="02040602050505020304" pitchFamily="18" charset="0"/>
              </a:rPr>
              <a:t>Initial Projection: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Additional Mechanics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ow-</a:t>
            </a:r>
            <a:r>
              <a:rPr lang="en-US" sz="3200" dirty="0" err="1" smtClean="0"/>
              <a:t>tapult</a:t>
            </a: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Day-Night background alternatives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UFO status effects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Android </a:t>
            </a:r>
            <a:r>
              <a:rPr lang="en-US" sz="3200" dirty="0" smtClean="0"/>
              <a:t>Port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  <p:pic>
        <p:nvPicPr>
          <p:cNvPr id="6" name="Picture 3" descr="C:\School\College\Winter Quarter\CI 102\Group Repository\Unity Project\Cow Panic\Assets\Art\CashCow.png"/>
          <p:cNvPicPr>
            <a:picLocks noChangeAspect="1" noChangeArrowheads="1"/>
          </p:cNvPicPr>
          <p:nvPr/>
        </p:nvPicPr>
        <p:blipFill>
          <a:blip r:embed="rId5" cstate="print"/>
          <a:srcRect r="50047"/>
          <a:stretch>
            <a:fillRect/>
          </a:stretch>
        </p:blipFill>
        <p:spPr bwMode="auto">
          <a:xfrm>
            <a:off x="374690" y="4563374"/>
            <a:ext cx="1862020" cy="1306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83832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57900" y="1376679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Lucida Bright" panose="02040602050505020304" pitchFamily="18" charset="0"/>
              </a:rPr>
              <a:t>“Nice to Have”: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Main Menu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Different cow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(chocolate, sick, etc.)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Moosic/Sound </a:t>
            </a:r>
            <a:r>
              <a:rPr lang="en-US" sz="3600" dirty="0"/>
              <a:t>Effects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(cow moos, tractor beam, etc.)</a:t>
            </a:r>
          </a:p>
        </p:txBody>
      </p:sp>
      <p:pic>
        <p:nvPicPr>
          <p:cNvPr id="8" name="Picture 3" descr="C:\School\College\Winter Quarter\CI 102\Group Repository\Unity Project\Cow Panic\Assets\Art\CashCow.png"/>
          <p:cNvPicPr>
            <a:picLocks noChangeAspect="1" noChangeArrowheads="1"/>
          </p:cNvPicPr>
          <p:nvPr/>
        </p:nvPicPr>
        <p:blipFill>
          <a:blip r:embed="rId5" cstate="print"/>
          <a:srcRect r="50047"/>
          <a:stretch>
            <a:fillRect/>
          </a:stretch>
        </p:blipFill>
        <p:spPr bwMode="auto">
          <a:xfrm>
            <a:off x="374690" y="4563374"/>
            <a:ext cx="1862020" cy="1306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417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7053" y="297896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Final</a:t>
            </a:r>
            <a:br>
              <a:rPr lang="en-US" sz="8800" dirty="0" smtClean="0">
                <a:latin typeface="OCR A Extended" panose="02010509020102010303" pitchFamily="50" charset="0"/>
              </a:rPr>
            </a:br>
            <a:r>
              <a:rPr lang="en-US" sz="8800" dirty="0" smtClean="0">
                <a:latin typeface="OCR A Extended" panose="02010509020102010303" pitchFamily="50" charset="0"/>
              </a:rPr>
              <a:t>Product: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57900" y="926645"/>
            <a:ext cx="5606143" cy="410463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Main </a:t>
            </a:r>
            <a:r>
              <a:rPr lang="en-US" sz="3600" dirty="0"/>
              <a:t>Menu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Different cow </a:t>
            </a:r>
            <a:r>
              <a:rPr lang="en-US" sz="3600" dirty="0" smtClean="0"/>
              <a:t>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Moosic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Scoreboard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Pixel Art &amp; </a:t>
            </a:r>
            <a:r>
              <a:rPr lang="en-US" sz="3600" dirty="0" err="1" smtClean="0"/>
              <a:t>Animootions</a:t>
            </a: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PC</a:t>
            </a:r>
          </a:p>
        </p:txBody>
      </p:sp>
      <p:pic>
        <p:nvPicPr>
          <p:cNvPr id="6" name="Picture 2" descr="C:\School\College\Winter Quarter\CI 102\Group Repository\Unity Project\Cow Panic\Assets\Art\DefaultCow.png"/>
          <p:cNvPicPr>
            <a:picLocks noChangeAspect="1" noChangeArrowheads="1"/>
          </p:cNvPicPr>
          <p:nvPr/>
        </p:nvPicPr>
        <p:blipFill>
          <a:blip r:embed="rId5" cstate="print"/>
          <a:srcRect l="51289" t="258"/>
          <a:stretch>
            <a:fillRect/>
          </a:stretch>
        </p:blipFill>
        <p:spPr bwMode="auto">
          <a:xfrm>
            <a:off x="152400" y="463565"/>
            <a:ext cx="1892060" cy="1357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5349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243</Words>
  <Application>Microsoft Office PowerPoint</Application>
  <PresentationFormat>Custom</PresentationFormat>
  <Paragraphs>100</Paragraphs>
  <Slides>13</Slides>
  <Notes>13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Project:</vt:lpstr>
      <vt:lpstr>The Game:</vt:lpstr>
      <vt:lpstr>Approach:</vt:lpstr>
      <vt:lpstr>Approach:</vt:lpstr>
      <vt:lpstr>Approach:</vt:lpstr>
      <vt:lpstr>Scope:</vt:lpstr>
      <vt:lpstr>Scope:</vt:lpstr>
      <vt:lpstr>Final Product:</vt:lpstr>
      <vt:lpstr>Lessons Learned:</vt:lpstr>
      <vt:lpstr>Slide 11</vt:lpstr>
      <vt:lpstr>Demoo:</vt:lpstr>
      <vt:lpstr>Thank Moo!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PANIC!</dc:title>
  <dc:creator>Joshua Karmel</dc:creator>
  <cp:lastModifiedBy>Blaze</cp:lastModifiedBy>
  <cp:revision>66</cp:revision>
  <dcterms:created xsi:type="dcterms:W3CDTF">2016-04-16T21:01:14Z</dcterms:created>
  <dcterms:modified xsi:type="dcterms:W3CDTF">2016-06-01T02:24:43Z</dcterms:modified>
</cp:coreProperties>
</file>