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 smtClean="0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/>
                <a:gridCol w="763025"/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 smtClean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Cow Panic! – Group 6301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Implement background art and add </a:t>
                      </a:r>
                      <a:r>
                        <a:rPr kumimoji="0" lang="en-AU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moosic</a:t>
                      </a: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&amp; sounds to the game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font to initials-input and score display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Test lives-tracking and score-saving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lives and score displays in-game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 the main menu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Complete implementation of cow variations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 an options screen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Write system manual and user manual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Fix camera size and settings for every scene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Party!</a:t>
                      </a:r>
                      <a:endParaRPr kumimoji="0" lang="en-AU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Green status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Keep up with the Gantt Chart schedule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Plan to meet outside of class time to finish developing the game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Possibility that </a:t>
                      </a:r>
                      <a:r>
                        <a:rPr kumimoji="0" lang="en-A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SourceTree</a:t>
                      </a: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will rise from the grave and casting darkness over the land (again), exhuming many bugs that had long ago been buried</a:t>
                      </a:r>
                    </a:p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Difficulty meeting outside of class to finish the project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6/1</a:t>
            </a:r>
            <a:r>
              <a:rPr lang="en-US" dirty="0" smtClean="0">
                <a:solidFill>
                  <a:schemeClr val="bg1"/>
                </a:solidFill>
              </a:rPr>
              <a:t>/16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3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1034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2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7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1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19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20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65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 Name and Team Number</a:t>
            </a:r>
            <a:endParaRPr lang="en-US" sz="2800" dirty="0"/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/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/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/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Legend: Yippee!!!			</a:t>
            </a:r>
            <a:r>
              <a:rPr lang="en-US" dirty="0" err="1" smtClean="0">
                <a:solidFill>
                  <a:schemeClr val="bg1"/>
                </a:solidFill>
              </a:rPr>
              <a:t>Meh</a:t>
            </a:r>
            <a:r>
              <a:rPr lang="en-US" dirty="0" smtClean="0">
                <a:solidFill>
                  <a:schemeClr val="bg1"/>
                </a:solidFill>
              </a:rPr>
              <a:t>…		DEFCON 1!!!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</p:txBody>
      </p:sp>
      <p:pic>
        <p:nvPicPr>
          <p:cNvPr id="23" name="Picture 9" descr="C:\School\College\Winter Quarter\CI 102\Group Repository\Moosic&amp;Art\Art\Logo\Cow Pani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42887"/>
            <a:ext cx="1638300" cy="1000125"/>
          </a:xfrm>
          <a:prstGeom prst="rect">
            <a:avLst/>
          </a:prstGeom>
          <a:noFill/>
        </p:spPr>
      </p:pic>
      <p:pic>
        <p:nvPicPr>
          <p:cNvPr id="28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529642"/>
            <a:ext cx="372533" cy="261121"/>
          </a:xfrm>
          <a:prstGeom prst="rect">
            <a:avLst/>
          </a:prstGeom>
          <a:noFill/>
        </p:spPr>
      </p:pic>
      <p:pic>
        <p:nvPicPr>
          <p:cNvPr id="29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1802668"/>
            <a:ext cx="372533" cy="261121"/>
          </a:xfrm>
          <a:prstGeom prst="rect">
            <a:avLst/>
          </a:prstGeom>
          <a:noFill/>
        </p:spPr>
      </p:pic>
      <p:pic>
        <p:nvPicPr>
          <p:cNvPr id="30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080456"/>
            <a:ext cx="372533" cy="261121"/>
          </a:xfrm>
          <a:prstGeom prst="rect">
            <a:avLst/>
          </a:prstGeom>
          <a:noFill/>
        </p:spPr>
      </p:pic>
      <p:pic>
        <p:nvPicPr>
          <p:cNvPr id="31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67" y="2391620"/>
            <a:ext cx="372533" cy="261121"/>
          </a:xfrm>
          <a:prstGeom prst="rect">
            <a:avLst/>
          </a:prstGeom>
          <a:noFill/>
        </p:spPr>
      </p:pic>
      <p:pic>
        <p:nvPicPr>
          <p:cNvPr id="32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2581" y="1669727"/>
            <a:ext cx="1209375" cy="847692"/>
          </a:xfrm>
          <a:prstGeom prst="rect">
            <a:avLst/>
          </a:prstGeom>
          <a:noFill/>
        </p:spPr>
      </p:pic>
      <p:pic>
        <p:nvPicPr>
          <p:cNvPr id="36" name="Picture 10" descr="C:\School\College\Winter Quarter\CI 102\Group Repository\Moosic&amp;Art\Art\Cow\Status Report\Green C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967" y="6339955"/>
            <a:ext cx="372533" cy="261121"/>
          </a:xfrm>
          <a:prstGeom prst="rect">
            <a:avLst/>
          </a:prstGeom>
          <a:noFill/>
        </p:spPr>
      </p:pic>
      <p:pic>
        <p:nvPicPr>
          <p:cNvPr id="37" name="Picture 11" descr="C:\School\College\Winter Quarter\CI 102\Group Repository\Moosic&amp;Art\Art\Cow\Status Report\Yellow C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6786" y="6339955"/>
            <a:ext cx="372533" cy="261121"/>
          </a:xfrm>
          <a:prstGeom prst="rect">
            <a:avLst/>
          </a:prstGeom>
          <a:noFill/>
        </p:spPr>
      </p:pic>
      <p:pic>
        <p:nvPicPr>
          <p:cNvPr id="38" name="Picture 12" descr="C:\School\College\Winter Quarter\CI 102\Group Repository\Moosic&amp;Art\Art\Cow\Status Report\Red Co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61573" y="6339955"/>
            <a:ext cx="372533" cy="261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21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172</TotalTime>
  <Words>224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Revolution</vt:lpstr>
      <vt:lpstr>Slide 1</vt:lpstr>
      <vt:lpstr>Slide 2</vt:lpstr>
    </vt:vector>
  </TitlesOfParts>
  <Company>DrexelU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Blaze</cp:lastModifiedBy>
  <cp:revision>72</cp:revision>
  <dcterms:created xsi:type="dcterms:W3CDTF">2015-03-24T14:59:57Z</dcterms:created>
  <dcterms:modified xsi:type="dcterms:W3CDTF">2016-05-28T22:02:30Z</dcterms:modified>
</cp:coreProperties>
</file>