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266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9B27578D-691D-9D49-AC27-B544F90BB85A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9B27578D-691D-9D49-AC27-B544F90BB85A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 userDrawn="1"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Dragon-fire-breathing.jpe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170" y="300916"/>
            <a:ext cx="1622124" cy="91244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1712412351"/>
              </p:ext>
            </p:extLst>
          </p:nvPr>
        </p:nvGraphicFramePr>
        <p:xfrm>
          <a:off x="4837234" y="1277777"/>
          <a:ext cx="2725234" cy="1377883"/>
        </p:xfrm>
        <a:graphic>
          <a:graphicData uri="http://schemas.openxmlformats.org/drawingml/2006/table">
            <a:tbl>
              <a:tblPr/>
              <a:tblGrid>
                <a:gridCol w="1962209"/>
                <a:gridCol w="763025"/>
              </a:tblGrid>
              <a:tr h="231684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Project Metrics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Status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8547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New Issues/Risks Captured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92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Scheduled Tasks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6713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Issues/Risks Resolved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009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Stakeholder Management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 userDrawn="1"/>
        </p:nvSpPr>
        <p:spPr bwMode="auto">
          <a:xfrm>
            <a:off x="7571853" y="1310895"/>
            <a:ext cx="1382441" cy="12818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1" i="0" u="none" strike="noStrike" cap="none" normalizeH="0" baseline="0" dirty="0" smtClean="0">
                <a:ln>
                  <a:noFill/>
                </a:ln>
                <a:effectLst/>
                <a:latin typeface="Univers 45 Light" pitchFamily="2" charset="0"/>
              </a:rPr>
              <a:t>Overall Status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689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867" y="409545"/>
            <a:ext cx="652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Cow Panic! – Group 6301</a:t>
            </a:r>
            <a:endParaRPr lang="en-US" sz="2800" dirty="0"/>
          </a:p>
        </p:txBody>
      </p:sp>
      <p:graphicFrame>
        <p:nvGraphicFramePr>
          <p:cNvPr id="9" name="Group 75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7047471"/>
              </p:ext>
            </p:extLst>
          </p:nvPr>
        </p:nvGraphicFramePr>
        <p:xfrm>
          <a:off x="381000" y="1213361"/>
          <a:ext cx="4303834" cy="2518485"/>
        </p:xfrm>
        <a:graphic>
          <a:graphicData uri="http://schemas.openxmlformats.org/drawingml/2006/table">
            <a:tbl>
              <a:tblPr/>
              <a:tblGrid>
                <a:gridCol w="4303834"/>
              </a:tblGrid>
              <a:tr h="261089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achievements in the last week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257396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Fixed the bugs concerning the UFO tractor beam’s </a:t>
                      </a:r>
                      <a:r>
                        <a:rPr kumimoji="0" lang="en-AU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hitbox</a:t>
                      </a:r>
                      <a:endParaRPr kumimoji="0" lang="en-AU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Gave cows the ability to fall to the ground if the tractor beam expires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Cows </a:t>
                      </a:r>
                      <a:r>
                        <a:rPr kumimoji="0" lang="en-AU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despawn</a:t>
                      </a: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after leaving the room’s </a:t>
                      </a: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boundaries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 a check for the UFO to stop when it reaches the edge of the screen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endParaRPr kumimoji="0" lang="en-AU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75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23579012"/>
              </p:ext>
            </p:extLst>
          </p:nvPr>
        </p:nvGraphicFramePr>
        <p:xfrm>
          <a:off x="381000" y="3943234"/>
          <a:ext cx="4303834" cy="2155801"/>
        </p:xfrm>
        <a:graphic>
          <a:graphicData uri="http://schemas.openxmlformats.org/drawingml/2006/table">
            <a:tbl>
              <a:tblPr/>
              <a:tblGrid>
                <a:gridCol w="4303834"/>
              </a:tblGrid>
              <a:tr h="220983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planned activities for the next week 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910641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Discuss </a:t>
                      </a: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meeting outside of class time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Continue creating art for the game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Begin implementing the HUD and lives </a:t>
                      </a: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tracker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Fix the depth of the cows and tractor beam so the tractor beam always renders above the cows</a:t>
                      </a:r>
                      <a:endParaRPr kumimoji="0" lang="en-AU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75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7170564"/>
              </p:ext>
            </p:extLst>
          </p:nvPr>
        </p:nvGraphicFramePr>
        <p:xfrm>
          <a:off x="4837234" y="2707432"/>
          <a:ext cx="4034722" cy="1622085"/>
        </p:xfrm>
        <a:graphic>
          <a:graphicData uri="http://schemas.openxmlformats.org/drawingml/2006/table">
            <a:tbl>
              <a:tblPr/>
              <a:tblGrid>
                <a:gridCol w="4034722"/>
              </a:tblGrid>
              <a:tr h="217701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Plan to keep/get project to Green status 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376925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Keep up with the Gantt Chart schedule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Research how to implement features such as score saving and HUD outside of class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Plan to meet outside of class time to continue developing the </a:t>
                      </a: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game whenever it </a:t>
                      </a:r>
                      <a:r>
                        <a:rPr kumimoji="0" lang="en-AU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is necessary</a:t>
                      </a:r>
                      <a:endParaRPr kumimoji="0" lang="en-AU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oup 75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9380882"/>
              </p:ext>
            </p:extLst>
          </p:nvPr>
        </p:nvGraphicFramePr>
        <p:xfrm>
          <a:off x="4875973" y="4448973"/>
          <a:ext cx="3995983" cy="1650062"/>
        </p:xfrm>
        <a:graphic>
          <a:graphicData uri="http://schemas.openxmlformats.org/drawingml/2006/table">
            <a:tbl>
              <a:tblPr/>
              <a:tblGrid>
                <a:gridCol w="3995983"/>
              </a:tblGrid>
              <a:tr h="302697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risks / issues / scope changes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347365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Possibility that HUD will be difficult </a:t>
                      </a:r>
                      <a:r>
                        <a:rPr kumimoji="0" lang="en-A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to implement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48467" y="6224601"/>
            <a:ext cx="6172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Legend: Green        Yellow       Red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4867" y="6224601"/>
            <a:ext cx="1625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4/26/16</a:t>
            </a:r>
          </a:p>
        </p:txBody>
      </p:sp>
      <p:sp>
        <p:nvSpPr>
          <p:cNvPr id="17" name="Oval 79"/>
          <p:cNvSpPr>
            <a:spLocks noChangeArrowheads="1"/>
          </p:cNvSpPr>
          <p:nvPr/>
        </p:nvSpPr>
        <p:spPr bwMode="auto">
          <a:xfrm>
            <a:off x="4345434" y="6312992"/>
            <a:ext cx="186103" cy="184026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 smtClean="0"/>
              <a:t>G</a:t>
            </a:r>
            <a:endParaRPr lang="en-GB" sz="1000" dirty="0"/>
          </a:p>
        </p:txBody>
      </p:sp>
      <p:sp>
        <p:nvSpPr>
          <p:cNvPr id="18" name="Oval 79"/>
          <p:cNvSpPr>
            <a:spLocks noChangeArrowheads="1"/>
          </p:cNvSpPr>
          <p:nvPr/>
        </p:nvSpPr>
        <p:spPr bwMode="auto">
          <a:xfrm>
            <a:off x="5493794" y="6312992"/>
            <a:ext cx="186103" cy="184026"/>
          </a:xfrm>
          <a:prstGeom prst="ellipse">
            <a:avLst/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 smtClean="0"/>
              <a:t>Y</a:t>
            </a:r>
            <a:endParaRPr lang="en-GB" sz="1000" dirty="0"/>
          </a:p>
        </p:txBody>
      </p:sp>
      <p:sp>
        <p:nvSpPr>
          <p:cNvPr id="19" name="Oval 79"/>
          <p:cNvSpPr>
            <a:spLocks noChangeArrowheads="1"/>
          </p:cNvSpPr>
          <p:nvPr/>
        </p:nvSpPr>
        <p:spPr bwMode="auto">
          <a:xfrm>
            <a:off x="6417896" y="6318317"/>
            <a:ext cx="186103" cy="184026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/>
              <a:t>R</a:t>
            </a:r>
          </a:p>
        </p:txBody>
      </p:sp>
      <p:sp>
        <p:nvSpPr>
          <p:cNvPr id="13" name="Oval 79"/>
          <p:cNvSpPr>
            <a:spLocks noChangeArrowheads="1"/>
          </p:cNvSpPr>
          <p:nvPr/>
        </p:nvSpPr>
        <p:spPr bwMode="auto">
          <a:xfrm>
            <a:off x="7967133" y="1666784"/>
            <a:ext cx="734566" cy="736600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2800" dirty="0" smtClean="0"/>
              <a:t>G</a:t>
            </a:r>
            <a:endParaRPr lang="en-GB" sz="2800" dirty="0"/>
          </a:p>
        </p:txBody>
      </p:sp>
      <p:sp>
        <p:nvSpPr>
          <p:cNvPr id="20" name="Oval 79"/>
          <p:cNvSpPr>
            <a:spLocks noChangeArrowheads="1"/>
          </p:cNvSpPr>
          <p:nvPr/>
        </p:nvSpPr>
        <p:spPr bwMode="auto">
          <a:xfrm>
            <a:off x="7080167" y="1546259"/>
            <a:ext cx="186103" cy="184026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 smtClean="0"/>
              <a:t>G</a:t>
            </a:r>
            <a:endParaRPr lang="en-GB" sz="1000" dirty="0"/>
          </a:p>
        </p:txBody>
      </p:sp>
      <p:sp>
        <p:nvSpPr>
          <p:cNvPr id="22" name="Oval 79"/>
          <p:cNvSpPr>
            <a:spLocks noChangeArrowheads="1"/>
          </p:cNvSpPr>
          <p:nvPr/>
        </p:nvSpPr>
        <p:spPr bwMode="auto">
          <a:xfrm>
            <a:off x="7080167" y="2435259"/>
            <a:ext cx="186103" cy="184026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 smtClean="0"/>
              <a:t>G</a:t>
            </a:r>
            <a:endParaRPr lang="en-GB" sz="1000" dirty="0"/>
          </a:p>
        </p:txBody>
      </p:sp>
      <p:sp>
        <p:nvSpPr>
          <p:cNvPr id="23" name="Oval 79"/>
          <p:cNvSpPr>
            <a:spLocks noChangeArrowheads="1"/>
          </p:cNvSpPr>
          <p:nvPr/>
        </p:nvSpPr>
        <p:spPr bwMode="auto">
          <a:xfrm>
            <a:off x="7080167" y="2121992"/>
            <a:ext cx="186103" cy="184026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 smtClean="0"/>
              <a:t>G</a:t>
            </a:r>
            <a:endParaRPr lang="en-GB" sz="1000" dirty="0"/>
          </a:p>
        </p:txBody>
      </p:sp>
      <p:sp>
        <p:nvSpPr>
          <p:cNvPr id="28" name="Oval 79"/>
          <p:cNvSpPr>
            <a:spLocks noChangeArrowheads="1"/>
          </p:cNvSpPr>
          <p:nvPr/>
        </p:nvSpPr>
        <p:spPr bwMode="auto">
          <a:xfrm>
            <a:off x="7080167" y="1841500"/>
            <a:ext cx="186103" cy="184026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 smtClean="0"/>
              <a:t>G</a:t>
            </a:r>
            <a:endParaRPr lang="en-GB" sz="1000" dirty="0"/>
          </a:p>
        </p:txBody>
      </p:sp>
    </p:spTree>
    <p:extLst>
      <p:ext uri="{BB962C8B-B14F-4D97-AF65-F5344CB8AC3E}">
        <p14:creationId xmlns="" xmlns:p14="http://schemas.microsoft.com/office/powerpoint/2010/main" val="230653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867" y="409545"/>
            <a:ext cx="652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Name and Team Number</a:t>
            </a:r>
            <a:endParaRPr lang="en-US" sz="2800" dirty="0"/>
          </a:p>
        </p:txBody>
      </p:sp>
      <p:graphicFrame>
        <p:nvGraphicFramePr>
          <p:cNvPr id="9" name="Group 75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84845711"/>
              </p:ext>
            </p:extLst>
          </p:nvPr>
        </p:nvGraphicFramePr>
        <p:xfrm>
          <a:off x="381000" y="1213361"/>
          <a:ext cx="4303834" cy="2518485"/>
        </p:xfrm>
        <a:graphic>
          <a:graphicData uri="http://schemas.openxmlformats.org/drawingml/2006/table">
            <a:tbl>
              <a:tblPr/>
              <a:tblGrid>
                <a:gridCol w="4303834"/>
              </a:tblGrid>
              <a:tr h="261089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achievements in the last week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257396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[Detail the key achievements in the last period]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75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7898201"/>
              </p:ext>
            </p:extLst>
          </p:nvPr>
        </p:nvGraphicFramePr>
        <p:xfrm>
          <a:off x="381000" y="3943234"/>
          <a:ext cx="4303834" cy="2155801"/>
        </p:xfrm>
        <a:graphic>
          <a:graphicData uri="http://schemas.openxmlformats.org/drawingml/2006/table">
            <a:tbl>
              <a:tblPr/>
              <a:tblGrid>
                <a:gridCol w="4303834"/>
              </a:tblGrid>
              <a:tr h="220983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planned activities for the next week 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910641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[Detail the key planned activities for the next period]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75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70267694"/>
              </p:ext>
            </p:extLst>
          </p:nvPr>
        </p:nvGraphicFramePr>
        <p:xfrm>
          <a:off x="4837234" y="2707432"/>
          <a:ext cx="4034722" cy="1622085"/>
        </p:xfrm>
        <a:graphic>
          <a:graphicData uri="http://schemas.openxmlformats.org/drawingml/2006/table">
            <a:tbl>
              <a:tblPr/>
              <a:tblGrid>
                <a:gridCol w="4034722"/>
              </a:tblGrid>
              <a:tr h="217701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Plan to keep/get project to </a:t>
                      </a:r>
                      <a:r>
                        <a:rPr kumimoji="0" lang="en-A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Green status </a:t>
                      </a:r>
                      <a:endParaRPr kumimoji="0" lang="en-AU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376925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[Detail the key achievements in the last period]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oup 75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20793368"/>
              </p:ext>
            </p:extLst>
          </p:nvPr>
        </p:nvGraphicFramePr>
        <p:xfrm>
          <a:off x="4875973" y="4448973"/>
          <a:ext cx="3995983" cy="1650062"/>
        </p:xfrm>
        <a:graphic>
          <a:graphicData uri="http://schemas.openxmlformats.org/drawingml/2006/table">
            <a:tbl>
              <a:tblPr/>
              <a:tblGrid>
                <a:gridCol w="3995983"/>
              </a:tblGrid>
              <a:tr h="302697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risks / issues / scope changes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347365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[Detail key risks and issues]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48467" y="6224601"/>
            <a:ext cx="6172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Legend: Green        Yellow       Red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4867" y="6224601"/>
            <a:ext cx="1625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</a:p>
        </p:txBody>
      </p:sp>
      <p:sp>
        <p:nvSpPr>
          <p:cNvPr id="17" name="Oval 79"/>
          <p:cNvSpPr>
            <a:spLocks noChangeArrowheads="1"/>
          </p:cNvSpPr>
          <p:nvPr/>
        </p:nvSpPr>
        <p:spPr bwMode="auto">
          <a:xfrm>
            <a:off x="4345434" y="6312992"/>
            <a:ext cx="186103" cy="184026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 smtClean="0"/>
              <a:t>G</a:t>
            </a:r>
            <a:endParaRPr lang="en-GB" sz="1000" dirty="0"/>
          </a:p>
        </p:txBody>
      </p:sp>
      <p:sp>
        <p:nvSpPr>
          <p:cNvPr id="18" name="Oval 79"/>
          <p:cNvSpPr>
            <a:spLocks noChangeArrowheads="1"/>
          </p:cNvSpPr>
          <p:nvPr/>
        </p:nvSpPr>
        <p:spPr bwMode="auto">
          <a:xfrm>
            <a:off x="5493794" y="6312992"/>
            <a:ext cx="186103" cy="184026"/>
          </a:xfrm>
          <a:prstGeom prst="ellipse">
            <a:avLst/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 smtClean="0"/>
              <a:t>Y</a:t>
            </a:r>
            <a:endParaRPr lang="en-GB" sz="1000" dirty="0"/>
          </a:p>
        </p:txBody>
      </p:sp>
      <p:sp>
        <p:nvSpPr>
          <p:cNvPr id="19" name="Oval 79"/>
          <p:cNvSpPr>
            <a:spLocks noChangeArrowheads="1"/>
          </p:cNvSpPr>
          <p:nvPr/>
        </p:nvSpPr>
        <p:spPr bwMode="auto">
          <a:xfrm>
            <a:off x="6417896" y="6318317"/>
            <a:ext cx="186103" cy="184026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/>
              <a:t>R</a:t>
            </a:r>
          </a:p>
        </p:txBody>
      </p:sp>
      <p:sp>
        <p:nvSpPr>
          <p:cNvPr id="13" name="Oval 79"/>
          <p:cNvSpPr>
            <a:spLocks noChangeArrowheads="1"/>
          </p:cNvSpPr>
          <p:nvPr/>
        </p:nvSpPr>
        <p:spPr bwMode="auto">
          <a:xfrm>
            <a:off x="7080167" y="1546259"/>
            <a:ext cx="186103" cy="184026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 smtClean="0"/>
              <a:t>G</a:t>
            </a:r>
            <a:endParaRPr lang="en-GB" sz="1000" dirty="0"/>
          </a:p>
        </p:txBody>
      </p:sp>
      <p:sp>
        <p:nvSpPr>
          <p:cNvPr id="14" name="Oval 79"/>
          <p:cNvSpPr>
            <a:spLocks noChangeArrowheads="1"/>
          </p:cNvSpPr>
          <p:nvPr/>
        </p:nvSpPr>
        <p:spPr bwMode="auto">
          <a:xfrm>
            <a:off x="7080167" y="1851058"/>
            <a:ext cx="186103" cy="184026"/>
          </a:xfrm>
          <a:prstGeom prst="ellipse">
            <a:avLst/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 smtClean="0"/>
              <a:t>Y</a:t>
            </a:r>
            <a:endParaRPr lang="en-GB" sz="1000" dirty="0"/>
          </a:p>
        </p:txBody>
      </p:sp>
      <p:sp>
        <p:nvSpPr>
          <p:cNvPr id="20" name="Oval 79"/>
          <p:cNvSpPr>
            <a:spLocks noChangeArrowheads="1"/>
          </p:cNvSpPr>
          <p:nvPr/>
        </p:nvSpPr>
        <p:spPr bwMode="auto">
          <a:xfrm>
            <a:off x="7080167" y="2435259"/>
            <a:ext cx="186103" cy="184026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 smtClean="0"/>
              <a:t>G</a:t>
            </a:r>
            <a:endParaRPr lang="en-GB" sz="1000" dirty="0"/>
          </a:p>
        </p:txBody>
      </p:sp>
      <p:sp>
        <p:nvSpPr>
          <p:cNvPr id="21" name="Oval 79"/>
          <p:cNvSpPr>
            <a:spLocks noChangeArrowheads="1"/>
          </p:cNvSpPr>
          <p:nvPr/>
        </p:nvSpPr>
        <p:spPr bwMode="auto">
          <a:xfrm>
            <a:off x="7080167" y="2121992"/>
            <a:ext cx="186103" cy="184026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 smtClean="0"/>
              <a:t>G</a:t>
            </a:r>
            <a:endParaRPr lang="en-GB" sz="1000" dirty="0"/>
          </a:p>
        </p:txBody>
      </p:sp>
      <p:sp>
        <p:nvSpPr>
          <p:cNvPr id="22" name="Oval 79"/>
          <p:cNvSpPr>
            <a:spLocks noChangeArrowheads="1"/>
          </p:cNvSpPr>
          <p:nvPr/>
        </p:nvSpPr>
        <p:spPr bwMode="auto">
          <a:xfrm>
            <a:off x="7967133" y="1666784"/>
            <a:ext cx="734566" cy="736600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2800" dirty="0" smtClean="0"/>
              <a:t>G</a:t>
            </a:r>
            <a:endParaRPr lang="en-GB" sz="2800" dirty="0"/>
          </a:p>
        </p:txBody>
      </p:sp>
    </p:spTree>
    <p:extLst>
      <p:ext uri="{BB962C8B-B14F-4D97-AF65-F5344CB8AC3E}">
        <p14:creationId xmlns="" xmlns:p14="http://schemas.microsoft.com/office/powerpoint/2010/main" val="41221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90</TotalTime>
  <Words>259</Words>
  <Application>Microsoft Office PowerPoint</Application>
  <PresentationFormat>On-screen Show 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Revolution</vt:lpstr>
      <vt:lpstr>Slide 1</vt:lpstr>
      <vt:lpstr>Slide 2</vt:lpstr>
    </vt:vector>
  </TitlesOfParts>
  <Company>DrexelU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CCarroll</dc:creator>
  <cp:lastModifiedBy>Blaze</cp:lastModifiedBy>
  <cp:revision>25</cp:revision>
  <dcterms:created xsi:type="dcterms:W3CDTF">2015-03-24T14:59:57Z</dcterms:created>
  <dcterms:modified xsi:type="dcterms:W3CDTF">2016-04-27T16:27:22Z</dcterms:modified>
</cp:coreProperties>
</file>