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Default Extension="wav" ContentType="audio/wav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Karmel" initials="JK" lastIdx="2" clrIdx="0">
    <p:extLst>
      <p:ext uri="{19B8F6BF-5375-455C-9EA6-DF929625EA0E}">
        <p15:presenceInfo xmlns="" xmlns:p15="http://schemas.microsoft.com/office/powerpoint/2012/main" userId="5ea47c53695b0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42" autoAdjust="0"/>
    <p:restoredTop sz="96110" autoAdjust="0"/>
  </p:normalViewPr>
  <p:slideViewPr>
    <p:cSldViewPr snapToGrid="0">
      <p:cViewPr varScale="1">
        <p:scale>
          <a:sx n="110" d="100"/>
          <a:sy n="110" d="100"/>
        </p:scale>
        <p:origin x="-33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57.566" idx="2">
    <p:pos x="10" y="10"/>
    <p:text>General stuff like art and PC goal</p:text>
    <p:extLst>
      <p:ext uri="{C676402C-5697-4E1C-873F-D02D1690AC5C}">
        <p15:threadingInfo xmlns=""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=""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=""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=""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=""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=""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=""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6T18:12:38.362" idx="1">
    <p:pos x="7680" y="0"/>
    <p:text>Specific stuff like programming</p:text>
    <p:extLst>
      <p:ext uri="{C676402C-5697-4E1C-873F-D02D1690AC5C}">
        <p15:threadingInfo xmlns=""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333F-A2C7-46AD-93EB-DC731F33E8E3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CA77-FE23-4290-ADAB-0C10DDE18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72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 introduces</a:t>
            </a:r>
            <a:r>
              <a:rPr lang="en-US" baseline="0" dirty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83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628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204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Drew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636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155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8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34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938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6938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559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45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05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591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45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10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31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163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940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70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085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50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59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E1F4-531F-4371-A44C-C5E69943B4B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8E99-D68A-4EF5-B0AC-2A6BE4C4A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44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6" Type="http://schemas.openxmlformats.org/officeDocument/2006/relationships/image" Target="../media/image3.gif"/><Relationship Id="rId5" Type="http://schemas.openxmlformats.org/officeDocument/2006/relationships/image" Target="../media/image2.jpe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microsoft.com/office/2007/relationships/media" Target="../media/media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8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5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COW PANIC!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485" y="3810935"/>
            <a:ext cx="4339769" cy="909639"/>
          </a:xfrm>
        </p:spPr>
        <p:txBody>
          <a:bodyPr>
            <a:no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A Game by CI 102’s </a:t>
            </a:r>
          </a:p>
          <a:p>
            <a:r>
              <a:rPr lang="en-US" dirty="0">
                <a:latin typeface="OCR A Extended" panose="02010509020102010303" pitchFamily="50" charset="0"/>
              </a:rPr>
              <a:t>The Udder Guys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16" y="2764870"/>
            <a:ext cx="2790137" cy="1955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77" y="1728328"/>
            <a:ext cx="3568700" cy="3122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16" y="576838"/>
            <a:ext cx="3929822" cy="1979466"/>
          </a:xfrm>
          <a:prstGeom prst="rect">
            <a:avLst/>
          </a:prstGeom>
        </p:spPr>
      </p:pic>
      <p:pic>
        <p:nvPicPr>
          <p:cNvPr id="8" name="Cow Panic!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9">
                  <p14:trim end="10318"/>
                </p14:media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1808393" y="11187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73367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00"/>
                            </p:stCondLst>
                            <p:childTnLst>
                              <p:par>
                                <p:cTn id="25" presetID="47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100"/>
                            </p:stCondLst>
                            <p:childTnLst>
                              <p:par>
                                <p:cTn id="36" presetID="2" presetClass="exit" presetSubtype="3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1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 showWhenStopped="0">
                <p:cTn id="4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199" y="2801684"/>
            <a:ext cx="6825160" cy="1254631"/>
          </a:xfrm>
        </p:spPr>
        <p:txBody>
          <a:bodyPr>
            <a:noAutofit/>
          </a:bodyPr>
          <a:lstStyle/>
          <a:p>
            <a:r>
              <a:rPr lang="en-US" sz="7000" dirty="0" smtClean="0">
                <a:latin typeface="OCR A Extended" panose="02010509020102010303" pitchFamily="50" charset="0"/>
              </a:rPr>
              <a:t>The Deliverable:</a:t>
            </a:r>
            <a:endParaRPr lang="en-US" sz="70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667409" y="1652693"/>
            <a:ext cx="5606143" cy="4104639"/>
          </a:xfrm>
        </p:spPr>
        <p:txBody>
          <a:bodyPr>
            <a:normAutofit/>
          </a:bodyPr>
          <a:lstStyle/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Implement ‘Ground’</a:t>
            </a:r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Screen Borders</a:t>
            </a:r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Heads-Up Display (HUD)</a:t>
            </a:r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Main Menu</a:t>
            </a:r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Scoreboard</a:t>
            </a:r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32356839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336" t="26750" r="39237" b="33043"/>
          <a:stretch/>
        </p:blipFill>
        <p:spPr bwMode="auto">
          <a:xfrm>
            <a:off x="3541303" y="1768415"/>
            <a:ext cx="8439539" cy="3572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1395242" y="2560143"/>
            <a:ext cx="6662056" cy="1254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atin typeface="OCR A Extended" panose="02010509020102010303" pitchFamily="50" charset="0"/>
              </a:rPr>
              <a:t>Gantt:</a:t>
            </a:r>
            <a:endParaRPr lang="en-US" sz="66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369505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2408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>
                <a:latin typeface="OCR A Extended" panose="02010509020102010303" pitchFamily="50" charset="0"/>
              </a:rPr>
              <a:t>Project: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17781" y="975360"/>
            <a:ext cx="5606143" cy="410463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Lucida Bright" panose="02040602050505020304" pitchFamily="18" charset="0"/>
              </a:rPr>
              <a:t>   </a:t>
            </a:r>
            <a:r>
              <a:rPr lang="en-US" sz="4400" b="1" u="sng" dirty="0">
                <a:latin typeface="Lucida Bright" panose="02040602050505020304" pitchFamily="18" charset="0"/>
              </a:rPr>
              <a:t>Cow Panic!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Casual Gamers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NO funding necessary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Unity </a:t>
            </a:r>
            <a:r>
              <a:rPr lang="en-US" sz="3600" dirty="0" smtClean="0"/>
              <a:t>(</a:t>
            </a:r>
            <a:r>
              <a:rPr lang="en-US" sz="3600" dirty="0" err="1" smtClean="0"/>
              <a:t>Moonity</a:t>
            </a:r>
            <a:r>
              <a:rPr lang="en-US" sz="3600" dirty="0" smtClean="0"/>
              <a:t>?) w</a:t>
            </a:r>
            <a:r>
              <a:rPr lang="en-US" sz="3600" dirty="0"/>
              <a:t>/ C#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Pixel 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PC w/ Android stretch goal</a:t>
            </a: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u="sng" dirty="0"/>
          </a:p>
        </p:txBody>
      </p:sp>
    </p:spTree>
    <p:extLst>
      <p:ext uri="{BB962C8B-B14F-4D97-AF65-F5344CB8AC3E}">
        <p14:creationId xmlns="" xmlns:p14="http://schemas.microsoft.com/office/powerpoint/2010/main" val="58123075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2408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</a:t>
            </a:r>
            <a:r>
              <a:rPr lang="en-US" sz="88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59648" y="1229360"/>
            <a:ext cx="5606143" cy="4104639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Lucida Bright" panose="02040602050505020304" pitchFamily="18" charset="0"/>
              </a:rPr>
              <a:t>Critical Priority: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Functioning, playable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PC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Animated pixel-art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8-bit </a:t>
            </a:r>
            <a:r>
              <a:rPr lang="en-US" sz="3600" dirty="0" smtClean="0"/>
              <a:t>Moosic</a:t>
            </a: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u="sng" dirty="0"/>
          </a:p>
        </p:txBody>
      </p:sp>
    </p:spTree>
    <p:extLst>
      <p:ext uri="{BB962C8B-B14F-4D97-AF65-F5344CB8AC3E}">
        <p14:creationId xmlns="" xmlns:p14="http://schemas.microsoft.com/office/powerpoint/2010/main" val="180547506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2408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</a:t>
            </a:r>
            <a:r>
              <a:rPr lang="en-US" sz="88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59648" y="1110827"/>
            <a:ext cx="5606143" cy="4104639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Lucida Bright" panose="02040602050505020304" pitchFamily="18" charset="0"/>
              </a:rPr>
              <a:t>Critical Priority: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Improved abduction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Heads-Up-Display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Boundaries</a:t>
            </a:r>
            <a:endParaRPr lang="en-US" sz="3600" dirty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Ground and Walls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Falling Cows (Gravity)</a:t>
            </a: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u="sng" dirty="0"/>
          </a:p>
        </p:txBody>
      </p:sp>
    </p:spTree>
    <p:extLst>
      <p:ext uri="{BB962C8B-B14F-4D97-AF65-F5344CB8AC3E}">
        <p14:creationId xmlns="" xmlns:p14="http://schemas.microsoft.com/office/powerpoint/2010/main" val="188383283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2408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</a:t>
            </a:r>
            <a:r>
              <a:rPr lang="en-US" sz="88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57900" y="1376679"/>
            <a:ext cx="5606143" cy="4104639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Lucida Bright" panose="02040602050505020304" pitchFamily="18" charset="0"/>
              </a:rPr>
              <a:t>“Nice to Have”: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Main Menu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Different cow types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(chocolate, sick, etc.)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Moosic/Sound </a:t>
            </a:r>
            <a:r>
              <a:rPr lang="en-US" sz="3600" dirty="0"/>
              <a:t>Effects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(cow moos, tractor beam, etc.)</a:t>
            </a:r>
          </a:p>
        </p:txBody>
      </p:sp>
    </p:spTree>
    <p:extLst>
      <p:ext uri="{BB962C8B-B14F-4D97-AF65-F5344CB8AC3E}">
        <p14:creationId xmlns="" xmlns:p14="http://schemas.microsoft.com/office/powerpoint/2010/main" val="34541741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2408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</a:t>
            </a:r>
            <a:r>
              <a:rPr lang="en-US" sz="88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937130" y="814582"/>
            <a:ext cx="5606143" cy="4517634"/>
          </a:xfrm>
        </p:spPr>
        <p:txBody>
          <a:bodyPr>
            <a:normAutofit/>
          </a:bodyPr>
          <a:lstStyle/>
          <a:p>
            <a:r>
              <a:rPr lang="en-US" sz="4200" b="1" u="sng" dirty="0">
                <a:latin typeface="Lucida Bright" panose="02040602050505020304" pitchFamily="18" charset="0"/>
              </a:rPr>
              <a:t>Future </a:t>
            </a:r>
            <a:r>
              <a:rPr lang="en-US" sz="4200" b="1" u="sng" dirty="0" err="1" smtClean="0">
                <a:latin typeface="Lucida Bright" panose="02040602050505020304" pitchFamily="18" charset="0"/>
              </a:rPr>
              <a:t>Cownsiderations</a:t>
            </a:r>
            <a:r>
              <a:rPr lang="en-US" sz="4200" b="1" u="sng" dirty="0">
                <a:latin typeface="Lucida Bright" panose="02040602050505020304" pitchFamily="18" charset="0"/>
              </a:rPr>
              <a:t>:</a:t>
            </a:r>
            <a:endParaRPr lang="en-US" sz="4200" dirty="0"/>
          </a:p>
          <a:p>
            <a:pPr algn="l"/>
            <a:r>
              <a:rPr lang="en-US" sz="3600" dirty="0"/>
              <a:t>             </a:t>
            </a:r>
            <a:r>
              <a:rPr lang="en-US" sz="3600" u="sng" dirty="0"/>
              <a:t>Android Port:</a:t>
            </a:r>
            <a:endParaRPr lang="en-US" sz="3000" u="sng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Little experience in </a:t>
            </a:r>
            <a:r>
              <a:rPr lang="en-US" sz="3000" dirty="0" err="1" smtClean="0"/>
              <a:t>Moonity</a:t>
            </a:r>
            <a:endParaRPr lang="en-US" sz="3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Projected 1-2 weeks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Increase player 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Best way to play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2120666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-1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9303" y="2801683"/>
            <a:ext cx="6662056" cy="1254631"/>
          </a:xfrm>
        </p:spPr>
        <p:txBody>
          <a:bodyPr>
            <a:noAutofit/>
          </a:bodyPr>
          <a:lstStyle/>
          <a:p>
            <a:r>
              <a:rPr lang="en-US" sz="7800" dirty="0" smtClean="0">
                <a:latin typeface="OCR A Extended" panose="02010509020102010303" pitchFamily="50" charset="0"/>
              </a:rPr>
              <a:t>Approach:</a:t>
            </a:r>
            <a:endParaRPr lang="en-US" sz="78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59648" y="1110827"/>
            <a:ext cx="5606143" cy="4104639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Lucida Bright" panose="02040602050505020304" pitchFamily="18" charset="0"/>
              </a:rPr>
              <a:t>Technical: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Unity – Game Engine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Using C#</a:t>
            </a:r>
            <a:endParaRPr lang="en-US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GameMaker</a:t>
            </a:r>
            <a:r>
              <a:rPr lang="en-US" sz="3600" dirty="0" smtClean="0"/>
              <a:t> Studio, </a:t>
            </a:r>
            <a:r>
              <a:rPr lang="en-US" sz="3600" dirty="0" err="1" smtClean="0"/>
              <a:t>GrahpicsGale</a:t>
            </a:r>
            <a:endParaRPr lang="en-US" sz="3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Sprites and Animation</a:t>
            </a:r>
            <a:endParaRPr lang="en-US" sz="3200" dirty="0"/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83189048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9303" y="2801683"/>
            <a:ext cx="6662056" cy="1254631"/>
          </a:xfrm>
        </p:spPr>
        <p:txBody>
          <a:bodyPr>
            <a:noAutofit/>
          </a:bodyPr>
          <a:lstStyle/>
          <a:p>
            <a:r>
              <a:rPr lang="en-US" sz="7800" dirty="0" smtClean="0">
                <a:latin typeface="OCR A Extended" panose="02010509020102010303" pitchFamily="50" charset="0"/>
              </a:rPr>
              <a:t>Approach:</a:t>
            </a:r>
            <a:endParaRPr lang="en-US" sz="78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17162" y="391159"/>
            <a:ext cx="5606143" cy="5518574"/>
          </a:xfrm>
        </p:spPr>
        <p:txBody>
          <a:bodyPr>
            <a:normAutofit/>
          </a:bodyPr>
          <a:lstStyle/>
          <a:p>
            <a:r>
              <a:rPr lang="en-US" sz="4400" b="1" u="sng" dirty="0" err="1" smtClean="0">
                <a:latin typeface="Lucida Bright" panose="02040602050505020304" pitchFamily="18" charset="0"/>
              </a:rPr>
              <a:t>Moonagement</a:t>
            </a:r>
            <a:r>
              <a:rPr lang="en-US" sz="4400" b="1" u="sng" dirty="0" smtClean="0">
                <a:latin typeface="Lucida Bright" panose="02040602050505020304" pitchFamily="18" charset="0"/>
              </a:rPr>
              <a:t>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Project </a:t>
            </a:r>
            <a:r>
              <a:rPr lang="en-US" sz="3200" dirty="0" err="1" smtClean="0"/>
              <a:t>Moonager</a:t>
            </a:r>
            <a:endParaRPr lang="en-US" sz="32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Jake </a:t>
            </a:r>
            <a:r>
              <a:rPr lang="en-US" sz="2800" dirty="0" err="1" smtClean="0"/>
              <a:t>Cowfagno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Programming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Jake </a:t>
            </a:r>
            <a:r>
              <a:rPr lang="en-US" sz="2800" dirty="0" err="1" smtClean="0"/>
              <a:t>Cowfagno</a:t>
            </a:r>
            <a:endParaRPr lang="en-US" sz="2800" dirty="0" smtClean="0"/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Drew Graham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Dan </a:t>
            </a:r>
            <a:r>
              <a:rPr lang="en-US" sz="2800" dirty="0" err="1" smtClean="0"/>
              <a:t>Sipe</a:t>
            </a:r>
            <a:endParaRPr lang="en-US" sz="3200" dirty="0" smtClean="0"/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84304893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9303" y="2801683"/>
            <a:ext cx="6662056" cy="1254631"/>
          </a:xfrm>
        </p:spPr>
        <p:txBody>
          <a:bodyPr>
            <a:noAutofit/>
          </a:bodyPr>
          <a:lstStyle/>
          <a:p>
            <a:r>
              <a:rPr lang="en-US" sz="7800" dirty="0" smtClean="0">
                <a:latin typeface="OCR A Extended" panose="02010509020102010303" pitchFamily="50" charset="0"/>
              </a:rPr>
              <a:t>Approach:</a:t>
            </a:r>
            <a:endParaRPr lang="en-US" sz="7800" dirty="0">
              <a:latin typeface="OCR A Extended" panose="02010509020102010303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04220" y="428411"/>
            <a:ext cx="5606143" cy="4583855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u="sng" dirty="0" err="1" smtClean="0">
                <a:latin typeface="Lucida Bright" panose="02040602050505020304" pitchFamily="18" charset="0"/>
              </a:rPr>
              <a:t>Moonagement</a:t>
            </a:r>
            <a:r>
              <a:rPr lang="en-US" sz="4400" b="1" u="sng" dirty="0" smtClean="0">
                <a:latin typeface="Lucida Bright" panose="02040602050505020304" pitchFamily="18" charset="0"/>
              </a:rPr>
              <a:t>:</a:t>
            </a:r>
            <a:endParaRPr lang="en-US" sz="3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Art and Sound Design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Hugo Armella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Joshua </a:t>
            </a:r>
            <a:r>
              <a:rPr lang="en-US" sz="3200" dirty="0" err="1" smtClean="0"/>
              <a:t>Karmel</a:t>
            </a:r>
            <a:endParaRPr lang="en-US" sz="3200" dirty="0" smtClean="0"/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400" dirty="0" smtClean="0"/>
              <a:t>Testing Coordinator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Dan </a:t>
            </a:r>
            <a:r>
              <a:rPr lang="en-US" sz="3000" dirty="0" err="1" smtClean="0"/>
              <a:t>Sipe</a:t>
            </a:r>
            <a:endParaRPr lang="en-US" sz="3000" dirty="0" smtClean="0"/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Testing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Jonah </a:t>
            </a:r>
            <a:r>
              <a:rPr lang="en-US" sz="3000" dirty="0" err="1" smtClean="0"/>
              <a:t>Musto</a:t>
            </a:r>
            <a:endParaRPr lang="en-US" sz="2400" dirty="0" smtClean="0"/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Cow Pun Specialist</a:t>
            </a:r>
          </a:p>
          <a:p>
            <a:pPr lvl="2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Jake </a:t>
            </a:r>
            <a:r>
              <a:rPr lang="en-US" sz="3000" dirty="0" err="1" smtClean="0"/>
              <a:t>Cowfagno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6726459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223</Words>
  <Application>Microsoft Office PowerPoint</Application>
  <PresentationFormat>Custom</PresentationFormat>
  <Paragraphs>92</Paragraphs>
  <Slides>11</Slides>
  <Notes>11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COW PANIC!</vt:lpstr>
      <vt:lpstr>Project:</vt:lpstr>
      <vt:lpstr>Scope:</vt:lpstr>
      <vt:lpstr>Scope:</vt:lpstr>
      <vt:lpstr>Scope:</vt:lpstr>
      <vt:lpstr>Scope:</vt:lpstr>
      <vt:lpstr>Approach:</vt:lpstr>
      <vt:lpstr>Approach:</vt:lpstr>
      <vt:lpstr>Approach:</vt:lpstr>
      <vt:lpstr>The Deliverable: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 PANIC!</dc:title>
  <dc:creator>Joshua Karmel</dc:creator>
  <cp:lastModifiedBy>Blaze</cp:lastModifiedBy>
  <cp:revision>38</cp:revision>
  <dcterms:created xsi:type="dcterms:W3CDTF">2016-04-16T21:01:14Z</dcterms:created>
  <dcterms:modified xsi:type="dcterms:W3CDTF">2016-04-20T16:06:31Z</dcterms:modified>
</cp:coreProperties>
</file>