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6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gon-fire-breathing.jpe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70" y="300916"/>
            <a:ext cx="1622124" cy="9124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712412351"/>
              </p:ext>
            </p:extLst>
          </p:nvPr>
        </p:nvGraphicFramePr>
        <p:xfrm>
          <a:off x="4837234" y="1277777"/>
          <a:ext cx="2725234" cy="1377883"/>
        </p:xfrm>
        <a:graphic>
          <a:graphicData uri="http://schemas.openxmlformats.org/drawingml/2006/table">
            <a:tbl>
              <a:tblPr/>
              <a:tblGrid>
                <a:gridCol w="1962209"/>
                <a:gridCol w="763025"/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New Issues/Risks Captured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2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Scheduled Tasks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Issues/Risks Resolved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Stakeholder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 userDrawn="1"/>
        </p:nvSpPr>
        <p:spPr bwMode="auto">
          <a:xfrm>
            <a:off x="7571853" y="1310895"/>
            <a:ext cx="1382441" cy="1281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 smtClean="0">
                <a:ln>
                  <a:noFill/>
                </a:ln>
                <a:effectLst/>
                <a:latin typeface="Univers 45 Light" pitchFamily="2" charset="0"/>
              </a:rPr>
              <a:t>Overall Status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Cow Panic! – Group 6301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04747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Fixed the bug that caused the UFO to slightly rise with each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cowlision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Created a new class for the user to input three initials to save with score for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leaderboard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Implemented lives-tracking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Created button sign sprites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Moosic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Investigated implementation of cow variations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3579012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Continue creating art for the game and working on the game’s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moosic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 lives-tracking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saving score to a file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colored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cows for 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statuses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font to initials-input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717056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Green status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Keep up with the Gantt Chart schedule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Research how to implement features such as score saving and HUD outside of class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Plan to meet outside of class time to continue developing the game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380882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Possibility that HUD will be difficult to implement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Saving scores to a file may cause bugs and must be completed after the lives tracking has </a:t>
                      </a:r>
                      <a:r>
                        <a:rPr kumimoji="0" lang="en-A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been implemented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Legend: Yippee!!!       </a:t>
            </a:r>
            <a:r>
              <a:rPr lang="en-US" dirty="0" err="1" smtClean="0"/>
              <a:t>Meh</a:t>
            </a:r>
            <a:r>
              <a:rPr lang="en-US" dirty="0" smtClean="0"/>
              <a:t>…       DEFCON 1!!!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5/11/16</a:t>
            </a:r>
            <a:endParaRPr lang="en-US" dirty="0" smtClean="0"/>
          </a:p>
        </p:txBody>
      </p:sp>
      <p:sp>
        <p:nvSpPr>
          <p:cNvPr id="17" name="Oval 79"/>
          <p:cNvSpPr>
            <a:spLocks noChangeArrowheads="1"/>
          </p:cNvSpPr>
          <p:nvPr/>
        </p:nvSpPr>
        <p:spPr bwMode="auto">
          <a:xfrm>
            <a:off x="4498731" y="6312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5586845" y="6312992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19" name="Oval 79"/>
          <p:cNvSpPr>
            <a:spLocks noChangeArrowheads="1"/>
          </p:cNvSpPr>
          <p:nvPr/>
        </p:nvSpPr>
        <p:spPr bwMode="auto">
          <a:xfrm>
            <a:off x="7266270" y="6312992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  <p:sp>
        <p:nvSpPr>
          <p:cNvPr id="13" name="Oval 79"/>
          <p:cNvSpPr>
            <a:spLocks noChangeArrowheads="1"/>
          </p:cNvSpPr>
          <p:nvPr/>
        </p:nvSpPr>
        <p:spPr bwMode="auto">
          <a:xfrm>
            <a:off x="7967133" y="1666784"/>
            <a:ext cx="734566" cy="736600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2800" dirty="0" smtClean="0"/>
              <a:t>G</a:t>
            </a:r>
            <a:endParaRPr lang="en-GB" sz="2800" dirty="0"/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>
            <a:off x="7080167" y="1546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2" name="Oval 79"/>
          <p:cNvSpPr>
            <a:spLocks noChangeArrowheads="1"/>
          </p:cNvSpPr>
          <p:nvPr/>
        </p:nvSpPr>
        <p:spPr bwMode="auto">
          <a:xfrm>
            <a:off x="7080167" y="2435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3" name="Oval 79"/>
          <p:cNvSpPr>
            <a:spLocks noChangeArrowheads="1"/>
          </p:cNvSpPr>
          <p:nvPr/>
        </p:nvSpPr>
        <p:spPr bwMode="auto">
          <a:xfrm>
            <a:off x="7080167" y="2121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7080167" y="1841500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</p:spTree>
    <p:extLst>
      <p:ext uri="{BB962C8B-B14F-4D97-AF65-F5344CB8AC3E}">
        <p14:creationId xmlns="" xmlns:p14="http://schemas.microsoft.com/office/powerpoint/2010/main" val="23065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Name and Team Number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484571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898201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26769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0793368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Legend: Green        Yellow       Red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17" name="Oval 79"/>
          <p:cNvSpPr>
            <a:spLocks noChangeArrowheads="1"/>
          </p:cNvSpPr>
          <p:nvPr/>
        </p:nvSpPr>
        <p:spPr bwMode="auto">
          <a:xfrm>
            <a:off x="4345434" y="6312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19" name="Oval 79"/>
          <p:cNvSpPr>
            <a:spLocks noChangeArrowheads="1"/>
          </p:cNvSpPr>
          <p:nvPr/>
        </p:nvSpPr>
        <p:spPr bwMode="auto"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  <p:sp>
        <p:nvSpPr>
          <p:cNvPr id="13" name="Oval 79"/>
          <p:cNvSpPr>
            <a:spLocks noChangeArrowheads="1"/>
          </p:cNvSpPr>
          <p:nvPr/>
        </p:nvSpPr>
        <p:spPr bwMode="auto">
          <a:xfrm>
            <a:off x="7080167" y="1546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14" name="Oval 79"/>
          <p:cNvSpPr>
            <a:spLocks noChangeArrowheads="1"/>
          </p:cNvSpPr>
          <p:nvPr/>
        </p:nvSpPr>
        <p:spPr bwMode="auto">
          <a:xfrm>
            <a:off x="7080167" y="1851058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>
            <a:off x="7080167" y="2435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1" name="Oval 79"/>
          <p:cNvSpPr>
            <a:spLocks noChangeArrowheads="1"/>
          </p:cNvSpPr>
          <p:nvPr/>
        </p:nvSpPr>
        <p:spPr bwMode="auto">
          <a:xfrm>
            <a:off x="7080167" y="2121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 smtClean="0"/>
              <a:t>G</a:t>
            </a:r>
            <a:endParaRPr lang="en-GB" sz="1000" dirty="0"/>
          </a:p>
        </p:txBody>
      </p:sp>
      <p:sp>
        <p:nvSpPr>
          <p:cNvPr id="22" name="Oval 79"/>
          <p:cNvSpPr>
            <a:spLocks noChangeArrowheads="1"/>
          </p:cNvSpPr>
          <p:nvPr/>
        </p:nvSpPr>
        <p:spPr bwMode="auto">
          <a:xfrm>
            <a:off x="7967133" y="1666784"/>
            <a:ext cx="734566" cy="736600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2800" dirty="0" smtClean="0"/>
              <a:t>G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41221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144</TotalTime>
  <Words>266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Slide 1</vt:lpstr>
      <vt:lpstr>Slide 2</vt:lpstr>
    </vt:vector>
  </TitlesOfParts>
  <Company>DrexelU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CCarroll</dc:creator>
  <cp:lastModifiedBy>Blaze</cp:lastModifiedBy>
  <cp:revision>40</cp:revision>
  <dcterms:created xsi:type="dcterms:W3CDTF">2015-03-24T14:59:57Z</dcterms:created>
  <dcterms:modified xsi:type="dcterms:W3CDTF">2016-05-11T16:36:06Z</dcterms:modified>
</cp:coreProperties>
</file>