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9B27578D-691D-9D49-AC27-B544F90BB85A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 algn="l"/>
            <a:r>
              <a:rPr lang="en-US" smtClean="0"/>
              <a:t>Legend: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9B27578D-691D-9D49-AC27-B544F90BB85A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 algn="l"/>
            <a:r>
              <a:rPr lang="en-US" smtClean="0"/>
              <a:t>Legend: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Legend: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Legend: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Legend: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Legend: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 userDrawn="1"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algn="l"/>
            <a:r>
              <a:rPr lang="en-US" smtClean="0"/>
              <a:t>Legend: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Dragon-fire-breathing.jpe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32170" y="300916"/>
            <a:ext cx="1622124" cy="912445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1712412351"/>
              </p:ext>
            </p:extLst>
          </p:nvPr>
        </p:nvGraphicFramePr>
        <p:xfrm>
          <a:off x="4837234" y="1277777"/>
          <a:ext cx="2725234" cy="1377883"/>
        </p:xfrm>
        <a:graphic>
          <a:graphicData uri="http://schemas.openxmlformats.org/drawingml/2006/table">
            <a:tbl>
              <a:tblPr/>
              <a:tblGrid>
                <a:gridCol w="1962209"/>
                <a:gridCol w="763025"/>
              </a:tblGrid>
              <a:tr h="231684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Project Metrics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Status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85472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New Issues/Risks Captured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922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Scheduled Tasks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6713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Issues/Risks Resolved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0092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Stakeholder Management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 userDrawn="1"/>
        </p:nvSpPr>
        <p:spPr bwMode="auto">
          <a:xfrm>
            <a:off x="7571853" y="1310895"/>
            <a:ext cx="1382441" cy="12818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54000" rIns="54000" bIns="54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1" i="0" u="none" strike="noStrike" cap="none" normalizeH="0" baseline="0" dirty="0" smtClean="0">
                <a:ln>
                  <a:noFill/>
                </a:ln>
                <a:effectLst/>
                <a:latin typeface="Univers 45 Light" pitchFamily="2" charset="0"/>
              </a:rPr>
              <a:t>Overall Status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689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867" y="409545"/>
            <a:ext cx="652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Cow Panic! – Group 6301</a:t>
            </a:r>
            <a:endParaRPr lang="en-US" sz="2800" dirty="0"/>
          </a:p>
        </p:txBody>
      </p:sp>
      <p:graphicFrame>
        <p:nvGraphicFramePr>
          <p:cNvPr id="9" name="Group 7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7047471"/>
              </p:ext>
            </p:extLst>
          </p:nvPr>
        </p:nvGraphicFramePr>
        <p:xfrm>
          <a:off x="381000" y="1213361"/>
          <a:ext cx="4303834" cy="2518485"/>
        </p:xfrm>
        <a:graphic>
          <a:graphicData uri="http://schemas.openxmlformats.org/drawingml/2006/table">
            <a:tbl>
              <a:tblPr/>
              <a:tblGrid>
                <a:gridCol w="4303834"/>
              </a:tblGrid>
              <a:tr h="261089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achievements in the last week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257396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Completed the initials-cycling feature for inputting a player name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Averted the </a:t>
                      </a:r>
                      <a:r>
                        <a:rPr kumimoji="0" lang="en-AU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cowpocalypse</a:t>
                      </a: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when the game broke (fixed the game-breaking glitches that popped up during the Week 7 lab period)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Finished Cow Panic! logo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Investigated implementation of cow variations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Implemented score-saving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Created </a:t>
                      </a:r>
                      <a:r>
                        <a:rPr kumimoji="0" lang="en-AU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colored</a:t>
                      </a: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cows for the status report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Added Cow Panic! logo to status report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oup 7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23579012"/>
              </p:ext>
            </p:extLst>
          </p:nvPr>
        </p:nvGraphicFramePr>
        <p:xfrm>
          <a:off x="381000" y="3943234"/>
          <a:ext cx="4303834" cy="2155801"/>
        </p:xfrm>
        <a:graphic>
          <a:graphicData uri="http://schemas.openxmlformats.org/drawingml/2006/table">
            <a:tbl>
              <a:tblPr/>
              <a:tblGrid>
                <a:gridCol w="4303834"/>
              </a:tblGrid>
              <a:tr h="220983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planned activities for the next week 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1910641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Continue creating art for the game and working on the game’s </a:t>
                      </a:r>
                      <a:r>
                        <a:rPr kumimoji="0" lang="en-AU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moosic</a:t>
                      </a:r>
                      <a:endParaRPr kumimoji="0" lang="en-AU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Add font to initials-input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Test lives-tracking and score-saving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Add lives and score displays in-game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Add the main menu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Add cow variations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Create an options </a:t>
                      </a: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screen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Start system manual and user manual</a:t>
                      </a:r>
                      <a:endParaRPr kumimoji="0" lang="en-AU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oup 7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7170564"/>
              </p:ext>
            </p:extLst>
          </p:nvPr>
        </p:nvGraphicFramePr>
        <p:xfrm>
          <a:off x="4837234" y="2707432"/>
          <a:ext cx="4034722" cy="1622085"/>
        </p:xfrm>
        <a:graphic>
          <a:graphicData uri="http://schemas.openxmlformats.org/drawingml/2006/table">
            <a:tbl>
              <a:tblPr/>
              <a:tblGrid>
                <a:gridCol w="4034722"/>
              </a:tblGrid>
              <a:tr h="217701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Plan to keep/get project to Green status 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1376925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Keep up with the Gantt Chart schedule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Research how to implement features such as score saving and HUD outside of class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Plan to meet outside of class time to continue developing the game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oup 7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9380882"/>
              </p:ext>
            </p:extLst>
          </p:nvPr>
        </p:nvGraphicFramePr>
        <p:xfrm>
          <a:off x="4875973" y="4448973"/>
          <a:ext cx="3995983" cy="1650062"/>
        </p:xfrm>
        <a:graphic>
          <a:graphicData uri="http://schemas.openxmlformats.org/drawingml/2006/table">
            <a:tbl>
              <a:tblPr/>
              <a:tblGrid>
                <a:gridCol w="3995983"/>
              </a:tblGrid>
              <a:tr h="302697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risks / issues / scope changes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1347365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Possibility that HUD will be difficult to implement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Saving scores to a file may cause bugs and must be completed after the lives tracking has been implemented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Possibility that </a:t>
                      </a:r>
                      <a:r>
                        <a:rPr kumimoji="0" lang="en-A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SourceTree</a:t>
                      </a: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will rise from the grave and casting darkness over the land (again), exhuming many bugs that had long ago been buried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48467" y="6224601"/>
            <a:ext cx="6172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Legend: Yippee</a:t>
            </a:r>
            <a:r>
              <a:rPr lang="en-US" dirty="0" smtClean="0">
                <a:solidFill>
                  <a:schemeClr val="bg1"/>
                </a:solidFill>
              </a:rPr>
              <a:t>!!!			</a:t>
            </a:r>
            <a:r>
              <a:rPr lang="en-US" dirty="0" err="1" smtClean="0">
                <a:solidFill>
                  <a:schemeClr val="bg1"/>
                </a:solidFill>
              </a:rPr>
              <a:t>Meh</a:t>
            </a:r>
            <a:r>
              <a:rPr lang="en-US" dirty="0" smtClean="0">
                <a:solidFill>
                  <a:schemeClr val="bg1"/>
                </a:solidFill>
              </a:rPr>
              <a:t>…		DEFCON </a:t>
            </a:r>
            <a:r>
              <a:rPr lang="en-US" dirty="0" smtClean="0">
                <a:solidFill>
                  <a:schemeClr val="bg1"/>
                </a:solidFill>
              </a:rPr>
              <a:t>1!!!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4867" y="6224601"/>
            <a:ext cx="1625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5/18/16</a:t>
            </a:r>
          </a:p>
        </p:txBody>
      </p:sp>
      <p:pic>
        <p:nvPicPr>
          <p:cNvPr id="1033" name="Picture 9" descr="C:\School\College\Winter Quarter\CI 102\Group Repository\Moosic&amp;Art\Art\Logo\Cow Panic 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242887"/>
            <a:ext cx="1638300" cy="1000125"/>
          </a:xfrm>
          <a:prstGeom prst="rect">
            <a:avLst/>
          </a:prstGeom>
          <a:noFill/>
        </p:spPr>
      </p:pic>
      <p:pic>
        <p:nvPicPr>
          <p:cNvPr id="1034" name="Picture 10" descr="C:\School\College\Winter Quarter\CI 102\Group Repository\Moosic&amp;Art\Art\Cow\Status Report\Green C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2581" y="1669727"/>
            <a:ext cx="1209375" cy="847692"/>
          </a:xfrm>
          <a:prstGeom prst="rect">
            <a:avLst/>
          </a:prstGeom>
          <a:noFill/>
        </p:spPr>
      </p:pic>
      <p:pic>
        <p:nvPicPr>
          <p:cNvPr id="26" name="Picture 10" descr="C:\School\College\Winter Quarter\CI 102\Group Repository\Moosic&amp;Art\Art\Cow\Status Report\Green C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42667" y="1529642"/>
            <a:ext cx="372533" cy="261121"/>
          </a:xfrm>
          <a:prstGeom prst="rect">
            <a:avLst/>
          </a:prstGeom>
          <a:noFill/>
        </p:spPr>
      </p:pic>
      <p:pic>
        <p:nvPicPr>
          <p:cNvPr id="27" name="Picture 10" descr="C:\School\College\Winter Quarter\CI 102\Group Repository\Moosic&amp;Art\Art\Cow\Status Report\Green C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42667" y="1802668"/>
            <a:ext cx="372533" cy="261121"/>
          </a:xfrm>
          <a:prstGeom prst="rect">
            <a:avLst/>
          </a:prstGeom>
          <a:noFill/>
        </p:spPr>
      </p:pic>
      <p:pic>
        <p:nvPicPr>
          <p:cNvPr id="29" name="Picture 10" descr="C:\School\College\Winter Quarter\CI 102\Group Repository\Moosic&amp;Art\Art\Cow\Status Report\Green C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42667" y="2080456"/>
            <a:ext cx="372533" cy="261121"/>
          </a:xfrm>
          <a:prstGeom prst="rect">
            <a:avLst/>
          </a:prstGeom>
          <a:noFill/>
        </p:spPr>
      </p:pic>
      <p:pic>
        <p:nvPicPr>
          <p:cNvPr id="30" name="Picture 10" descr="C:\School\College\Winter Quarter\CI 102\Group Repository\Moosic&amp;Art\Art\Cow\Status Report\Green C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42667" y="2391620"/>
            <a:ext cx="372533" cy="261121"/>
          </a:xfrm>
          <a:prstGeom prst="rect">
            <a:avLst/>
          </a:prstGeom>
          <a:noFill/>
        </p:spPr>
      </p:pic>
      <p:pic>
        <p:nvPicPr>
          <p:cNvPr id="18" name="Picture 10" descr="C:\School\College\Winter Quarter\CI 102\Group Repository\Moosic&amp;Art\Art\Cow\Status Report\Green C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0967" y="6339955"/>
            <a:ext cx="372533" cy="261121"/>
          </a:xfrm>
          <a:prstGeom prst="rect">
            <a:avLst/>
          </a:prstGeom>
          <a:noFill/>
        </p:spPr>
      </p:pic>
      <p:pic>
        <p:nvPicPr>
          <p:cNvPr id="19" name="Picture 11" descr="C:\School\College\Winter Quarter\CI 102\Group Repository\Moosic&amp;Art\Art\Cow\Status Report\Yellow Co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66786" y="6339955"/>
            <a:ext cx="372533" cy="261121"/>
          </a:xfrm>
          <a:prstGeom prst="rect">
            <a:avLst/>
          </a:prstGeom>
          <a:noFill/>
        </p:spPr>
      </p:pic>
      <p:pic>
        <p:nvPicPr>
          <p:cNvPr id="20" name="Picture 12" descr="C:\School\College\Winter Quarter\CI 102\Group Repository\Moosic&amp;Art\Art\Cow\Status Report\Red Cow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61573" y="6339955"/>
            <a:ext cx="372533" cy="261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0653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867" y="409545"/>
            <a:ext cx="652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Project Name and Team Number</a:t>
            </a:r>
            <a:endParaRPr lang="en-US" sz="2800" dirty="0"/>
          </a:p>
        </p:txBody>
      </p:sp>
      <p:graphicFrame>
        <p:nvGraphicFramePr>
          <p:cNvPr id="9" name="Group 7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84845711"/>
              </p:ext>
            </p:extLst>
          </p:nvPr>
        </p:nvGraphicFramePr>
        <p:xfrm>
          <a:off x="381000" y="1213361"/>
          <a:ext cx="4303834" cy="2518485"/>
        </p:xfrm>
        <a:graphic>
          <a:graphicData uri="http://schemas.openxmlformats.org/drawingml/2006/table">
            <a:tbl>
              <a:tblPr/>
              <a:tblGrid>
                <a:gridCol w="4303834"/>
              </a:tblGrid>
              <a:tr h="261089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achievements in the last week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257396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[Detail the key achievements in the last period]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oup 7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7898201"/>
              </p:ext>
            </p:extLst>
          </p:nvPr>
        </p:nvGraphicFramePr>
        <p:xfrm>
          <a:off x="381000" y="3943234"/>
          <a:ext cx="4303834" cy="2155801"/>
        </p:xfrm>
        <a:graphic>
          <a:graphicData uri="http://schemas.openxmlformats.org/drawingml/2006/table">
            <a:tbl>
              <a:tblPr/>
              <a:tblGrid>
                <a:gridCol w="4303834"/>
              </a:tblGrid>
              <a:tr h="220983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planned activities for the next week 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1910641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[Detail the key planned activities for the next period]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oup 7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70267694"/>
              </p:ext>
            </p:extLst>
          </p:nvPr>
        </p:nvGraphicFramePr>
        <p:xfrm>
          <a:off x="4837234" y="2707432"/>
          <a:ext cx="4034722" cy="1622085"/>
        </p:xfrm>
        <a:graphic>
          <a:graphicData uri="http://schemas.openxmlformats.org/drawingml/2006/table">
            <a:tbl>
              <a:tblPr/>
              <a:tblGrid>
                <a:gridCol w="4034722"/>
              </a:tblGrid>
              <a:tr h="217701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Plan to keep/get project to </a:t>
                      </a:r>
                      <a:r>
                        <a:rPr kumimoji="0" lang="en-A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Green status </a:t>
                      </a:r>
                      <a:endParaRPr kumimoji="0" lang="en-AU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1376925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[Detail the key achievements in the last period]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oup 7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20793368"/>
              </p:ext>
            </p:extLst>
          </p:nvPr>
        </p:nvGraphicFramePr>
        <p:xfrm>
          <a:off x="4875973" y="4448973"/>
          <a:ext cx="3995983" cy="1650062"/>
        </p:xfrm>
        <a:graphic>
          <a:graphicData uri="http://schemas.openxmlformats.org/drawingml/2006/table">
            <a:tbl>
              <a:tblPr/>
              <a:tblGrid>
                <a:gridCol w="3995983"/>
              </a:tblGrid>
              <a:tr h="302697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risks / issues / scope changes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1347365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[Detail key risks and issues]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48467" y="6224601"/>
            <a:ext cx="6172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Legend: Yippee!!!			</a:t>
            </a:r>
            <a:r>
              <a:rPr lang="en-US" dirty="0" err="1" smtClean="0">
                <a:solidFill>
                  <a:schemeClr val="bg1"/>
                </a:solidFill>
              </a:rPr>
              <a:t>Meh</a:t>
            </a:r>
            <a:r>
              <a:rPr lang="en-US" dirty="0" smtClean="0">
                <a:solidFill>
                  <a:schemeClr val="bg1"/>
                </a:solidFill>
              </a:rPr>
              <a:t>…		DEFCON 1!!!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4867" y="6224601"/>
            <a:ext cx="1625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Date</a:t>
            </a:r>
          </a:p>
        </p:txBody>
      </p:sp>
      <p:pic>
        <p:nvPicPr>
          <p:cNvPr id="23" name="Picture 9" descr="C:\School\College\Winter Quarter\CI 102\Group Repository\Moosic&amp;Art\Art\Logo\Cow Panic 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242887"/>
            <a:ext cx="1638300" cy="1000125"/>
          </a:xfrm>
          <a:prstGeom prst="rect">
            <a:avLst/>
          </a:prstGeom>
          <a:noFill/>
        </p:spPr>
      </p:pic>
      <p:pic>
        <p:nvPicPr>
          <p:cNvPr id="28" name="Picture 10" descr="C:\School\College\Winter Quarter\CI 102\Group Repository\Moosic&amp;Art\Art\Cow\Status Report\Green C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42667" y="1529642"/>
            <a:ext cx="372533" cy="261121"/>
          </a:xfrm>
          <a:prstGeom prst="rect">
            <a:avLst/>
          </a:prstGeom>
          <a:noFill/>
        </p:spPr>
      </p:pic>
      <p:pic>
        <p:nvPicPr>
          <p:cNvPr id="29" name="Picture 10" descr="C:\School\College\Winter Quarter\CI 102\Group Repository\Moosic&amp;Art\Art\Cow\Status Report\Green C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42667" y="1802668"/>
            <a:ext cx="372533" cy="261121"/>
          </a:xfrm>
          <a:prstGeom prst="rect">
            <a:avLst/>
          </a:prstGeom>
          <a:noFill/>
        </p:spPr>
      </p:pic>
      <p:pic>
        <p:nvPicPr>
          <p:cNvPr id="30" name="Picture 10" descr="C:\School\College\Winter Quarter\CI 102\Group Repository\Moosic&amp;Art\Art\Cow\Status Report\Green C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42667" y="2080456"/>
            <a:ext cx="372533" cy="261121"/>
          </a:xfrm>
          <a:prstGeom prst="rect">
            <a:avLst/>
          </a:prstGeom>
          <a:noFill/>
        </p:spPr>
      </p:pic>
      <p:pic>
        <p:nvPicPr>
          <p:cNvPr id="31" name="Picture 10" descr="C:\School\College\Winter Quarter\CI 102\Group Repository\Moosic&amp;Art\Art\Cow\Status Report\Green C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42667" y="2391620"/>
            <a:ext cx="372533" cy="261121"/>
          </a:xfrm>
          <a:prstGeom prst="rect">
            <a:avLst/>
          </a:prstGeom>
          <a:noFill/>
        </p:spPr>
      </p:pic>
      <p:pic>
        <p:nvPicPr>
          <p:cNvPr id="32" name="Picture 10" descr="C:\School\College\Winter Quarter\CI 102\Group Repository\Moosic&amp;Art\Art\Cow\Status Report\Green C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2581" y="1669727"/>
            <a:ext cx="1209375" cy="847692"/>
          </a:xfrm>
          <a:prstGeom prst="rect">
            <a:avLst/>
          </a:prstGeom>
          <a:noFill/>
        </p:spPr>
      </p:pic>
      <p:pic>
        <p:nvPicPr>
          <p:cNvPr id="36" name="Picture 10" descr="C:\School\College\Winter Quarter\CI 102\Group Repository\Moosic&amp;Art\Art\Cow\Status Report\Green C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0967" y="6339955"/>
            <a:ext cx="372533" cy="261121"/>
          </a:xfrm>
          <a:prstGeom prst="rect">
            <a:avLst/>
          </a:prstGeom>
          <a:noFill/>
        </p:spPr>
      </p:pic>
      <p:pic>
        <p:nvPicPr>
          <p:cNvPr id="37" name="Picture 11" descr="C:\School\College\Winter Quarter\CI 102\Group Repository\Moosic&amp;Art\Art\Cow\Status Report\Yellow Co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66786" y="6339955"/>
            <a:ext cx="372533" cy="261121"/>
          </a:xfrm>
          <a:prstGeom prst="rect">
            <a:avLst/>
          </a:prstGeom>
          <a:noFill/>
        </p:spPr>
      </p:pic>
      <p:pic>
        <p:nvPicPr>
          <p:cNvPr id="38" name="Picture 12" descr="C:\School\College\Winter Quarter\CI 102\Group Repository\Moosic&amp;Art\Art\Cow\Status Report\Red Cow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61573" y="6339955"/>
            <a:ext cx="372533" cy="261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2214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165</TotalTime>
  <Words>300</Words>
  <Application>Microsoft Office PowerPoint</Application>
  <PresentationFormat>On-screen Show (4:3)</PresentationFormat>
  <Paragraphs>39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Revolution</vt:lpstr>
      <vt:lpstr>Slide 1</vt:lpstr>
      <vt:lpstr>Slide 2</vt:lpstr>
    </vt:vector>
  </TitlesOfParts>
  <Company>DrexelU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CCarroll</dc:creator>
  <cp:lastModifiedBy>Blaze</cp:lastModifiedBy>
  <cp:revision>58</cp:revision>
  <dcterms:created xsi:type="dcterms:W3CDTF">2015-03-24T14:59:57Z</dcterms:created>
  <dcterms:modified xsi:type="dcterms:W3CDTF">2016-05-18T16:11:16Z</dcterms:modified>
</cp:coreProperties>
</file>