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8D31-1615-4A4A-9978-DE762295B7AB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83EA-D303-6E42-8239-29B8F1C2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8D31-1615-4A4A-9978-DE762295B7AB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83EA-D303-6E42-8239-29B8F1C2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5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8D31-1615-4A4A-9978-DE762295B7AB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83EA-D303-6E42-8239-29B8F1C2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5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8D31-1615-4A4A-9978-DE762295B7AB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83EA-D303-6E42-8239-29B8F1C2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2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8D31-1615-4A4A-9978-DE762295B7AB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83EA-D303-6E42-8239-29B8F1C2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6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8D31-1615-4A4A-9978-DE762295B7AB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83EA-D303-6E42-8239-29B8F1C2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8D31-1615-4A4A-9978-DE762295B7AB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83EA-D303-6E42-8239-29B8F1C2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8D31-1615-4A4A-9978-DE762295B7AB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83EA-D303-6E42-8239-29B8F1C2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8D31-1615-4A4A-9978-DE762295B7AB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83EA-D303-6E42-8239-29B8F1C2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8D31-1615-4A4A-9978-DE762295B7AB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83EA-D303-6E42-8239-29B8F1C2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8D31-1615-4A4A-9978-DE762295B7AB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83EA-D303-6E42-8239-29B8F1C2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B8D31-1615-4A4A-9978-DE762295B7AB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83EA-D303-6E42-8239-29B8F1C2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the game is going to be about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going to be about </a:t>
            </a:r>
            <a:r>
              <a:rPr lang="en-US" dirty="0" smtClean="0"/>
              <a:t>adducing </a:t>
            </a:r>
            <a:r>
              <a:rPr lang="en-US" dirty="0" smtClean="0"/>
              <a:t>the cows by controlling the cloud and use it to hit </a:t>
            </a:r>
            <a:r>
              <a:rPr lang="en-US" dirty="0" smtClean="0"/>
              <a:t>adduct the </a:t>
            </a:r>
            <a:r>
              <a:rPr lang="en-US" dirty="0" smtClean="0"/>
              <a:t>cows.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6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the game is going to be about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game is going to be about</dc:title>
  <dc:creator>Jonah Musto</dc:creator>
  <cp:lastModifiedBy>Drexel</cp:lastModifiedBy>
  <cp:revision>3</cp:revision>
  <dcterms:created xsi:type="dcterms:W3CDTF">2016-04-19T02:04:28Z</dcterms:created>
  <dcterms:modified xsi:type="dcterms:W3CDTF">2016-04-20T16:03:38Z</dcterms:modified>
</cp:coreProperties>
</file>