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3"/>
  </p:notesMasterIdLst>
  <p:sldIdLst>
    <p:sldId id="325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7" autoAdjust="0"/>
    <p:restoredTop sz="94660"/>
  </p:normalViewPr>
  <p:slideViewPr>
    <p:cSldViewPr>
      <p:cViewPr varScale="1">
        <p:scale>
          <a:sx n="126" d="100"/>
          <a:sy n="126" d="100"/>
        </p:scale>
        <p:origin x="829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8F213-76F5-4797-981E-D8A6148D9B1A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97901-EFFB-464B-A1CF-6B744E087F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1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B3C9-19C1-49A8-AF50-1942F00D7DE0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D6BC-9E15-408A-8D1F-282A5ECDAB5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1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CC64F09-F91E-4828-A03A-7604EDA1A9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533" y="308184"/>
            <a:ext cx="3328772" cy="15015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E6FA-16A8-4037-9872-36CD90A6B73C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D6BC-9E15-408A-8D1F-282A5ECDAB5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DEFA27-F827-496A-AE12-61A55B6CAD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142015" y="4009165"/>
            <a:ext cx="1350361" cy="609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1353-CCCC-403E-B24D-880335A78BAE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D6BC-9E15-408A-8D1F-282A5ECDAB5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FEFAB-5956-49EF-95CF-210A5AD167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2510" y="4335623"/>
            <a:ext cx="1350361" cy="609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2F6-996C-40ED-8C74-173EE521CE51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D6BC-9E15-408A-8D1F-282A5ECDAB5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4003A-ECAF-460B-B0BE-A2F69606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2510" y="4335623"/>
            <a:ext cx="1350361" cy="609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AD87-CB17-4860-A617-26838FC4ED5D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D6BC-9E15-408A-8D1F-282A5ECDAB5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5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6D256F9-9F9A-44ED-9748-4E85443307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383645"/>
            <a:ext cx="1295400" cy="54925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A83B-3E3D-4FD8-B138-5FCB2F939BF5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D6BC-9E15-408A-8D1F-282A5ECDAB5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947F09-DA8C-4D37-9457-B3A75DAEA0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2510" y="4335623"/>
            <a:ext cx="1350361" cy="609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89E3922-DC2F-4B85-922F-8E32D423AA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2510" y="4335623"/>
            <a:ext cx="1350361" cy="6091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705C-CC90-4A30-8507-6DC3AB57FEC6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D6BC-9E15-408A-8D1F-282A5ECDAB5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1B83-A633-4F5D-9558-64F2FD4D27D5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D6BC-9E15-408A-8D1F-282A5ECDAB5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9F7C05-7741-49DC-AA94-5BE23D469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2510" y="4335623"/>
            <a:ext cx="1350361" cy="609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0CC8-1116-4744-99A3-3B2D918CBB1A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D6BC-9E15-408A-8D1F-282A5ECDAB5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420CA-E84A-4824-AE9C-8FC3BCC404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4324350"/>
            <a:ext cx="1353429" cy="609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3A3B-245C-4858-B2A1-07399624D7A9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D6BC-9E15-408A-8D1F-282A5ECDAB5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2129095-4113-4683-955F-A80A8C594C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2510" y="4335623"/>
            <a:ext cx="1350361" cy="609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5E51-D7A2-4FB8-9AF2-BB3224A937E5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D6BC-9E15-408A-8D1F-282A5ECDAB5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82AA17-8E2B-4DD5-98E8-195F2EC191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296" y="4449427"/>
            <a:ext cx="1350361" cy="60913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5E76193-9868-4A94-850E-30C6CEE2064A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B99D6BC-9E15-408A-8D1F-282A5ECDAB5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B79D-9102-406C-2FCE-DD50D85D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Aging Facilities Snap 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AB2586-E67F-0AFE-4E39-BEC720A51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77663"/>
            <a:ext cx="7409866" cy="35395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E462B-CFB5-9A7A-91A9-655BE3BE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D6BC-9E15-408A-8D1F-282A5ECDAB5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71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7596</TotalTime>
  <Words>5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Clarity</vt:lpstr>
      <vt:lpstr>Aging Facilities Snap Shot</vt:lpstr>
    </vt:vector>
  </TitlesOfParts>
  <Company>NC-DPS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NC-DPS</dc:creator>
  <cp:lastModifiedBy>Armenakyan, Armen</cp:lastModifiedBy>
  <cp:revision>111</cp:revision>
  <dcterms:created xsi:type="dcterms:W3CDTF">2015-12-22T19:14:49Z</dcterms:created>
  <dcterms:modified xsi:type="dcterms:W3CDTF">2024-02-28T18:23:54Z</dcterms:modified>
</cp:coreProperties>
</file>