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B"/>
    <a:srgbClr val="8DE0FE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81270" y="155384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atin typeface="华文楷体" panose="02010600040101010101" charset="-122"/>
                <a:ea typeface="华文楷体" panose="02010600040101010101" charset="-122"/>
              </a:rPr>
              <a:t>偕行</a:t>
            </a:r>
            <a:endParaRPr lang="zh-CN" altLang="en-US" sz="4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3755" y="297688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北航移动端跳蚤市场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90770" y="34810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创新杯初审答辩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90470" y="5353685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制作团队：张宇轩、王宇轩（一作）、蹇熠辉、卓佩妍、黄昌周</a:t>
            </a:r>
            <a:endParaRPr lang="zh-CN" altLang="en-US"/>
          </a:p>
          <a:p>
            <a:pPr algn="ctr"/>
            <a:r>
              <a:rPr lang="zh-CN" altLang="en-US"/>
              <a:t>（学号排序）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1405" y="44088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答辩人：王宇轩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8480" y="169100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目录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7360" y="26828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33060" y="33064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项目创新点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47360" y="3987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项目难点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67680" y="46526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76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7945" y="134620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项目背景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4670" y="2539365"/>
            <a:ext cx="3415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北航、央财已经一起创建了了简易的跳蚤市场，但仅为qq群的形式。</a:t>
            </a:r>
            <a:endParaRPr lang="zh-CN" altLang="en-US"/>
          </a:p>
          <a:p>
            <a:r>
              <a:rPr lang="zh-CN" altLang="en-US"/>
              <a:t>       所以，为了增加交易的安全和便捷性，经过</a:t>
            </a:r>
            <a:r>
              <a:rPr lang="en-US" altLang="zh-CN"/>
              <a:t>QQ</a:t>
            </a:r>
            <a:r>
              <a:rPr lang="zh-CN" altLang="en-US"/>
              <a:t>群内的投票调研，选择了得票最多的微信小程序，来进行"偕行"这一项目的开发。</a:t>
            </a:r>
            <a:endParaRPr lang="zh-CN" altLang="en-US"/>
          </a:p>
          <a:p>
            <a:r>
              <a:rPr lang="zh-CN" altLang="en-US"/>
              <a:t>       希望能作为北航内闲置物品的交易软件。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35" y="848360"/>
            <a:ext cx="3096260" cy="3573145"/>
          </a:xfrm>
          <a:prstGeom prst="rect">
            <a:avLst/>
          </a:prstGeom>
        </p:spPr>
      </p:pic>
      <p:pic>
        <p:nvPicPr>
          <p:cNvPr id="11" name="图片 10" descr="V(@%XM)V_HHJT[N~R41I%]8"/>
          <p:cNvPicPr>
            <a:picLocks noChangeAspect="1"/>
          </p:cNvPicPr>
          <p:nvPr/>
        </p:nvPicPr>
        <p:blipFill>
          <a:blip r:embed="rId3"/>
          <a:srcRect t="10657" r="1384" b="29109"/>
          <a:stretch>
            <a:fillRect/>
          </a:stretch>
        </p:blipFill>
        <p:spPr>
          <a:xfrm>
            <a:off x="8548370" y="3117215"/>
            <a:ext cx="3077210" cy="33413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230610" y="4585335"/>
            <a:ext cx="394970" cy="11023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48370" y="5779770"/>
            <a:ext cx="3077845" cy="370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101705" y="4316095"/>
            <a:ext cx="488315" cy="201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7945" y="134620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项目创新点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8" name="图片 17" descr="gh_bb604da4432f_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90" y="3105150"/>
            <a:ext cx="1729740" cy="17297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13585" y="4391025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鉴于北航的两校区特色，建立专门的检索系统，和</a:t>
            </a:r>
            <a:r>
              <a:rPr lang="en-US" altLang="zh-CN"/>
              <a:t>“</a:t>
            </a:r>
            <a:r>
              <a:rPr lang="zh-CN" altLang="en-US"/>
              <a:t>北航镖局</a:t>
            </a:r>
            <a:r>
              <a:rPr lang="en-US" altLang="zh-CN"/>
              <a:t>”</a:t>
            </a:r>
            <a:r>
              <a:rPr lang="zh-CN" altLang="en-US"/>
              <a:t>进行联合，做到两校区间，每个校区内的交易无碍。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3585" y="2776220"/>
            <a:ext cx="341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迄今都没有一个真正好用的工具来实现这个功能，所以我们决定进行尝试。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94145" y="2776220"/>
            <a:ext cx="341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采用微信小程序的方式进行实现，避免了安卓</a:t>
            </a:r>
            <a:r>
              <a:rPr lang="en-US" altLang="zh-CN"/>
              <a:t>ios</a:t>
            </a:r>
            <a:r>
              <a:rPr lang="zh-CN" altLang="en-US"/>
              <a:t>的兼容问题。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94145" y="4391025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接入统一认证服务，免去繁琐的认证程序，同时可以保证安全（暂时仅校内开放，程序功能完善后再全面推出）。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7945" y="134620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项目难点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3585" y="2613025"/>
            <a:ext cx="341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商品上传和下载展示时和数据库间的交互实现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13585" y="4994275"/>
            <a:ext cx="341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检索系统中</a:t>
            </a:r>
            <a:r>
              <a:rPr lang="zh-CN"/>
              <a:t>算法的实现，以及对商品储存标签进行设计，保证搜索时同时拥有速度和精度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13585" y="3712845"/>
            <a:ext cx="341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为保证系统的安全性，保护商品和同学们的</a:t>
            </a:r>
            <a:r>
              <a:rPr lang="en-US" altLang="zh-CN"/>
              <a:t>信息</a:t>
            </a:r>
            <a:r>
              <a:rPr lang="zh-CN" altLang="en-US"/>
              <a:t>，设计出专门的密钥和解密系统。</a:t>
            </a:r>
            <a:endParaRPr lang="zh-CN" altLang="en-US"/>
          </a:p>
        </p:txBody>
      </p:sp>
      <p:pic>
        <p:nvPicPr>
          <p:cNvPr id="19" name="图片 18" descr="U80(@M0D8)0HN_N4P~)Q_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5" y="3112135"/>
            <a:ext cx="1902460" cy="33832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29070" y="2613025"/>
            <a:ext cx="341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统一认证服务的接入实现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7945" y="134620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解决方案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6790" y="256159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标签的设置还在考虑当中，对于搜索算法，会先在网络上对一些先进的例子进行参考，然后结合标签进行功能的进一步改进。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8650" y="496062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首先是统一认证的第一层安全保障；其次在密钥的设置、解密方面，联系</a:t>
            </a:r>
            <a:r>
              <a:rPr lang="en-US" altLang="zh-CN"/>
              <a:t>“</a:t>
            </a:r>
            <a:r>
              <a:rPr lang="zh-CN" altLang="en-US"/>
              <a:t>密码课程</a:t>
            </a:r>
            <a:r>
              <a:rPr lang="en-US" altLang="zh-CN"/>
              <a:t>”</a:t>
            </a:r>
            <a:r>
              <a:rPr lang="zh-CN" altLang="en-US"/>
              <a:t>的刘建伟老师尝试解决。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45" y="4960620"/>
            <a:ext cx="3639185" cy="1303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3760470"/>
            <a:ext cx="2940685" cy="9582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t="8651" b="2116"/>
          <a:stretch>
            <a:fillRect/>
          </a:stretch>
        </p:blipFill>
        <p:spPr>
          <a:xfrm>
            <a:off x="8440420" y="1321435"/>
            <a:ext cx="2381885" cy="3455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96790" y="496062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统一认证服务的接入还在和信息化办公室磨细节，根据对方的说法，会在内部讨论以及对程序进行安全考核后，给予解决方案。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285" y="2561590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前期利用微信自带的云开发进行商品数据库的交互，后期考虑到商品的数量会接入大内存的数据库，并采取云主机的交互方式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" y="0"/>
            <a:ext cx="12174855" cy="6858000"/>
            <a:chOff x="13" y="0"/>
            <a:chExt cx="19173" cy="10800"/>
          </a:xfrm>
        </p:grpSpPr>
        <p:pic>
          <p:nvPicPr>
            <p:cNvPr id="2" name="图片 1" descr="timg"/>
            <p:cNvPicPr>
              <a:picLocks noChangeAspect="1"/>
            </p:cNvPicPr>
            <p:nvPr/>
          </p:nvPicPr>
          <p:blipFill>
            <a:blip r:embed="rId1"/>
            <a:srcRect r="49948"/>
            <a:stretch>
              <a:fillRect/>
            </a:stretch>
          </p:blipFill>
          <p:spPr>
            <a:xfrm>
              <a:off x="13" y="0"/>
              <a:ext cx="6228" cy="10801"/>
            </a:xfrm>
            <a:prstGeom prst="rect">
              <a:avLst/>
            </a:prstGeom>
          </p:spPr>
        </p:pic>
        <p:pic>
          <p:nvPicPr>
            <p:cNvPr id="3" name="图片 2" descr="timg"/>
            <p:cNvPicPr>
              <a:picLocks noChangeAspect="1"/>
            </p:cNvPicPr>
            <p:nvPr/>
          </p:nvPicPr>
          <p:blipFill>
            <a:blip r:embed="rId1"/>
            <a:srcRect l="50159"/>
            <a:stretch>
              <a:fillRect/>
            </a:stretch>
          </p:blipFill>
          <p:spPr>
            <a:xfrm>
              <a:off x="12932" y="0"/>
              <a:ext cx="6254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107" y="0"/>
              <a:ext cx="7050" cy="1079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1" y="2557"/>
              <a:ext cx="13967" cy="7389"/>
            </a:xfrm>
            <a:prstGeom prst="rect">
              <a:avLst/>
            </a:prstGeom>
            <a:solidFill>
              <a:srgbClr val="8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2890"/>
            <a:ext cx="2515235" cy="2181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9270" y="267652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修我甲兵，与子偕行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7035" y="3777615"/>
            <a:ext cx="31299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感 谢 观 看</a:t>
            </a:r>
            <a:endParaRPr lang="zh-CN" altLang="en-US" sz="4800"/>
          </a:p>
        </p:txBody>
      </p:sp>
      <p:sp>
        <p:nvSpPr>
          <p:cNvPr id="14" name="文本框 13"/>
          <p:cNvSpPr txBox="1"/>
          <p:nvPr/>
        </p:nvSpPr>
        <p:spPr>
          <a:xfrm>
            <a:off x="5081270" y="178625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atin typeface="华文楷体" panose="02010600040101010101" charset="-122"/>
                <a:ea typeface="华文楷体" panose="02010600040101010101" charset="-122"/>
              </a:rPr>
              <a:t>偕行</a:t>
            </a:r>
            <a:endParaRPr lang="zh-CN" altLang="en-US" sz="4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63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华文楷体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_WY轩</cp:lastModifiedBy>
  <cp:revision>399</cp:revision>
  <dcterms:created xsi:type="dcterms:W3CDTF">2017-08-03T09:01:00Z</dcterms:created>
  <dcterms:modified xsi:type="dcterms:W3CDTF">2018-12-09T07:15:30Z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8</vt:lpwstr>
  </property>
</Properties>
</file>