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E062D-3D61-473D-911D-7450B538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FCE83-C2C2-4D0B-A557-DFED972C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52141-52D7-4126-B3ED-A664F3E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84C0-AB73-4B39-9EED-D23BE7E2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2EA9A-3B19-4D7A-9645-6AED9E24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B2782-0355-4CD5-99FF-7CE231FD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49605-6E6A-4B4E-A327-FB104BDB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BE516-F888-4915-A0FB-905B2FBB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5E127-7947-4803-993E-86F8903C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3DC03-9448-4827-AB19-24C0083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6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73DA50-0A7F-4D7B-9319-717ED2FF1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73AFB-DD71-41AD-A765-EC8F75FD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3E6F4-1651-41E6-9795-5065112D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461A-B086-454D-9F25-30D1951C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270A4-FC44-41B0-94EC-10B1E63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5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2D8A7-7B7C-4A79-A603-2924C1A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AE4DF-0EE2-4E4F-8DA6-95158252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0D220-FFBC-4D68-B2D1-BE59C52D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166C8-5700-4385-ACBF-705CA4A7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611F-A3B4-47EA-B303-1D4041CA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4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1A554-39ED-42F7-B152-0BB1E5A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CF06D1-F7C6-4843-AF4C-1EB08AF8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371E3-3641-4861-9FCB-323C6261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777EE-BBB6-4CD8-8F68-792F67BF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EB11A-5DD4-459A-92C0-8451A960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898F-BA1F-4BA9-9579-79EEFEBE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B9115-4D8A-4A7F-8A30-178398E1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FDC95-48D3-4BF0-965C-83DDBFEE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08B3A-1737-41DA-85CC-6071E61F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45000D-1AB8-40B5-ACAC-6D48DCB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22F74-B3F5-4800-BB0A-CB6D586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708C-F64B-43B0-AA71-B9D750FB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E82D9-C7B4-4417-AEE0-DC378ED4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736DE-ACC4-4F25-8D7F-960435BA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1A25DD-8511-4209-B3C9-9575F23BF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4792B-F3E5-4923-91BD-7EBBA060A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0B797-589F-4119-BAAC-AAD7F180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EC1DE-812D-439E-921D-D1B9FE63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250FF-35C0-4EA7-A117-5A70D760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EEA2-08C9-419E-98F6-2072DD8F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1B88C9-A0F3-456C-9C28-4F8E2AF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39027-59F8-4D1B-BBC7-665BD5AF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3AC33A-E5C7-48F2-B066-8A85DD7C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5A1763-AB06-4317-9277-176D09CB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CAA545-345E-404A-B3B4-864CBB6C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C5217-AF24-4EE9-9242-AB2160B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ADD42-B1AA-4F60-8F7A-8CAD7764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0B7F8-78D0-47FB-8013-03EB28EF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6B35A-DF87-4488-A6F4-A58DB450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E395A-FCC7-4D7E-88F6-C66226AE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9B405-E9F6-48C8-BC90-AF068032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AAAAB-8C92-4ED5-B772-C52CCDAB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46FA-35FC-4CF9-AB96-77695BA1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EF4CE6-7113-4203-8062-3957533C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1E94B-A6C7-4D45-B594-274E8C76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D9607D-3624-4708-B13A-FB3CD1BD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61138-18B6-4C56-B1B9-1E3011C0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5A64D-A6AF-41ED-9779-889C80C4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4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6095A-DBE0-4DB5-9827-55D5956A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3D0FF1-5A69-4BB7-AE8F-C33E6E98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76A32-BC69-444A-AAC0-7ECCD7BB6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D1B4-C36F-4F50-9919-3624BB6B6A5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76F3-0A90-463E-9461-6B8703340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CE8B3-E2BE-46AE-AB9C-5F1A5C662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AE81-7E12-4C86-BCCA-0FFC78631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1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8358D-7D32-4FFC-A8C1-6D09C6571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4ED75-D1B1-407E-818E-10AA8F588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（全是从使用说明书复制粘贴的）</a:t>
            </a:r>
          </a:p>
        </p:txBody>
      </p:sp>
    </p:spTree>
    <p:extLst>
      <p:ext uri="{BB962C8B-B14F-4D97-AF65-F5344CB8AC3E}">
        <p14:creationId xmlns:p14="http://schemas.microsoft.com/office/powerpoint/2010/main" val="43521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7DE881-21CB-469E-A83C-103693A79B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3C6D5B8-A547-45BF-83C6-0F6D6FDB36A7}"/>
              </a:ext>
            </a:extLst>
          </p:cNvPr>
          <p:cNvSpPr/>
          <p:nvPr/>
        </p:nvSpPr>
        <p:spPr>
          <a:xfrm>
            <a:off x="1235242" y="520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Helvetica" panose="020B0604020202020204" pitchFamily="34" charset="0"/>
              </a:rPr>
              <a:t>主菜单有四个可选项，鼠标移到对应位置图标发亮，单击左键选择。点击后会有一小段动画——其他三个键向点击处集中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E22599-D959-4E8C-95EE-41C93F3E51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97B53D-0C62-46B8-BE02-BD5D2587E0E6}"/>
              </a:ext>
            </a:extLst>
          </p:cNvPr>
          <p:cNvSpPr/>
          <p:nvPr/>
        </p:nvSpPr>
        <p:spPr>
          <a:xfrm>
            <a:off x="810126" y="5084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333333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Settings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为键位设置，可自定义游戏内控制打击</a:t>
            </a:r>
            <a:r>
              <a:rPr lang="en-US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note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的四个按键。每按一次键盘会将当前键位设置为按下的键，并将设置焦点移至下一个键位。设置完第四个键位后焦点会回到第一个键位。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B9B5B89-0E12-4E25-949B-5B81778127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ACBD2A-D5DE-4111-81EB-02BEB25B74B5}"/>
              </a:ext>
            </a:extLst>
          </p:cNvPr>
          <p:cNvSpPr/>
          <p:nvPr/>
        </p:nvSpPr>
        <p:spPr>
          <a:xfrm>
            <a:off x="1026695" y="6914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333333"/>
                </a:solidFill>
                <a:latin typeface="宋体" panose="02010600030101010101" pitchFamily="2" charset="-122"/>
                <a:cs typeface="Helvetica" panose="020B0604020202020204" pitchFamily="34" charset="0"/>
              </a:rPr>
              <a:t>Help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为帮助界面</a:t>
            </a:r>
            <a:r>
              <a:rPr lang="zh-CN" altLang="zh-CN" kern="100" dirty="0">
                <a:solidFill>
                  <a:srgbClr val="BFBFBF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（其实就是一张图）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，点击箭头处的字返回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9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4BF6DD-020E-46DD-A134-CEB66A4EBD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A89C28-1292-4FC6-8C6A-54C709C0F086}"/>
              </a:ext>
            </a:extLst>
          </p:cNvPr>
          <p:cNvSpPr/>
          <p:nvPr/>
        </p:nvSpPr>
        <p:spPr>
          <a:xfrm>
            <a:off x="1058779" y="7476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Helvetica" panose="020B0604020202020204" pitchFamily="34" charset="0"/>
              </a:rPr>
              <a:t>点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  <a:cs typeface="Helvetica" panose="020B0604020202020204" pitchFamily="34" charset="0"/>
              </a:rPr>
              <a:t>start</a:t>
            </a:r>
            <a:r>
              <a:rPr lang="zh-CN" altLang="zh-CN" dirty="0">
                <a:solidFill>
                  <a:srgbClr val="333333"/>
                </a:solidFill>
                <a:ea typeface="宋体" panose="02010600030101010101" pitchFamily="2" charset="-122"/>
                <a:cs typeface="Helvetica" panose="020B0604020202020204" pitchFamily="34" charset="0"/>
              </a:rPr>
              <a:t>后进去选曲界面，点击歌曲封面即可选择。由于编谱工作量贼大，演示只有一首歌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8B3643-2F22-4340-AF7C-874370BCF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47FBC9-EADF-457E-BE4D-11630CFC3F87}"/>
              </a:ext>
            </a:extLst>
          </p:cNvPr>
          <p:cNvSpPr/>
          <p:nvPr/>
        </p:nvSpPr>
        <p:spPr>
          <a:xfrm>
            <a:off x="866273" y="6754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游戏界面：当蓝色横条下落至紫色框内中线附近时，按对应键即可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AF3C23-3B95-41C4-B9D4-75C29028A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8845" y="1708785"/>
            <a:ext cx="5274310" cy="34404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F172B6-5E95-49E1-A5A4-70C535A791BB}"/>
              </a:ext>
            </a:extLst>
          </p:cNvPr>
          <p:cNvSpPr/>
          <p:nvPr/>
        </p:nvSpPr>
        <p:spPr>
          <a:xfrm>
            <a:off x="361634" y="846039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结束后结算界面，点击任意处返回首页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8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D646-8642-47E7-9106-C2C4EBBE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966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没了</a:t>
            </a:r>
          </a:p>
        </p:txBody>
      </p:sp>
    </p:spTree>
    <p:extLst>
      <p:ext uri="{BB962C8B-B14F-4D97-AF65-F5344CB8AC3E}">
        <p14:creationId xmlns:p14="http://schemas.microsoft.com/office/powerpoint/2010/main" val="355699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178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项目展示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没了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项目展示</dc:title>
  <dc:creator>张 宇轩</dc:creator>
  <cp:lastModifiedBy>张 宇轩</cp:lastModifiedBy>
  <cp:revision>1</cp:revision>
  <dcterms:created xsi:type="dcterms:W3CDTF">2019-06-08T14:36:15Z</dcterms:created>
  <dcterms:modified xsi:type="dcterms:W3CDTF">2019-06-08T14:39:50Z</dcterms:modified>
</cp:coreProperties>
</file>