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7" r:id="rId6"/>
  </p:sldMasterIdLst>
  <p:notesMasterIdLst>
    <p:notesMasterId r:id="rId85"/>
  </p:notesMasterIdLst>
  <p:sldIdLst>
    <p:sldId id="331" r:id="rId7"/>
    <p:sldId id="332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4" r:id="rId8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60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460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460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460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460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460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460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460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4603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8" Type="http://schemas.openxmlformats.org/officeDocument/2006/relationships/tableStyles" Target="tableStyles.xml"/><Relationship Id="rId87" Type="http://schemas.openxmlformats.org/officeDocument/2006/relationships/viewProps" Target="viewProps.xml"/><Relationship Id="rId86" Type="http://schemas.openxmlformats.org/officeDocument/2006/relationships/presProps" Target="presProps.xml"/><Relationship Id="rId85" Type="http://schemas.openxmlformats.org/officeDocument/2006/relationships/notesMaster" Target="notesMasters/notesMaster1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80" Type="http://schemas.openxmlformats.org/officeDocument/2006/relationships/slide" Target="slides/slide74.xml"/><Relationship Id="rId8" Type="http://schemas.openxmlformats.org/officeDocument/2006/relationships/slide" Target="slides/slide2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" Type="http://schemas.openxmlformats.org/officeDocument/2006/relationships/slide" Target="slides/slide1.xml"/><Relationship Id="rId69" Type="http://schemas.openxmlformats.org/officeDocument/2006/relationships/slide" Target="slides/slide63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3029938"/>
            <a:ext cx="11054080" cy="2090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480" y="390596"/>
            <a:ext cx="2926080" cy="832216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240" y="390596"/>
            <a:ext cx="8561493" cy="83221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3029938"/>
            <a:ext cx="11054080" cy="2090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290" y="6267591"/>
            <a:ext cx="11054080" cy="1937173"/>
          </a:xfrm>
        </p:spPr>
        <p:txBody>
          <a:bodyPr anchor="t"/>
          <a:lstStyle>
            <a:lvl1pPr algn="l">
              <a:defRPr sz="569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290" y="4133992"/>
            <a:ext cx="11054080" cy="2133599"/>
          </a:xfrm>
        </p:spPr>
        <p:txBody>
          <a:bodyPr anchor="b"/>
          <a:lstStyle>
            <a:lvl1pPr marL="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1pPr>
            <a:lvl2pPr marL="6502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80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3pPr>
            <a:lvl4pPr marL="195072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4pPr>
            <a:lvl5pPr marL="260096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5pPr>
            <a:lvl6pPr marL="325120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6pPr>
            <a:lvl7pPr marL="390144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7pPr>
            <a:lvl8pPr marL="455168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8pPr>
            <a:lvl9pPr marL="520192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240" y="2275840"/>
            <a:ext cx="5743787" cy="6436925"/>
          </a:xfrm>
        </p:spPr>
        <p:txBody>
          <a:bodyPr/>
          <a:lstStyle>
            <a:lvl1pPr>
              <a:defRPr sz="3980"/>
            </a:lvl1pPr>
            <a:lvl2pPr>
              <a:defRPr sz="3415"/>
            </a:lvl2pPr>
            <a:lvl3pPr>
              <a:defRPr sz="2845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10773" y="2275840"/>
            <a:ext cx="5743787" cy="6436925"/>
          </a:xfrm>
        </p:spPr>
        <p:txBody>
          <a:bodyPr/>
          <a:lstStyle>
            <a:lvl1pPr>
              <a:defRPr sz="3980"/>
            </a:lvl1pPr>
            <a:lvl2pPr>
              <a:defRPr sz="3415"/>
            </a:lvl2pPr>
            <a:lvl3pPr>
              <a:defRPr sz="2845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240" y="3093156"/>
            <a:ext cx="5746045" cy="5619610"/>
          </a:xfrm>
        </p:spPr>
        <p:txBody>
          <a:bodyPr/>
          <a:lstStyle>
            <a:lvl1pPr>
              <a:defRPr sz="3415"/>
            </a:lvl1pPr>
            <a:lvl2pPr>
              <a:defRPr sz="2845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  <a:lvl6pPr>
              <a:defRPr sz="2275"/>
            </a:lvl6pPr>
            <a:lvl7pPr>
              <a:defRPr sz="2275"/>
            </a:lvl7pPr>
            <a:lvl8pPr>
              <a:defRPr sz="2275"/>
            </a:lvl8pPr>
            <a:lvl9pPr>
              <a:defRPr sz="22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6258" y="2183272"/>
            <a:ext cx="5748302" cy="909884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6258" y="3093156"/>
            <a:ext cx="5748302" cy="5619610"/>
          </a:xfrm>
        </p:spPr>
        <p:txBody>
          <a:bodyPr/>
          <a:lstStyle>
            <a:lvl1pPr>
              <a:defRPr sz="3415"/>
            </a:lvl1pPr>
            <a:lvl2pPr>
              <a:defRPr sz="2845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  <a:lvl6pPr>
              <a:defRPr sz="2275"/>
            </a:lvl6pPr>
            <a:lvl7pPr>
              <a:defRPr sz="2275"/>
            </a:lvl7pPr>
            <a:lvl8pPr>
              <a:defRPr sz="2275"/>
            </a:lvl8pPr>
            <a:lvl9pPr>
              <a:defRPr sz="22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40" y="388338"/>
            <a:ext cx="4278490" cy="1652693"/>
          </a:xfrm>
        </p:spPr>
        <p:txBody>
          <a:bodyPr anchor="b"/>
          <a:lstStyle>
            <a:lvl1pPr algn="l">
              <a:defRPr sz="284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516" y="388338"/>
            <a:ext cx="7270044" cy="8324427"/>
          </a:xfrm>
        </p:spPr>
        <p:txBody>
          <a:bodyPr/>
          <a:lstStyle>
            <a:lvl1pPr>
              <a:defRPr sz="4550"/>
            </a:lvl1pPr>
            <a:lvl2pPr>
              <a:defRPr sz="3980"/>
            </a:lvl2pPr>
            <a:lvl3pPr>
              <a:defRPr sz="3415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240" y="2041031"/>
            <a:ext cx="4278490" cy="6671734"/>
          </a:xfrm>
        </p:spPr>
        <p:txBody>
          <a:bodyPr/>
          <a:lstStyle>
            <a:lvl1pPr marL="0" indent="0">
              <a:buNone/>
              <a:defRPr sz="1990"/>
            </a:lvl1pPr>
            <a:lvl2pPr marL="650240" indent="0">
              <a:buNone/>
              <a:defRPr sz="1705"/>
            </a:lvl2pPr>
            <a:lvl3pPr marL="1300480" indent="0">
              <a:buNone/>
              <a:defRPr sz="1420"/>
            </a:lvl3pPr>
            <a:lvl4pPr marL="1950720" indent="0">
              <a:buNone/>
              <a:defRPr sz="1280"/>
            </a:lvl4pPr>
            <a:lvl5pPr marL="2600960" indent="0">
              <a:buNone/>
              <a:defRPr sz="1280"/>
            </a:lvl5pPr>
            <a:lvl6pPr marL="3251200" indent="0">
              <a:buNone/>
              <a:defRPr sz="1280"/>
            </a:lvl6pPr>
            <a:lvl7pPr marL="3901440" indent="0">
              <a:buNone/>
              <a:defRPr sz="1280"/>
            </a:lvl7pPr>
            <a:lvl8pPr marL="4551680" indent="0">
              <a:buNone/>
              <a:defRPr sz="1280"/>
            </a:lvl8pPr>
            <a:lvl9pPr marL="5201920" indent="0">
              <a:buNone/>
              <a:defRPr sz="12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0"/>
            </a:lvl1pPr>
            <a:lvl2pPr marL="650240" indent="0">
              <a:buNone/>
              <a:defRPr sz="3980"/>
            </a:lvl2pPr>
            <a:lvl3pPr marL="1300480" indent="0">
              <a:buNone/>
              <a:defRPr sz="3415"/>
            </a:lvl3pPr>
            <a:lvl4pPr marL="1950720" indent="0">
              <a:buNone/>
              <a:defRPr sz="2845"/>
            </a:lvl4pPr>
            <a:lvl5pPr marL="2600960" indent="0">
              <a:buNone/>
              <a:defRPr sz="2845"/>
            </a:lvl5pPr>
            <a:lvl6pPr marL="3251200" indent="0">
              <a:buNone/>
              <a:defRPr sz="2845"/>
            </a:lvl6pPr>
            <a:lvl7pPr marL="3901440" indent="0">
              <a:buNone/>
              <a:defRPr sz="2845"/>
            </a:lvl7pPr>
            <a:lvl8pPr marL="4551680" indent="0">
              <a:buNone/>
              <a:defRPr sz="2845"/>
            </a:lvl8pPr>
            <a:lvl9pPr marL="5201920" indent="0">
              <a:buNone/>
              <a:defRPr sz="28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0"/>
            </a:lvl1pPr>
            <a:lvl2pPr marL="650240" indent="0">
              <a:buNone/>
              <a:defRPr sz="1705"/>
            </a:lvl2pPr>
            <a:lvl3pPr marL="1300480" indent="0">
              <a:buNone/>
              <a:defRPr sz="1420"/>
            </a:lvl3pPr>
            <a:lvl4pPr marL="1950720" indent="0">
              <a:buNone/>
              <a:defRPr sz="1280"/>
            </a:lvl4pPr>
            <a:lvl5pPr marL="2600960" indent="0">
              <a:buNone/>
              <a:defRPr sz="1280"/>
            </a:lvl5pPr>
            <a:lvl6pPr marL="3251200" indent="0">
              <a:buNone/>
              <a:defRPr sz="1280"/>
            </a:lvl6pPr>
            <a:lvl7pPr marL="3901440" indent="0">
              <a:buNone/>
              <a:defRPr sz="1280"/>
            </a:lvl7pPr>
            <a:lvl8pPr marL="4551680" indent="0">
              <a:buNone/>
              <a:defRPr sz="1280"/>
            </a:lvl8pPr>
            <a:lvl9pPr marL="5201920" indent="0">
              <a:buNone/>
              <a:defRPr sz="12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480" y="390596"/>
            <a:ext cx="2926080" cy="832216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240" y="390596"/>
            <a:ext cx="8561493" cy="83221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3029938"/>
            <a:ext cx="11054080" cy="2090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290" y="6267591"/>
            <a:ext cx="11054080" cy="1937173"/>
          </a:xfrm>
        </p:spPr>
        <p:txBody>
          <a:bodyPr anchor="t"/>
          <a:lstStyle>
            <a:lvl1pPr algn="l">
              <a:defRPr sz="569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290" y="4133992"/>
            <a:ext cx="11054080" cy="2133599"/>
          </a:xfrm>
        </p:spPr>
        <p:txBody>
          <a:bodyPr anchor="b"/>
          <a:lstStyle>
            <a:lvl1pPr marL="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1pPr>
            <a:lvl2pPr marL="6502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80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3pPr>
            <a:lvl4pPr marL="195072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4pPr>
            <a:lvl5pPr marL="260096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5pPr>
            <a:lvl6pPr marL="325120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6pPr>
            <a:lvl7pPr marL="390144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7pPr>
            <a:lvl8pPr marL="455168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8pPr>
            <a:lvl9pPr marL="520192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240" y="2275840"/>
            <a:ext cx="5743787" cy="6436925"/>
          </a:xfrm>
        </p:spPr>
        <p:txBody>
          <a:bodyPr/>
          <a:lstStyle>
            <a:lvl1pPr>
              <a:defRPr sz="3980"/>
            </a:lvl1pPr>
            <a:lvl2pPr>
              <a:defRPr sz="3415"/>
            </a:lvl2pPr>
            <a:lvl3pPr>
              <a:defRPr sz="2845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10773" y="2275840"/>
            <a:ext cx="5743787" cy="6436925"/>
          </a:xfrm>
        </p:spPr>
        <p:txBody>
          <a:bodyPr/>
          <a:lstStyle>
            <a:lvl1pPr>
              <a:defRPr sz="3980"/>
            </a:lvl1pPr>
            <a:lvl2pPr>
              <a:defRPr sz="3415"/>
            </a:lvl2pPr>
            <a:lvl3pPr>
              <a:defRPr sz="2845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240" y="3093156"/>
            <a:ext cx="5746045" cy="5619610"/>
          </a:xfrm>
        </p:spPr>
        <p:txBody>
          <a:bodyPr/>
          <a:lstStyle>
            <a:lvl1pPr>
              <a:defRPr sz="3415"/>
            </a:lvl1pPr>
            <a:lvl2pPr>
              <a:defRPr sz="2845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  <a:lvl6pPr>
              <a:defRPr sz="2275"/>
            </a:lvl6pPr>
            <a:lvl7pPr>
              <a:defRPr sz="2275"/>
            </a:lvl7pPr>
            <a:lvl8pPr>
              <a:defRPr sz="2275"/>
            </a:lvl8pPr>
            <a:lvl9pPr>
              <a:defRPr sz="22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6258" y="2183272"/>
            <a:ext cx="5748302" cy="909884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6258" y="3093156"/>
            <a:ext cx="5748302" cy="5619610"/>
          </a:xfrm>
        </p:spPr>
        <p:txBody>
          <a:bodyPr/>
          <a:lstStyle>
            <a:lvl1pPr>
              <a:defRPr sz="3415"/>
            </a:lvl1pPr>
            <a:lvl2pPr>
              <a:defRPr sz="2845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  <a:lvl6pPr>
              <a:defRPr sz="2275"/>
            </a:lvl6pPr>
            <a:lvl7pPr>
              <a:defRPr sz="2275"/>
            </a:lvl7pPr>
            <a:lvl8pPr>
              <a:defRPr sz="2275"/>
            </a:lvl8pPr>
            <a:lvl9pPr>
              <a:defRPr sz="22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290" y="6267591"/>
            <a:ext cx="11054080" cy="1937173"/>
          </a:xfrm>
        </p:spPr>
        <p:txBody>
          <a:bodyPr anchor="t"/>
          <a:lstStyle>
            <a:lvl1pPr algn="l">
              <a:defRPr sz="569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290" y="4133992"/>
            <a:ext cx="11054080" cy="2133599"/>
          </a:xfrm>
        </p:spPr>
        <p:txBody>
          <a:bodyPr anchor="b"/>
          <a:lstStyle>
            <a:lvl1pPr marL="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1pPr>
            <a:lvl2pPr marL="6502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80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3pPr>
            <a:lvl4pPr marL="195072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4pPr>
            <a:lvl5pPr marL="260096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5pPr>
            <a:lvl6pPr marL="325120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6pPr>
            <a:lvl7pPr marL="390144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7pPr>
            <a:lvl8pPr marL="455168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8pPr>
            <a:lvl9pPr marL="520192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40" y="388338"/>
            <a:ext cx="4278490" cy="1652693"/>
          </a:xfrm>
        </p:spPr>
        <p:txBody>
          <a:bodyPr anchor="b"/>
          <a:lstStyle>
            <a:lvl1pPr algn="l">
              <a:defRPr sz="284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516" y="388338"/>
            <a:ext cx="7270044" cy="8324427"/>
          </a:xfrm>
        </p:spPr>
        <p:txBody>
          <a:bodyPr/>
          <a:lstStyle>
            <a:lvl1pPr>
              <a:defRPr sz="4550"/>
            </a:lvl1pPr>
            <a:lvl2pPr>
              <a:defRPr sz="3980"/>
            </a:lvl2pPr>
            <a:lvl3pPr>
              <a:defRPr sz="3415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240" y="2041031"/>
            <a:ext cx="4278490" cy="6671734"/>
          </a:xfrm>
        </p:spPr>
        <p:txBody>
          <a:bodyPr/>
          <a:lstStyle>
            <a:lvl1pPr marL="0" indent="0">
              <a:buNone/>
              <a:defRPr sz="1990"/>
            </a:lvl1pPr>
            <a:lvl2pPr marL="650240" indent="0">
              <a:buNone/>
              <a:defRPr sz="1705"/>
            </a:lvl2pPr>
            <a:lvl3pPr marL="1300480" indent="0">
              <a:buNone/>
              <a:defRPr sz="1420"/>
            </a:lvl3pPr>
            <a:lvl4pPr marL="1950720" indent="0">
              <a:buNone/>
              <a:defRPr sz="1280"/>
            </a:lvl4pPr>
            <a:lvl5pPr marL="2600960" indent="0">
              <a:buNone/>
              <a:defRPr sz="1280"/>
            </a:lvl5pPr>
            <a:lvl6pPr marL="3251200" indent="0">
              <a:buNone/>
              <a:defRPr sz="1280"/>
            </a:lvl6pPr>
            <a:lvl7pPr marL="3901440" indent="0">
              <a:buNone/>
              <a:defRPr sz="1280"/>
            </a:lvl7pPr>
            <a:lvl8pPr marL="4551680" indent="0">
              <a:buNone/>
              <a:defRPr sz="1280"/>
            </a:lvl8pPr>
            <a:lvl9pPr marL="5201920" indent="0">
              <a:buNone/>
              <a:defRPr sz="12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0"/>
            </a:lvl1pPr>
            <a:lvl2pPr marL="650240" indent="0">
              <a:buNone/>
              <a:defRPr sz="3980"/>
            </a:lvl2pPr>
            <a:lvl3pPr marL="1300480" indent="0">
              <a:buNone/>
              <a:defRPr sz="3415"/>
            </a:lvl3pPr>
            <a:lvl4pPr marL="1950720" indent="0">
              <a:buNone/>
              <a:defRPr sz="2845"/>
            </a:lvl4pPr>
            <a:lvl5pPr marL="2600960" indent="0">
              <a:buNone/>
              <a:defRPr sz="2845"/>
            </a:lvl5pPr>
            <a:lvl6pPr marL="3251200" indent="0">
              <a:buNone/>
              <a:defRPr sz="2845"/>
            </a:lvl6pPr>
            <a:lvl7pPr marL="3901440" indent="0">
              <a:buNone/>
              <a:defRPr sz="2845"/>
            </a:lvl7pPr>
            <a:lvl8pPr marL="4551680" indent="0">
              <a:buNone/>
              <a:defRPr sz="2845"/>
            </a:lvl8pPr>
            <a:lvl9pPr marL="5201920" indent="0">
              <a:buNone/>
              <a:defRPr sz="28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0"/>
            </a:lvl1pPr>
            <a:lvl2pPr marL="650240" indent="0">
              <a:buNone/>
              <a:defRPr sz="1705"/>
            </a:lvl2pPr>
            <a:lvl3pPr marL="1300480" indent="0">
              <a:buNone/>
              <a:defRPr sz="1420"/>
            </a:lvl3pPr>
            <a:lvl4pPr marL="1950720" indent="0">
              <a:buNone/>
              <a:defRPr sz="1280"/>
            </a:lvl4pPr>
            <a:lvl5pPr marL="2600960" indent="0">
              <a:buNone/>
              <a:defRPr sz="1280"/>
            </a:lvl5pPr>
            <a:lvl6pPr marL="3251200" indent="0">
              <a:buNone/>
              <a:defRPr sz="1280"/>
            </a:lvl6pPr>
            <a:lvl7pPr marL="3901440" indent="0">
              <a:buNone/>
              <a:defRPr sz="1280"/>
            </a:lvl7pPr>
            <a:lvl8pPr marL="4551680" indent="0">
              <a:buNone/>
              <a:defRPr sz="1280"/>
            </a:lvl8pPr>
            <a:lvl9pPr marL="5201920" indent="0">
              <a:buNone/>
              <a:defRPr sz="12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480" y="390596"/>
            <a:ext cx="2926080" cy="832216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240" y="390596"/>
            <a:ext cx="8561493" cy="83221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0240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443307" y="9040142"/>
            <a:ext cx="4118187" cy="5192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20107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4"/>
          <p:cNvSpPr txBox="1"/>
          <p:nvPr/>
        </p:nvSpPr>
        <p:spPr>
          <a:xfrm>
            <a:off x="975292" y="976963"/>
            <a:ext cx="2370803" cy="703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980" b="1" dirty="0">
                <a:solidFill>
                  <a:schemeClr val="bg1"/>
                </a:solidFill>
              </a:rPr>
              <a:t>node</a:t>
            </a:r>
            <a:r>
              <a:rPr lang="zh-CN" altLang="en-US" sz="3980" b="1" dirty="0">
                <a:solidFill>
                  <a:schemeClr val="bg1"/>
                </a:solidFill>
              </a:rPr>
              <a:t>教学</a:t>
            </a:r>
            <a:endParaRPr lang="zh-CN" altLang="en-US" sz="398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0240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443307" y="9040142"/>
            <a:ext cx="4118187" cy="5192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20107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290" y="6267591"/>
            <a:ext cx="11054080" cy="1937173"/>
          </a:xfrm>
        </p:spPr>
        <p:txBody>
          <a:bodyPr anchor="t"/>
          <a:lstStyle>
            <a:lvl1pPr algn="l">
              <a:defRPr sz="569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290" y="4133992"/>
            <a:ext cx="11054080" cy="2133599"/>
          </a:xfrm>
        </p:spPr>
        <p:txBody>
          <a:bodyPr anchor="b"/>
          <a:lstStyle>
            <a:lvl1pPr marL="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1pPr>
            <a:lvl2pPr marL="6502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80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3pPr>
            <a:lvl4pPr marL="195072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4pPr>
            <a:lvl5pPr marL="260096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5pPr>
            <a:lvl6pPr marL="325120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6pPr>
            <a:lvl7pPr marL="390144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7pPr>
            <a:lvl8pPr marL="455168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8pPr>
            <a:lvl9pPr marL="520192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0240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443307" y="9040142"/>
            <a:ext cx="4118187" cy="5192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20107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240" y="2275840"/>
            <a:ext cx="5743787" cy="6436925"/>
          </a:xfrm>
        </p:spPr>
        <p:txBody>
          <a:bodyPr/>
          <a:lstStyle>
            <a:lvl1pPr>
              <a:defRPr sz="3980"/>
            </a:lvl1pPr>
            <a:lvl2pPr>
              <a:defRPr sz="3415"/>
            </a:lvl2pPr>
            <a:lvl3pPr>
              <a:defRPr sz="2845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10773" y="2275840"/>
            <a:ext cx="5743787" cy="6436925"/>
          </a:xfrm>
        </p:spPr>
        <p:txBody>
          <a:bodyPr/>
          <a:lstStyle>
            <a:lvl1pPr>
              <a:defRPr sz="3980"/>
            </a:lvl1pPr>
            <a:lvl2pPr>
              <a:defRPr sz="3415"/>
            </a:lvl2pPr>
            <a:lvl3pPr>
              <a:defRPr sz="2845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50240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443307" y="9040142"/>
            <a:ext cx="4118187" cy="5192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20107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240" y="3093156"/>
            <a:ext cx="5746045" cy="5619610"/>
          </a:xfrm>
        </p:spPr>
        <p:txBody>
          <a:bodyPr/>
          <a:lstStyle>
            <a:lvl1pPr>
              <a:defRPr sz="3415"/>
            </a:lvl1pPr>
            <a:lvl2pPr>
              <a:defRPr sz="2845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  <a:lvl6pPr>
              <a:defRPr sz="2275"/>
            </a:lvl6pPr>
            <a:lvl7pPr>
              <a:defRPr sz="2275"/>
            </a:lvl7pPr>
            <a:lvl8pPr>
              <a:defRPr sz="2275"/>
            </a:lvl8pPr>
            <a:lvl9pPr>
              <a:defRPr sz="22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6258" y="2183272"/>
            <a:ext cx="5748302" cy="909884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6258" y="3093156"/>
            <a:ext cx="5748302" cy="5619610"/>
          </a:xfrm>
        </p:spPr>
        <p:txBody>
          <a:bodyPr/>
          <a:lstStyle>
            <a:lvl1pPr>
              <a:defRPr sz="3415"/>
            </a:lvl1pPr>
            <a:lvl2pPr>
              <a:defRPr sz="2845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  <a:lvl6pPr>
              <a:defRPr sz="2275"/>
            </a:lvl6pPr>
            <a:lvl7pPr>
              <a:defRPr sz="2275"/>
            </a:lvl7pPr>
            <a:lvl8pPr>
              <a:defRPr sz="2275"/>
            </a:lvl8pPr>
            <a:lvl9pPr>
              <a:defRPr sz="22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0240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443307" y="9040142"/>
            <a:ext cx="4118187" cy="5192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320107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0240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443307" y="9040142"/>
            <a:ext cx="4118187" cy="5192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20107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240" y="2275840"/>
            <a:ext cx="5743787" cy="6436925"/>
          </a:xfrm>
        </p:spPr>
        <p:txBody>
          <a:bodyPr/>
          <a:lstStyle>
            <a:lvl1pPr>
              <a:defRPr sz="3980"/>
            </a:lvl1pPr>
            <a:lvl2pPr>
              <a:defRPr sz="3415"/>
            </a:lvl2pPr>
            <a:lvl3pPr>
              <a:defRPr sz="2845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10773" y="2275840"/>
            <a:ext cx="5743787" cy="6436925"/>
          </a:xfrm>
        </p:spPr>
        <p:txBody>
          <a:bodyPr/>
          <a:lstStyle>
            <a:lvl1pPr>
              <a:defRPr sz="3980"/>
            </a:lvl1pPr>
            <a:lvl2pPr>
              <a:defRPr sz="3415"/>
            </a:lvl2pPr>
            <a:lvl3pPr>
              <a:defRPr sz="2845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50240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443307" y="9040142"/>
            <a:ext cx="4118187" cy="5192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320107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40" y="388338"/>
            <a:ext cx="4278490" cy="1652693"/>
          </a:xfrm>
        </p:spPr>
        <p:txBody>
          <a:bodyPr anchor="b"/>
          <a:lstStyle>
            <a:lvl1pPr algn="l">
              <a:defRPr sz="284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516" y="388338"/>
            <a:ext cx="7270044" cy="8324427"/>
          </a:xfrm>
        </p:spPr>
        <p:txBody>
          <a:bodyPr/>
          <a:lstStyle>
            <a:lvl1pPr>
              <a:defRPr sz="4550"/>
            </a:lvl1pPr>
            <a:lvl2pPr>
              <a:defRPr sz="3980"/>
            </a:lvl2pPr>
            <a:lvl3pPr>
              <a:defRPr sz="3415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240" y="2041031"/>
            <a:ext cx="4278490" cy="6671734"/>
          </a:xfrm>
        </p:spPr>
        <p:txBody>
          <a:bodyPr/>
          <a:lstStyle>
            <a:lvl1pPr marL="0" indent="0">
              <a:buNone/>
              <a:defRPr sz="1990"/>
            </a:lvl1pPr>
            <a:lvl2pPr marL="650240" indent="0">
              <a:buNone/>
              <a:defRPr sz="1705"/>
            </a:lvl2pPr>
            <a:lvl3pPr marL="1300480" indent="0">
              <a:buNone/>
              <a:defRPr sz="1420"/>
            </a:lvl3pPr>
            <a:lvl4pPr marL="1950720" indent="0">
              <a:buNone/>
              <a:defRPr sz="1280"/>
            </a:lvl4pPr>
            <a:lvl5pPr marL="2600960" indent="0">
              <a:buNone/>
              <a:defRPr sz="1280"/>
            </a:lvl5pPr>
            <a:lvl6pPr marL="3251200" indent="0">
              <a:buNone/>
              <a:defRPr sz="1280"/>
            </a:lvl6pPr>
            <a:lvl7pPr marL="3901440" indent="0">
              <a:buNone/>
              <a:defRPr sz="1280"/>
            </a:lvl7pPr>
            <a:lvl8pPr marL="4551680" indent="0">
              <a:buNone/>
              <a:defRPr sz="1280"/>
            </a:lvl8pPr>
            <a:lvl9pPr marL="5201920" indent="0">
              <a:buNone/>
              <a:defRPr sz="12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50240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443307" y="9040142"/>
            <a:ext cx="4118187" cy="5192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20107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0"/>
            </a:lvl1pPr>
            <a:lvl2pPr marL="650240" indent="0">
              <a:buNone/>
              <a:defRPr sz="3980"/>
            </a:lvl2pPr>
            <a:lvl3pPr marL="1300480" indent="0">
              <a:buNone/>
              <a:defRPr sz="3415"/>
            </a:lvl3pPr>
            <a:lvl4pPr marL="1950720" indent="0">
              <a:buNone/>
              <a:defRPr sz="2845"/>
            </a:lvl4pPr>
            <a:lvl5pPr marL="2600960" indent="0">
              <a:buNone/>
              <a:defRPr sz="2845"/>
            </a:lvl5pPr>
            <a:lvl6pPr marL="3251200" indent="0">
              <a:buNone/>
              <a:defRPr sz="2845"/>
            </a:lvl6pPr>
            <a:lvl7pPr marL="3901440" indent="0">
              <a:buNone/>
              <a:defRPr sz="2845"/>
            </a:lvl7pPr>
            <a:lvl8pPr marL="4551680" indent="0">
              <a:buNone/>
              <a:defRPr sz="2845"/>
            </a:lvl8pPr>
            <a:lvl9pPr marL="5201920" indent="0">
              <a:buNone/>
              <a:defRPr sz="28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0"/>
            </a:lvl1pPr>
            <a:lvl2pPr marL="650240" indent="0">
              <a:buNone/>
              <a:defRPr sz="1705"/>
            </a:lvl2pPr>
            <a:lvl3pPr marL="1300480" indent="0">
              <a:buNone/>
              <a:defRPr sz="1420"/>
            </a:lvl3pPr>
            <a:lvl4pPr marL="1950720" indent="0">
              <a:buNone/>
              <a:defRPr sz="1280"/>
            </a:lvl4pPr>
            <a:lvl5pPr marL="2600960" indent="0">
              <a:buNone/>
              <a:defRPr sz="1280"/>
            </a:lvl5pPr>
            <a:lvl6pPr marL="3251200" indent="0">
              <a:buNone/>
              <a:defRPr sz="1280"/>
            </a:lvl6pPr>
            <a:lvl7pPr marL="3901440" indent="0">
              <a:buNone/>
              <a:defRPr sz="1280"/>
            </a:lvl7pPr>
            <a:lvl8pPr marL="4551680" indent="0">
              <a:buNone/>
              <a:defRPr sz="1280"/>
            </a:lvl8pPr>
            <a:lvl9pPr marL="5201920" indent="0">
              <a:buNone/>
              <a:defRPr sz="12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50240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443307" y="9040142"/>
            <a:ext cx="4118187" cy="5192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20107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0240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443307" y="9040142"/>
            <a:ext cx="4118187" cy="5192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20107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480" y="390596"/>
            <a:ext cx="2926080" cy="832216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240" y="390596"/>
            <a:ext cx="8561493" cy="83221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0240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443307" y="9040142"/>
            <a:ext cx="4118187" cy="5192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20107" y="9040142"/>
            <a:ext cx="3034453" cy="519289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3029938"/>
            <a:ext cx="11054080" cy="2090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290" y="6267591"/>
            <a:ext cx="11054080" cy="1937173"/>
          </a:xfrm>
        </p:spPr>
        <p:txBody>
          <a:bodyPr anchor="t"/>
          <a:lstStyle>
            <a:lvl1pPr algn="l">
              <a:defRPr sz="569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290" y="4133992"/>
            <a:ext cx="11054080" cy="2133599"/>
          </a:xfrm>
        </p:spPr>
        <p:txBody>
          <a:bodyPr anchor="b"/>
          <a:lstStyle>
            <a:lvl1pPr marL="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1pPr>
            <a:lvl2pPr marL="6502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80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3pPr>
            <a:lvl4pPr marL="195072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4pPr>
            <a:lvl5pPr marL="260096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5pPr>
            <a:lvl6pPr marL="325120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6pPr>
            <a:lvl7pPr marL="390144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7pPr>
            <a:lvl8pPr marL="455168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8pPr>
            <a:lvl9pPr marL="520192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240" y="2275840"/>
            <a:ext cx="5743787" cy="6436925"/>
          </a:xfrm>
        </p:spPr>
        <p:txBody>
          <a:bodyPr/>
          <a:lstStyle>
            <a:lvl1pPr>
              <a:defRPr sz="3980"/>
            </a:lvl1pPr>
            <a:lvl2pPr>
              <a:defRPr sz="3415"/>
            </a:lvl2pPr>
            <a:lvl3pPr>
              <a:defRPr sz="2845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10773" y="2275840"/>
            <a:ext cx="5743787" cy="6436925"/>
          </a:xfrm>
        </p:spPr>
        <p:txBody>
          <a:bodyPr/>
          <a:lstStyle>
            <a:lvl1pPr>
              <a:defRPr sz="3980"/>
            </a:lvl1pPr>
            <a:lvl2pPr>
              <a:defRPr sz="3415"/>
            </a:lvl2pPr>
            <a:lvl3pPr>
              <a:defRPr sz="2845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240" y="3093156"/>
            <a:ext cx="5746045" cy="5619610"/>
          </a:xfrm>
        </p:spPr>
        <p:txBody>
          <a:bodyPr/>
          <a:lstStyle>
            <a:lvl1pPr>
              <a:defRPr sz="3415"/>
            </a:lvl1pPr>
            <a:lvl2pPr>
              <a:defRPr sz="2845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  <a:lvl6pPr>
              <a:defRPr sz="2275"/>
            </a:lvl6pPr>
            <a:lvl7pPr>
              <a:defRPr sz="2275"/>
            </a:lvl7pPr>
            <a:lvl8pPr>
              <a:defRPr sz="2275"/>
            </a:lvl8pPr>
            <a:lvl9pPr>
              <a:defRPr sz="22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6258" y="2183272"/>
            <a:ext cx="5748302" cy="909884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6258" y="3093156"/>
            <a:ext cx="5748302" cy="5619610"/>
          </a:xfrm>
        </p:spPr>
        <p:txBody>
          <a:bodyPr/>
          <a:lstStyle>
            <a:lvl1pPr>
              <a:defRPr sz="3415"/>
            </a:lvl1pPr>
            <a:lvl2pPr>
              <a:defRPr sz="2845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  <a:lvl6pPr>
              <a:defRPr sz="2275"/>
            </a:lvl6pPr>
            <a:lvl7pPr>
              <a:defRPr sz="2275"/>
            </a:lvl7pPr>
            <a:lvl8pPr>
              <a:defRPr sz="2275"/>
            </a:lvl8pPr>
            <a:lvl9pPr>
              <a:defRPr sz="22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240" y="3093156"/>
            <a:ext cx="5746045" cy="5619610"/>
          </a:xfrm>
        </p:spPr>
        <p:txBody>
          <a:bodyPr/>
          <a:lstStyle>
            <a:lvl1pPr>
              <a:defRPr sz="3415"/>
            </a:lvl1pPr>
            <a:lvl2pPr>
              <a:defRPr sz="2845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  <a:lvl6pPr>
              <a:defRPr sz="2275"/>
            </a:lvl6pPr>
            <a:lvl7pPr>
              <a:defRPr sz="2275"/>
            </a:lvl7pPr>
            <a:lvl8pPr>
              <a:defRPr sz="2275"/>
            </a:lvl8pPr>
            <a:lvl9pPr>
              <a:defRPr sz="22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6258" y="2183272"/>
            <a:ext cx="5748302" cy="909884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6258" y="3093156"/>
            <a:ext cx="5748302" cy="5619610"/>
          </a:xfrm>
        </p:spPr>
        <p:txBody>
          <a:bodyPr/>
          <a:lstStyle>
            <a:lvl1pPr>
              <a:defRPr sz="3415"/>
            </a:lvl1pPr>
            <a:lvl2pPr>
              <a:defRPr sz="2845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  <a:lvl6pPr>
              <a:defRPr sz="2275"/>
            </a:lvl6pPr>
            <a:lvl7pPr>
              <a:defRPr sz="2275"/>
            </a:lvl7pPr>
            <a:lvl8pPr>
              <a:defRPr sz="2275"/>
            </a:lvl8pPr>
            <a:lvl9pPr>
              <a:defRPr sz="22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40" y="388338"/>
            <a:ext cx="4278490" cy="1652693"/>
          </a:xfrm>
        </p:spPr>
        <p:txBody>
          <a:bodyPr anchor="b"/>
          <a:lstStyle>
            <a:lvl1pPr algn="l">
              <a:defRPr sz="284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516" y="388338"/>
            <a:ext cx="7270044" cy="8324427"/>
          </a:xfrm>
        </p:spPr>
        <p:txBody>
          <a:bodyPr/>
          <a:lstStyle>
            <a:lvl1pPr>
              <a:defRPr sz="4550"/>
            </a:lvl1pPr>
            <a:lvl2pPr>
              <a:defRPr sz="3980"/>
            </a:lvl2pPr>
            <a:lvl3pPr>
              <a:defRPr sz="3415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240" y="2041031"/>
            <a:ext cx="4278490" cy="6671734"/>
          </a:xfrm>
        </p:spPr>
        <p:txBody>
          <a:bodyPr/>
          <a:lstStyle>
            <a:lvl1pPr marL="0" indent="0">
              <a:buNone/>
              <a:defRPr sz="1990"/>
            </a:lvl1pPr>
            <a:lvl2pPr marL="650240" indent="0">
              <a:buNone/>
              <a:defRPr sz="1705"/>
            </a:lvl2pPr>
            <a:lvl3pPr marL="1300480" indent="0">
              <a:buNone/>
              <a:defRPr sz="1420"/>
            </a:lvl3pPr>
            <a:lvl4pPr marL="1950720" indent="0">
              <a:buNone/>
              <a:defRPr sz="1280"/>
            </a:lvl4pPr>
            <a:lvl5pPr marL="2600960" indent="0">
              <a:buNone/>
              <a:defRPr sz="1280"/>
            </a:lvl5pPr>
            <a:lvl6pPr marL="3251200" indent="0">
              <a:buNone/>
              <a:defRPr sz="1280"/>
            </a:lvl6pPr>
            <a:lvl7pPr marL="3901440" indent="0">
              <a:buNone/>
              <a:defRPr sz="1280"/>
            </a:lvl7pPr>
            <a:lvl8pPr marL="4551680" indent="0">
              <a:buNone/>
              <a:defRPr sz="1280"/>
            </a:lvl8pPr>
            <a:lvl9pPr marL="5201920" indent="0">
              <a:buNone/>
              <a:defRPr sz="12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0"/>
            </a:lvl1pPr>
            <a:lvl2pPr marL="650240" indent="0">
              <a:buNone/>
              <a:defRPr sz="3980"/>
            </a:lvl2pPr>
            <a:lvl3pPr marL="1300480" indent="0">
              <a:buNone/>
              <a:defRPr sz="3415"/>
            </a:lvl3pPr>
            <a:lvl4pPr marL="1950720" indent="0">
              <a:buNone/>
              <a:defRPr sz="2845"/>
            </a:lvl4pPr>
            <a:lvl5pPr marL="2600960" indent="0">
              <a:buNone/>
              <a:defRPr sz="2845"/>
            </a:lvl5pPr>
            <a:lvl6pPr marL="3251200" indent="0">
              <a:buNone/>
              <a:defRPr sz="2845"/>
            </a:lvl6pPr>
            <a:lvl7pPr marL="3901440" indent="0">
              <a:buNone/>
              <a:defRPr sz="2845"/>
            </a:lvl7pPr>
            <a:lvl8pPr marL="4551680" indent="0">
              <a:buNone/>
              <a:defRPr sz="2845"/>
            </a:lvl8pPr>
            <a:lvl9pPr marL="5201920" indent="0">
              <a:buNone/>
              <a:defRPr sz="28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0"/>
            </a:lvl1pPr>
            <a:lvl2pPr marL="650240" indent="0">
              <a:buNone/>
              <a:defRPr sz="1705"/>
            </a:lvl2pPr>
            <a:lvl3pPr marL="1300480" indent="0">
              <a:buNone/>
              <a:defRPr sz="1420"/>
            </a:lvl3pPr>
            <a:lvl4pPr marL="1950720" indent="0">
              <a:buNone/>
              <a:defRPr sz="1280"/>
            </a:lvl4pPr>
            <a:lvl5pPr marL="2600960" indent="0">
              <a:buNone/>
              <a:defRPr sz="1280"/>
            </a:lvl5pPr>
            <a:lvl6pPr marL="3251200" indent="0">
              <a:buNone/>
              <a:defRPr sz="1280"/>
            </a:lvl6pPr>
            <a:lvl7pPr marL="3901440" indent="0">
              <a:buNone/>
              <a:defRPr sz="1280"/>
            </a:lvl7pPr>
            <a:lvl8pPr marL="4551680" indent="0">
              <a:buNone/>
              <a:defRPr sz="1280"/>
            </a:lvl8pPr>
            <a:lvl9pPr marL="5201920" indent="0">
              <a:buNone/>
              <a:defRPr sz="12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480" y="390596"/>
            <a:ext cx="2926080" cy="832216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240" y="390596"/>
            <a:ext cx="8561493" cy="83221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40" y="388338"/>
            <a:ext cx="4278490" cy="1652693"/>
          </a:xfrm>
        </p:spPr>
        <p:txBody>
          <a:bodyPr anchor="b"/>
          <a:lstStyle>
            <a:lvl1pPr algn="l">
              <a:defRPr sz="284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516" y="388338"/>
            <a:ext cx="7270044" cy="8324427"/>
          </a:xfrm>
        </p:spPr>
        <p:txBody>
          <a:bodyPr/>
          <a:lstStyle>
            <a:lvl1pPr>
              <a:defRPr sz="4550"/>
            </a:lvl1pPr>
            <a:lvl2pPr>
              <a:defRPr sz="3980"/>
            </a:lvl2pPr>
            <a:lvl3pPr>
              <a:defRPr sz="3415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240" y="2041031"/>
            <a:ext cx="4278490" cy="6671734"/>
          </a:xfrm>
        </p:spPr>
        <p:txBody>
          <a:bodyPr/>
          <a:lstStyle>
            <a:lvl1pPr marL="0" indent="0">
              <a:buNone/>
              <a:defRPr sz="1990"/>
            </a:lvl1pPr>
            <a:lvl2pPr marL="650240" indent="0">
              <a:buNone/>
              <a:defRPr sz="1705"/>
            </a:lvl2pPr>
            <a:lvl3pPr marL="1300480" indent="0">
              <a:buNone/>
              <a:defRPr sz="1420"/>
            </a:lvl3pPr>
            <a:lvl4pPr marL="1950720" indent="0">
              <a:buNone/>
              <a:defRPr sz="1280"/>
            </a:lvl4pPr>
            <a:lvl5pPr marL="2600960" indent="0">
              <a:buNone/>
              <a:defRPr sz="1280"/>
            </a:lvl5pPr>
            <a:lvl6pPr marL="3251200" indent="0">
              <a:buNone/>
              <a:defRPr sz="1280"/>
            </a:lvl6pPr>
            <a:lvl7pPr marL="3901440" indent="0">
              <a:buNone/>
              <a:defRPr sz="1280"/>
            </a:lvl7pPr>
            <a:lvl8pPr marL="4551680" indent="0">
              <a:buNone/>
              <a:defRPr sz="1280"/>
            </a:lvl8pPr>
            <a:lvl9pPr marL="5201920" indent="0">
              <a:buNone/>
              <a:defRPr sz="12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0"/>
            </a:lvl1pPr>
            <a:lvl2pPr marL="650240" indent="0">
              <a:buNone/>
              <a:defRPr sz="3980"/>
            </a:lvl2pPr>
            <a:lvl3pPr marL="1300480" indent="0">
              <a:buNone/>
              <a:defRPr sz="3415"/>
            </a:lvl3pPr>
            <a:lvl4pPr marL="1950720" indent="0">
              <a:buNone/>
              <a:defRPr sz="2845"/>
            </a:lvl4pPr>
            <a:lvl5pPr marL="2600960" indent="0">
              <a:buNone/>
              <a:defRPr sz="2845"/>
            </a:lvl5pPr>
            <a:lvl6pPr marL="3251200" indent="0">
              <a:buNone/>
              <a:defRPr sz="2845"/>
            </a:lvl6pPr>
            <a:lvl7pPr marL="3901440" indent="0">
              <a:buNone/>
              <a:defRPr sz="2845"/>
            </a:lvl7pPr>
            <a:lvl8pPr marL="4551680" indent="0">
              <a:buNone/>
              <a:defRPr sz="2845"/>
            </a:lvl8pPr>
            <a:lvl9pPr marL="5201920" indent="0">
              <a:buNone/>
              <a:defRPr sz="28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0"/>
            </a:lvl1pPr>
            <a:lvl2pPr marL="650240" indent="0">
              <a:buNone/>
              <a:defRPr sz="1705"/>
            </a:lvl2pPr>
            <a:lvl3pPr marL="1300480" indent="0">
              <a:buNone/>
              <a:defRPr sz="1420"/>
            </a:lvl3pPr>
            <a:lvl4pPr marL="1950720" indent="0">
              <a:buNone/>
              <a:defRPr sz="1280"/>
            </a:lvl4pPr>
            <a:lvl5pPr marL="2600960" indent="0">
              <a:buNone/>
              <a:defRPr sz="1280"/>
            </a:lvl5pPr>
            <a:lvl6pPr marL="3251200" indent="0">
              <a:buNone/>
              <a:defRPr sz="1280"/>
            </a:lvl6pPr>
            <a:lvl7pPr marL="3901440" indent="0">
              <a:buNone/>
              <a:defRPr sz="1280"/>
            </a:lvl7pPr>
            <a:lvl8pPr marL="4551680" indent="0">
              <a:buNone/>
              <a:defRPr sz="1280"/>
            </a:lvl8pPr>
            <a:lvl9pPr marL="5201920" indent="0">
              <a:buNone/>
              <a:defRPr sz="12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2275840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0240" y="9040142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443307" y="9040142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20107" y="9040142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0480" rtl="0" eaLnBrk="1" latinLnBrk="0" hangingPunct="1">
        <a:spcBef>
          <a:spcPct val="0"/>
        </a:spcBef>
        <a:buNone/>
        <a:defRPr sz="6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80" indent="-48768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4550" kern="1200">
          <a:solidFill>
            <a:schemeClr val="tx1"/>
          </a:solidFill>
          <a:latin typeface="+mn-lt"/>
          <a:ea typeface="+mn-ea"/>
          <a:cs typeface="+mn-cs"/>
        </a:defRPr>
      </a:lvl1pPr>
      <a:lvl2pPr marL="1056640" indent="-406400" algn="l" defTabSz="1300480" rtl="0" eaLnBrk="1" latinLnBrk="0" hangingPunct="1">
        <a:spcBef>
          <a:spcPts val="140"/>
        </a:spcBef>
        <a:buFont typeface="Arial" panose="020B0604020202020204" pitchFamily="34" charset="0"/>
        <a:buChar char="–"/>
        <a:defRPr sz="398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3415" kern="1200">
          <a:solidFill>
            <a:schemeClr val="tx1"/>
          </a:solidFill>
          <a:latin typeface="+mn-lt"/>
          <a:ea typeface="+mn-ea"/>
          <a:cs typeface="+mn-cs"/>
        </a:defRPr>
      </a:lvl3pPr>
      <a:lvl4pPr marL="227584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–"/>
        <a:defRPr sz="2845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»"/>
        <a:defRPr sz="2845" kern="1200">
          <a:solidFill>
            <a:schemeClr val="tx1"/>
          </a:solidFill>
          <a:latin typeface="+mn-lt"/>
          <a:ea typeface="+mn-ea"/>
          <a:cs typeface="+mn-cs"/>
        </a:defRPr>
      </a:lvl5pPr>
      <a:lvl6pPr marL="357632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6pPr>
      <a:lvl7pPr marL="422656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7pPr>
      <a:lvl8pPr marL="487680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8pPr>
      <a:lvl9pPr marL="552704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7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6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20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4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9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2275840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0240" y="9040142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443307" y="9040142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20107" y="9040142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00480" rtl="0" eaLnBrk="1" latinLnBrk="0" hangingPunct="1">
        <a:spcBef>
          <a:spcPct val="0"/>
        </a:spcBef>
        <a:buNone/>
        <a:defRPr sz="6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80" indent="-48768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4550" kern="1200">
          <a:solidFill>
            <a:schemeClr val="tx1"/>
          </a:solidFill>
          <a:latin typeface="+mn-lt"/>
          <a:ea typeface="+mn-ea"/>
          <a:cs typeface="+mn-cs"/>
        </a:defRPr>
      </a:lvl1pPr>
      <a:lvl2pPr marL="1056640" indent="-406400" algn="l" defTabSz="1300480" rtl="0" eaLnBrk="1" latinLnBrk="0" hangingPunct="1">
        <a:spcBef>
          <a:spcPts val="140"/>
        </a:spcBef>
        <a:buFont typeface="Arial" panose="020B0604020202020204" pitchFamily="34" charset="0"/>
        <a:buChar char="–"/>
        <a:defRPr sz="398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3415" kern="1200">
          <a:solidFill>
            <a:schemeClr val="tx1"/>
          </a:solidFill>
          <a:latin typeface="+mn-lt"/>
          <a:ea typeface="+mn-ea"/>
          <a:cs typeface="+mn-cs"/>
        </a:defRPr>
      </a:lvl3pPr>
      <a:lvl4pPr marL="227584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–"/>
        <a:defRPr sz="2845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»"/>
        <a:defRPr sz="2845" kern="1200">
          <a:solidFill>
            <a:schemeClr val="tx1"/>
          </a:solidFill>
          <a:latin typeface="+mn-lt"/>
          <a:ea typeface="+mn-ea"/>
          <a:cs typeface="+mn-cs"/>
        </a:defRPr>
      </a:lvl5pPr>
      <a:lvl6pPr marL="357632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6pPr>
      <a:lvl7pPr marL="422656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7pPr>
      <a:lvl8pPr marL="487680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8pPr>
      <a:lvl9pPr marL="552704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7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6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20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4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9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2275840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0240" y="9040142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443307" y="9040142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20107" y="9040142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300480" rtl="0" eaLnBrk="1" latinLnBrk="0" hangingPunct="1">
        <a:spcBef>
          <a:spcPct val="0"/>
        </a:spcBef>
        <a:buNone/>
        <a:defRPr sz="6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80" indent="-48768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4550" kern="1200">
          <a:solidFill>
            <a:schemeClr val="tx1"/>
          </a:solidFill>
          <a:latin typeface="+mn-lt"/>
          <a:ea typeface="+mn-ea"/>
          <a:cs typeface="+mn-cs"/>
        </a:defRPr>
      </a:lvl1pPr>
      <a:lvl2pPr marL="1056640" indent="-406400" algn="l" defTabSz="1300480" rtl="0" eaLnBrk="1" latinLnBrk="0" hangingPunct="1">
        <a:spcBef>
          <a:spcPts val="140"/>
        </a:spcBef>
        <a:buFont typeface="Arial" panose="020B0604020202020204" pitchFamily="34" charset="0"/>
        <a:buChar char="–"/>
        <a:defRPr sz="398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3415" kern="1200">
          <a:solidFill>
            <a:schemeClr val="tx1"/>
          </a:solidFill>
          <a:latin typeface="+mn-lt"/>
          <a:ea typeface="+mn-ea"/>
          <a:cs typeface="+mn-cs"/>
        </a:defRPr>
      </a:lvl3pPr>
      <a:lvl4pPr marL="227584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–"/>
        <a:defRPr sz="2845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»"/>
        <a:defRPr sz="2845" kern="1200">
          <a:solidFill>
            <a:schemeClr val="tx1"/>
          </a:solidFill>
          <a:latin typeface="+mn-lt"/>
          <a:ea typeface="+mn-ea"/>
          <a:cs typeface="+mn-cs"/>
        </a:defRPr>
      </a:lvl5pPr>
      <a:lvl6pPr marL="357632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6pPr>
      <a:lvl7pPr marL="422656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7pPr>
      <a:lvl8pPr marL="487680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8pPr>
      <a:lvl9pPr marL="552704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7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6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20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4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9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5" dirty="0">
              <a:solidFill>
                <a:srgbClr val="232A34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2275840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64951" y="672663"/>
            <a:ext cx="11674897" cy="1345324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5" dirty="0" smtClean="0"/>
              <a:t>   </a:t>
            </a:r>
            <a:endParaRPr lang="zh-CN" altLang="en-US" sz="5405" dirty="0"/>
          </a:p>
        </p:txBody>
      </p:sp>
      <p:pic>
        <p:nvPicPr>
          <p:cNvPr id="1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324887" y="8870844"/>
            <a:ext cx="2219785" cy="66576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 spd="med"/>
  <p:hf sldNum="0" hdr="0" ftr="0" dt="0"/>
  <p:txStyles>
    <p:titleStyle>
      <a:lvl1pPr algn="ctr" defTabSz="1300480" rtl="0" eaLnBrk="1" latinLnBrk="0" hangingPunct="1">
        <a:spcBef>
          <a:spcPct val="0"/>
        </a:spcBef>
        <a:buNone/>
        <a:defRPr sz="6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80" indent="-48768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4550" kern="1200">
          <a:solidFill>
            <a:schemeClr val="tx1"/>
          </a:solidFill>
          <a:latin typeface="+mn-lt"/>
          <a:ea typeface="+mn-ea"/>
          <a:cs typeface="+mn-cs"/>
        </a:defRPr>
      </a:lvl1pPr>
      <a:lvl2pPr marL="1056640" indent="-406400" algn="l" defTabSz="1300480" rtl="0" eaLnBrk="1" latinLnBrk="0" hangingPunct="1">
        <a:spcBef>
          <a:spcPts val="140"/>
        </a:spcBef>
        <a:buFont typeface="Arial" panose="020B0604020202020204" pitchFamily="34" charset="0"/>
        <a:buChar char="–"/>
        <a:defRPr sz="398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3415" kern="1200">
          <a:solidFill>
            <a:schemeClr val="tx1"/>
          </a:solidFill>
          <a:latin typeface="+mn-lt"/>
          <a:ea typeface="+mn-ea"/>
          <a:cs typeface="+mn-cs"/>
        </a:defRPr>
      </a:lvl3pPr>
      <a:lvl4pPr marL="227584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–"/>
        <a:defRPr sz="2845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»"/>
        <a:defRPr sz="2845" kern="1200">
          <a:solidFill>
            <a:schemeClr val="tx1"/>
          </a:solidFill>
          <a:latin typeface="+mn-lt"/>
          <a:ea typeface="+mn-ea"/>
          <a:cs typeface="+mn-cs"/>
        </a:defRPr>
      </a:lvl5pPr>
      <a:lvl6pPr marL="357632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6pPr>
      <a:lvl7pPr marL="422656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7pPr>
      <a:lvl8pPr marL="487680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8pPr>
      <a:lvl9pPr marL="552704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7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6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20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4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9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2275840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0240" y="9040142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443307" y="9040142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20107" y="9040142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1300480" rtl="0" eaLnBrk="1" latinLnBrk="0" hangingPunct="1">
        <a:spcBef>
          <a:spcPct val="0"/>
        </a:spcBef>
        <a:buNone/>
        <a:defRPr sz="6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80" indent="-48768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4550" kern="1200">
          <a:solidFill>
            <a:schemeClr val="tx1"/>
          </a:solidFill>
          <a:latin typeface="+mn-lt"/>
          <a:ea typeface="+mn-ea"/>
          <a:cs typeface="+mn-cs"/>
        </a:defRPr>
      </a:lvl1pPr>
      <a:lvl2pPr marL="1056640" indent="-406400" algn="l" defTabSz="1300480" rtl="0" eaLnBrk="1" latinLnBrk="0" hangingPunct="1">
        <a:spcBef>
          <a:spcPts val="140"/>
        </a:spcBef>
        <a:buFont typeface="Arial" panose="020B0604020202020204" pitchFamily="34" charset="0"/>
        <a:buChar char="–"/>
        <a:defRPr sz="398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3415" kern="1200">
          <a:solidFill>
            <a:schemeClr val="tx1"/>
          </a:solidFill>
          <a:latin typeface="+mn-lt"/>
          <a:ea typeface="+mn-ea"/>
          <a:cs typeface="+mn-cs"/>
        </a:defRPr>
      </a:lvl3pPr>
      <a:lvl4pPr marL="227584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–"/>
        <a:defRPr sz="2845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»"/>
        <a:defRPr sz="2845" kern="1200">
          <a:solidFill>
            <a:schemeClr val="tx1"/>
          </a:solidFill>
          <a:latin typeface="+mn-lt"/>
          <a:ea typeface="+mn-ea"/>
          <a:cs typeface="+mn-cs"/>
        </a:defRPr>
      </a:lvl5pPr>
      <a:lvl6pPr marL="357632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6pPr>
      <a:lvl7pPr marL="422656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7pPr>
      <a:lvl8pPr marL="487680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8pPr>
      <a:lvl9pPr marL="5527040" indent="-325120" algn="l" defTabSz="1300480" rtl="0" eaLnBrk="1" latinLnBrk="0" hangingPunct="1">
        <a:spcBef>
          <a:spcPts val="140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7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6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20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4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9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5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image" Target="../media/image8.png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image" Target="../media/image5.jpeg"/><Relationship Id="rId1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5.xml"/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1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1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1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1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72818"/>
            <a:ext cx="13004800" cy="786158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1126967" y="2479374"/>
            <a:ext cx="1214120" cy="681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840" b="1" dirty="0">
                <a:solidFill>
                  <a:schemeClr val="bg1"/>
                </a:solidFill>
              </a:rPr>
              <a:t>node</a:t>
            </a:r>
            <a:endParaRPr lang="en-US" altLang="zh-CN" sz="384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88" name="Shape 188"/>
          <p:cNvSpPr/>
          <p:nvPr/>
        </p:nvSpPr>
        <p:spPr>
          <a:xfrm>
            <a:off x="2013583" y="4234180"/>
            <a:ext cx="8977634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搭建第一个Web服务器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94" name="Shape 194"/>
          <p:cNvSpPr/>
          <p:nvPr/>
        </p:nvSpPr>
        <p:spPr>
          <a:xfrm>
            <a:off x="3364230" y="4234180"/>
            <a:ext cx="6276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命令行中的体验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00" name="Shape 200"/>
          <p:cNvSpPr/>
          <p:nvPr/>
        </p:nvSpPr>
        <p:spPr>
          <a:xfrm>
            <a:off x="4350898" y="4323080"/>
            <a:ext cx="4303004" cy="11074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hello world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06" name="Shape 206"/>
          <p:cNvSpPr/>
          <p:nvPr/>
        </p:nvSpPr>
        <p:spPr>
          <a:xfrm>
            <a:off x="2919729" y="4234180"/>
            <a:ext cx="7165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模块与包管理工具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12" name="Shape 212"/>
          <p:cNvSpPr/>
          <p:nvPr/>
        </p:nvSpPr>
        <p:spPr>
          <a:xfrm>
            <a:off x="2919729" y="694266"/>
            <a:ext cx="7165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模块与包管理工具</a:t>
            </a:r>
          </a:p>
        </p:txBody>
      </p:sp>
      <p:sp>
        <p:nvSpPr>
          <p:cNvPr id="213" name="Shape 213"/>
          <p:cNvSpPr/>
          <p:nvPr/>
        </p:nvSpPr>
        <p:spPr>
          <a:xfrm>
            <a:off x="1400307" y="3835400"/>
            <a:ext cx="2803327" cy="938977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t>依赖关系</a:t>
            </a:r>
          </a:p>
        </p:txBody>
      </p:sp>
      <p:sp>
        <p:nvSpPr>
          <p:cNvPr id="214" name="Shape 214"/>
          <p:cNvSpPr/>
          <p:nvPr/>
        </p:nvSpPr>
        <p:spPr>
          <a:xfrm>
            <a:off x="1400307" y="5181600"/>
            <a:ext cx="2803327" cy="938977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t>命名空间</a:t>
            </a:r>
          </a:p>
        </p:txBody>
      </p:sp>
      <p:sp>
        <p:nvSpPr>
          <p:cNvPr id="215" name="Shape 215"/>
          <p:cNvSpPr/>
          <p:nvPr/>
        </p:nvSpPr>
        <p:spPr>
          <a:xfrm>
            <a:off x="1400307" y="6527800"/>
            <a:ext cx="2803327" cy="938977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t>代码组织</a:t>
            </a:r>
          </a:p>
        </p:txBody>
      </p:sp>
      <p:sp>
        <p:nvSpPr>
          <p:cNvPr id="216" name="Shape 216"/>
          <p:cNvSpPr/>
          <p:nvPr/>
        </p:nvSpPr>
        <p:spPr>
          <a:xfrm>
            <a:off x="4600707" y="3798475"/>
            <a:ext cx="1767285" cy="3705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81" y="0"/>
                </a:moveTo>
                <a:cubicBezTo>
                  <a:pt x="3452" y="0"/>
                  <a:pt x="3104" y="166"/>
                  <a:pt x="3104" y="370"/>
                </a:cubicBezTo>
                <a:lnTo>
                  <a:pt x="3104" y="2961"/>
                </a:lnTo>
                <a:lnTo>
                  <a:pt x="0" y="3702"/>
                </a:lnTo>
                <a:lnTo>
                  <a:pt x="3104" y="4442"/>
                </a:lnTo>
                <a:lnTo>
                  <a:pt x="3104" y="21230"/>
                </a:lnTo>
                <a:cubicBezTo>
                  <a:pt x="3104" y="21434"/>
                  <a:pt x="3452" y="21600"/>
                  <a:pt x="3881" y="21600"/>
                </a:cubicBezTo>
                <a:lnTo>
                  <a:pt x="20824" y="21600"/>
                </a:lnTo>
                <a:cubicBezTo>
                  <a:pt x="21253" y="21600"/>
                  <a:pt x="21600" y="21434"/>
                  <a:pt x="21600" y="21230"/>
                </a:cubicBezTo>
                <a:lnTo>
                  <a:pt x="21600" y="370"/>
                </a:lnTo>
                <a:cubicBezTo>
                  <a:pt x="21600" y="166"/>
                  <a:pt x="21253" y="0"/>
                  <a:pt x="20824" y="0"/>
                </a:cubicBezTo>
                <a:lnTo>
                  <a:pt x="3881" y="0"/>
                </a:lnTo>
                <a:close/>
              </a:path>
            </a:pathLst>
          </a:custGeom>
          <a:blipFill>
            <a:blip r:embed="rId2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t>纠结的编程体验</a:t>
            </a:r>
          </a:p>
        </p:txBody>
      </p:sp>
      <p:sp>
        <p:nvSpPr>
          <p:cNvPr id="217" name="Shape 217"/>
          <p:cNvSpPr/>
          <p:nvPr/>
        </p:nvSpPr>
        <p:spPr>
          <a:xfrm>
            <a:off x="6765065" y="4813300"/>
            <a:ext cx="1639029" cy="1270000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3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/>
          <a:p>
            <a: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218" name="Shape 218"/>
          <p:cNvSpPr/>
          <p:nvPr/>
        </p:nvSpPr>
        <p:spPr>
          <a:xfrm>
            <a:off x="8801165" y="3835400"/>
            <a:ext cx="2803328" cy="938977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t>定义</a:t>
            </a:r>
          </a:p>
        </p:txBody>
      </p:sp>
      <p:sp>
        <p:nvSpPr>
          <p:cNvPr id="219" name="Shape 219"/>
          <p:cNvSpPr/>
          <p:nvPr/>
        </p:nvSpPr>
        <p:spPr>
          <a:xfrm>
            <a:off x="8801165" y="5181600"/>
            <a:ext cx="2803328" cy="938977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t>暴露接口</a:t>
            </a:r>
          </a:p>
        </p:txBody>
      </p:sp>
      <p:sp>
        <p:nvSpPr>
          <p:cNvPr id="220" name="Shape 220"/>
          <p:cNvSpPr/>
          <p:nvPr/>
        </p:nvSpPr>
        <p:spPr>
          <a:xfrm>
            <a:off x="8801165" y="6527800"/>
            <a:ext cx="2803328" cy="938977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t>引用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26" name="Shape 226"/>
          <p:cNvSpPr/>
          <p:nvPr/>
        </p:nvSpPr>
        <p:spPr>
          <a:xfrm>
            <a:off x="3141328" y="694266"/>
            <a:ext cx="6722144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CommonJS 规范</a:t>
            </a:r>
          </a:p>
        </p:txBody>
      </p:sp>
      <p:sp>
        <p:nvSpPr>
          <p:cNvPr id="227" name="Shape 227"/>
          <p:cNvSpPr/>
          <p:nvPr/>
        </p:nvSpPr>
        <p:spPr>
          <a:xfrm>
            <a:off x="1586573" y="3081763"/>
            <a:ext cx="2803328" cy="938977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r>
              <a:t>modules</a:t>
            </a:r>
          </a:p>
        </p:txBody>
      </p:sp>
      <p:sp>
        <p:nvSpPr>
          <p:cNvPr id="228" name="Shape 228"/>
          <p:cNvSpPr/>
          <p:nvPr/>
        </p:nvSpPr>
        <p:spPr>
          <a:xfrm>
            <a:off x="1586573" y="4261935"/>
            <a:ext cx="2803328" cy="938978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r>
              <a:t>packages</a:t>
            </a:r>
          </a:p>
        </p:txBody>
      </p:sp>
      <p:sp>
        <p:nvSpPr>
          <p:cNvPr id="229" name="Shape 229"/>
          <p:cNvSpPr/>
          <p:nvPr/>
        </p:nvSpPr>
        <p:spPr>
          <a:xfrm>
            <a:off x="1586573" y="5448300"/>
            <a:ext cx="2803328" cy="938977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r>
              <a:t>system</a:t>
            </a:r>
          </a:p>
        </p:txBody>
      </p:sp>
      <p:sp>
        <p:nvSpPr>
          <p:cNvPr id="230" name="Shape 230"/>
          <p:cNvSpPr/>
          <p:nvPr/>
        </p:nvSpPr>
        <p:spPr>
          <a:xfrm>
            <a:off x="1586573" y="6628472"/>
            <a:ext cx="2803328" cy="938978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r>
              <a:t>filesystems</a:t>
            </a:r>
          </a:p>
        </p:txBody>
      </p:sp>
      <p:sp>
        <p:nvSpPr>
          <p:cNvPr id="231" name="Shape 231"/>
          <p:cNvSpPr/>
          <p:nvPr/>
        </p:nvSpPr>
        <p:spPr>
          <a:xfrm>
            <a:off x="5506640" y="3081763"/>
            <a:ext cx="2803328" cy="938977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r>
              <a:t>binary</a:t>
            </a:r>
          </a:p>
        </p:txBody>
      </p:sp>
      <p:sp>
        <p:nvSpPr>
          <p:cNvPr id="232" name="Shape 232"/>
          <p:cNvSpPr/>
          <p:nvPr/>
        </p:nvSpPr>
        <p:spPr>
          <a:xfrm>
            <a:off x="5506640" y="4261935"/>
            <a:ext cx="2803328" cy="938978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r>
              <a:t>console</a:t>
            </a:r>
          </a:p>
        </p:txBody>
      </p:sp>
      <p:sp>
        <p:nvSpPr>
          <p:cNvPr id="233" name="Shape 233"/>
          <p:cNvSpPr/>
          <p:nvPr/>
        </p:nvSpPr>
        <p:spPr>
          <a:xfrm>
            <a:off x="5506640" y="5448300"/>
            <a:ext cx="2803328" cy="938977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r>
              <a:t>encodings</a:t>
            </a:r>
          </a:p>
        </p:txBody>
      </p:sp>
      <p:sp>
        <p:nvSpPr>
          <p:cNvPr id="234" name="Shape 234"/>
          <p:cNvSpPr/>
          <p:nvPr/>
        </p:nvSpPr>
        <p:spPr>
          <a:xfrm>
            <a:off x="5506640" y="6628472"/>
            <a:ext cx="2803328" cy="938978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r>
              <a:t>sockets</a:t>
            </a:r>
          </a:p>
        </p:txBody>
      </p:sp>
      <p:sp>
        <p:nvSpPr>
          <p:cNvPr id="235" name="Shape 235"/>
          <p:cNvSpPr/>
          <p:nvPr/>
        </p:nvSpPr>
        <p:spPr>
          <a:xfrm>
            <a:off x="9088040" y="4978811"/>
            <a:ext cx="2803328" cy="938978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r>
              <a:t>unit test…</a:t>
            </a:r>
          </a:p>
        </p:txBody>
      </p:sp>
      <p:sp>
        <p:nvSpPr>
          <p:cNvPr id="236" name="Shape 236"/>
          <p:cNvSpPr/>
          <p:nvPr/>
        </p:nvSpPr>
        <p:spPr>
          <a:xfrm>
            <a:off x="1586573" y="7974672"/>
            <a:ext cx="6722144" cy="938978"/>
          </a:xfrm>
          <a:prstGeom prst="rect">
            <a:avLst/>
          </a:prstGeom>
          <a:blipFill>
            <a:blip r:embed="rId2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/>
          <a:p>
            <a: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pPr>
            <a:r>
              <a:t>不同与 </a:t>
            </a:r>
            <a:r>
              <a:rPr>
                <a:latin typeface="华文楷体"/>
                <a:ea typeface="华文楷体"/>
                <a:cs typeface="华文楷体"/>
                <a:sym typeface="华文楷体"/>
              </a:rPr>
              <a:t>jQuery,CommonJS</a:t>
            </a:r>
            <a:r>
              <a:t>是一套规范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42" name="Shape 242"/>
          <p:cNvSpPr/>
          <p:nvPr/>
        </p:nvSpPr>
        <p:spPr>
          <a:xfrm>
            <a:off x="2030730" y="694266"/>
            <a:ext cx="8943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规范与实现的互为促进</a:t>
            </a:r>
          </a:p>
        </p:txBody>
      </p:sp>
      <p:sp>
        <p:nvSpPr>
          <p:cNvPr id="243" name="Shape 243"/>
          <p:cNvSpPr/>
          <p:nvPr/>
        </p:nvSpPr>
        <p:spPr>
          <a:xfrm>
            <a:off x="3141328" y="6992539"/>
            <a:ext cx="6722144" cy="938978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/>
          <a:p>
            <a: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pPr>
            <a:r>
              <a:rPr>
                <a:latin typeface="华文楷体"/>
                <a:ea typeface="华文楷体"/>
                <a:cs typeface="华文楷体"/>
                <a:sym typeface="华文楷体"/>
              </a:rPr>
              <a:t>CommonJS </a:t>
            </a:r>
            <a:r>
              <a:t>规范</a:t>
            </a:r>
          </a:p>
        </p:txBody>
      </p:sp>
      <p:sp>
        <p:nvSpPr>
          <p:cNvPr id="244" name="Shape 244"/>
          <p:cNvSpPr/>
          <p:nvPr/>
        </p:nvSpPr>
        <p:spPr>
          <a:xfrm>
            <a:off x="3141328" y="3428072"/>
            <a:ext cx="6722144" cy="938978"/>
          </a:xfrm>
          <a:prstGeom prst="rect">
            <a:avLst/>
          </a:prstGeom>
          <a:blipFill>
            <a:blip r:embed="rId2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r>
              <a:t>NodeJS/Webpack</a:t>
            </a:r>
          </a:p>
        </p:txBody>
      </p:sp>
      <p:sp>
        <p:nvSpPr>
          <p:cNvPr id="245" name="Shape 245"/>
          <p:cNvSpPr/>
          <p:nvPr/>
        </p:nvSpPr>
        <p:spPr>
          <a:xfrm rot="5400000" flipH="1">
            <a:off x="3484959" y="5127295"/>
            <a:ext cx="1615481" cy="1270001"/>
          </a:xfrm>
          <a:prstGeom prst="rightArrow">
            <a:avLst>
              <a:gd name="adj1" fmla="val 43208"/>
              <a:gd name="adj2" fmla="val 62609"/>
            </a:avLst>
          </a:prstGeom>
          <a:blipFill>
            <a:blip r:embed="rId1"/>
          </a:blipFill>
          <a:ln w="3175">
            <a:miter lim="400000"/>
          </a:ln>
          <a:effectLst>
            <a:outerShdw blurRad="12700" dir="1600819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/>
          <a:p>
            <a: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246" name="Shape 246"/>
          <p:cNvSpPr/>
          <p:nvPr/>
        </p:nvSpPr>
        <p:spPr>
          <a:xfrm rot="16200000" flipH="1">
            <a:off x="7692892" y="5044794"/>
            <a:ext cx="1615481" cy="1270001"/>
          </a:xfrm>
          <a:prstGeom prst="rightArrow">
            <a:avLst>
              <a:gd name="adj1" fmla="val 43208"/>
              <a:gd name="adj2" fmla="val 62609"/>
            </a:avLst>
          </a:prstGeom>
          <a:blipFill>
            <a:blip r:embed="rId2"/>
          </a:blipFill>
          <a:ln w="3175">
            <a:miter lim="400000"/>
          </a:ln>
          <a:effectLst>
            <a:outerShdw blurRad="12700" dir="1600819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/>
          <a:p>
            <a: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52" name="Shape 252"/>
          <p:cNvSpPr/>
          <p:nvPr/>
        </p:nvSpPr>
        <p:spPr>
          <a:xfrm>
            <a:off x="2030730" y="694266"/>
            <a:ext cx="8943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规范与实现的互为促进</a:t>
            </a:r>
          </a:p>
        </p:txBody>
      </p:sp>
      <p:sp>
        <p:nvSpPr>
          <p:cNvPr id="253" name="Shape 253"/>
          <p:cNvSpPr/>
          <p:nvPr/>
        </p:nvSpPr>
        <p:spPr>
          <a:xfrm>
            <a:off x="1363328" y="7382006"/>
            <a:ext cx="4494352" cy="938978"/>
          </a:xfrm>
          <a:prstGeom prst="rect">
            <a:avLst/>
          </a:prstGeom>
          <a:blipFill>
            <a:blip r:embed="rId1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/>
          <a:p>
            <a: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pPr>
            <a:r>
              <a:rPr>
                <a:latin typeface="华文楷体"/>
                <a:ea typeface="华文楷体"/>
                <a:cs typeface="华文楷体"/>
                <a:sym typeface="华文楷体"/>
              </a:rPr>
              <a:t>CommonJS </a:t>
            </a:r>
            <a:r>
              <a:t>规范</a:t>
            </a:r>
          </a:p>
        </p:txBody>
      </p:sp>
      <p:sp>
        <p:nvSpPr>
          <p:cNvPr id="254" name="Shape 254"/>
          <p:cNvSpPr/>
          <p:nvPr/>
        </p:nvSpPr>
        <p:spPr>
          <a:xfrm>
            <a:off x="1363328" y="3817539"/>
            <a:ext cx="4494352" cy="938977"/>
          </a:xfrm>
          <a:prstGeom prst="rect">
            <a:avLst/>
          </a:prstGeom>
          <a:blipFill>
            <a:blip r:embed="rId2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r>
              <a:t>NodeJS/Webpack</a:t>
            </a:r>
          </a:p>
        </p:txBody>
      </p:sp>
      <p:sp>
        <p:nvSpPr>
          <p:cNvPr id="255" name="Shape 255"/>
          <p:cNvSpPr/>
          <p:nvPr/>
        </p:nvSpPr>
        <p:spPr>
          <a:xfrm rot="5400000" flipH="1">
            <a:off x="1706959" y="5516762"/>
            <a:ext cx="1615481" cy="1270001"/>
          </a:xfrm>
          <a:prstGeom prst="rightArrow">
            <a:avLst>
              <a:gd name="adj1" fmla="val 43208"/>
              <a:gd name="adj2" fmla="val 62609"/>
            </a:avLst>
          </a:prstGeom>
          <a:blipFill>
            <a:blip r:embed="rId1"/>
          </a:blipFill>
          <a:ln w="3175">
            <a:miter lim="400000"/>
          </a:ln>
          <a:effectLst>
            <a:outerShdw blurRad="12700" dir="1600819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/>
          <a:p>
            <a: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256" name="Shape 256"/>
          <p:cNvSpPr/>
          <p:nvPr/>
        </p:nvSpPr>
        <p:spPr>
          <a:xfrm rot="16200000" flipH="1">
            <a:off x="3916660" y="5516762"/>
            <a:ext cx="1615480" cy="1270001"/>
          </a:xfrm>
          <a:prstGeom prst="rightArrow">
            <a:avLst>
              <a:gd name="adj1" fmla="val 43208"/>
              <a:gd name="adj2" fmla="val 62609"/>
            </a:avLst>
          </a:prstGeom>
          <a:blipFill>
            <a:blip r:embed="rId2"/>
          </a:blipFill>
          <a:ln w="3175">
            <a:miter lim="400000"/>
          </a:ln>
          <a:effectLst>
            <a:outerShdw blurRad="12700" dir="1600819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/>
          <a:p>
            <a: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pic>
        <p:nvPicPr>
          <p:cNvPr id="257" name="5743FD88-ABEC-46AB-8F52-D09CD7F787E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766" y="2832100"/>
            <a:ext cx="3225801" cy="7137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58" name="Shape 258"/>
          <p:cNvSpPr/>
          <p:nvPr/>
        </p:nvSpPr>
        <p:spPr>
          <a:xfrm>
            <a:off x="6163928" y="5682274"/>
            <a:ext cx="2625931" cy="938977"/>
          </a:xfrm>
          <a:prstGeom prst="rect">
            <a:avLst/>
          </a:prstGeom>
          <a:solidFill>
            <a:srgbClr val="51504D"/>
          </a:solid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r>
              <a:t>npm install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64" name="Shape 264"/>
          <p:cNvSpPr/>
          <p:nvPr/>
        </p:nvSpPr>
        <p:spPr>
          <a:xfrm>
            <a:off x="3709976" y="4234180"/>
            <a:ext cx="5584848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NPM使用入门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70" name="Shape 270"/>
          <p:cNvSpPr/>
          <p:nvPr/>
        </p:nvSpPr>
        <p:spPr>
          <a:xfrm>
            <a:off x="4078729" y="4323080"/>
            <a:ext cx="4847343" cy="11074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NodeJS API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806"/>
            <a:ext cx="13004800" cy="9796949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6326659" y="2563615"/>
            <a:ext cx="843556" cy="843556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 dirty="0"/>
          </a:p>
        </p:txBody>
      </p:sp>
      <p:sp>
        <p:nvSpPr>
          <p:cNvPr id="4" name="矩形 3"/>
          <p:cNvSpPr/>
          <p:nvPr/>
        </p:nvSpPr>
        <p:spPr>
          <a:xfrm>
            <a:off x="6326659" y="3820160"/>
            <a:ext cx="843556" cy="843556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20" dirty="0" smtClean="0"/>
              <a:t>       </a:t>
            </a:r>
            <a:endParaRPr lang="zh-CN" altLang="en-US" sz="1920" dirty="0"/>
          </a:p>
        </p:txBody>
      </p:sp>
      <p:sp>
        <p:nvSpPr>
          <p:cNvPr id="5" name="矩形 4"/>
          <p:cNvSpPr/>
          <p:nvPr/>
        </p:nvSpPr>
        <p:spPr>
          <a:xfrm>
            <a:off x="6326659" y="5076705"/>
            <a:ext cx="843556" cy="843556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20" dirty="0" smtClean="0"/>
              <a:t>       </a:t>
            </a:r>
            <a:endParaRPr lang="zh-CN" altLang="en-US" sz="1920" dirty="0"/>
          </a:p>
        </p:txBody>
      </p:sp>
      <p:sp>
        <p:nvSpPr>
          <p:cNvPr id="6" name="矩形 5"/>
          <p:cNvSpPr/>
          <p:nvPr/>
        </p:nvSpPr>
        <p:spPr>
          <a:xfrm>
            <a:off x="6326659" y="6333249"/>
            <a:ext cx="843556" cy="843556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20" dirty="0" smtClean="0"/>
              <a:t>       </a:t>
            </a:r>
            <a:endParaRPr lang="zh-CN" altLang="en-US" sz="1920" dirty="0"/>
          </a:p>
        </p:txBody>
      </p:sp>
      <p:sp>
        <p:nvSpPr>
          <p:cNvPr id="7" name="TextBox 6"/>
          <p:cNvSpPr txBox="1"/>
          <p:nvPr/>
        </p:nvSpPr>
        <p:spPr>
          <a:xfrm>
            <a:off x="6570419" y="2706341"/>
            <a:ext cx="374650" cy="551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985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985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67452" y="2766322"/>
            <a:ext cx="558870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20" dirty="0" smtClean="0"/>
              <a:t>  node</a:t>
            </a:r>
            <a:endParaRPr lang="zh-CN" altLang="en-US" sz="1920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0419" y="3967583"/>
            <a:ext cx="374650" cy="551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985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985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70419" y="5228824"/>
            <a:ext cx="374650" cy="551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985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985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418" y="6473249"/>
            <a:ext cx="374650" cy="551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985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985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95697" y="3981375"/>
            <a:ext cx="558870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20" dirty="0" smtClean="0"/>
              <a:t>   mongoDB</a:t>
            </a:r>
            <a:r>
              <a:rPr lang="zh-CN" altLang="en-US" sz="1920" dirty="0" smtClean="0"/>
              <a:t>数据库</a:t>
            </a:r>
            <a:endParaRPr lang="zh-CN" altLang="en-US" sz="1920" dirty="0" smtClean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67452" y="5228310"/>
            <a:ext cx="558870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20" dirty="0" smtClean="0"/>
              <a:t>   express</a:t>
            </a:r>
            <a:endParaRPr lang="zh-CN" altLang="en-US" sz="192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39207" y="6604757"/>
            <a:ext cx="558870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20" dirty="0" smtClean="0"/>
              <a:t>  socket</a:t>
            </a:r>
            <a:endParaRPr lang="zh-CN" altLang="en-US" sz="1920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4290" y="7811135"/>
            <a:ext cx="2811145" cy="117475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76" name="Shape 276"/>
          <p:cNvSpPr/>
          <p:nvPr/>
        </p:nvSpPr>
        <p:spPr>
          <a:xfrm>
            <a:off x="5586512" y="854921"/>
            <a:ext cx="1831776" cy="11074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URL</a:t>
            </a:r>
          </a:p>
        </p:txBody>
      </p:sp>
      <p:sp>
        <p:nvSpPr>
          <p:cNvPr id="277" name="Shape 277"/>
          <p:cNvSpPr/>
          <p:nvPr/>
        </p:nvSpPr>
        <p:spPr>
          <a:xfrm>
            <a:off x="667965" y="3552613"/>
            <a:ext cx="11668870" cy="3190241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3"/>
                </a:solidFill>
              </a:rPr>
              <a:t>url.parse</a:t>
            </a:r>
            <a:r>
              <a:t>(urlString[, parseQueryString[, slashesDenoteHost]])</a:t>
            </a:r>
          </a:p>
          <a:p>
            <a:pPr algn="l">
              <a:spcBef>
                <a:spcPts val="320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3"/>
                </a:solidFill>
              </a:rPr>
              <a:t>url.format</a:t>
            </a:r>
            <a:r>
              <a:t>(urlObject)</a:t>
            </a:r>
            <a:endParaRPr>
              <a:solidFill>
                <a:schemeClr val="accent3"/>
              </a:solidFill>
            </a:endParaRPr>
          </a:p>
          <a:p>
            <a:pPr algn="l">
              <a:spcBef>
                <a:spcPts val="320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3"/>
                </a:solidFill>
              </a:rPr>
              <a:t>url.resolve</a:t>
            </a:r>
            <a:r>
              <a:t>(from, to)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83" name="Shape 283"/>
          <p:cNvSpPr/>
          <p:nvPr/>
        </p:nvSpPr>
        <p:spPr>
          <a:xfrm>
            <a:off x="3980626" y="854921"/>
            <a:ext cx="5043548" cy="11074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Query String</a:t>
            </a:r>
          </a:p>
        </p:txBody>
      </p:sp>
      <p:sp>
        <p:nvSpPr>
          <p:cNvPr id="284" name="Shape 284"/>
          <p:cNvSpPr/>
          <p:nvPr/>
        </p:nvSpPr>
        <p:spPr>
          <a:xfrm>
            <a:off x="667965" y="3400213"/>
            <a:ext cx="11668871" cy="4765041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3"/>
                </a:solidFill>
              </a:rPr>
              <a:t>querystring.escape</a:t>
            </a:r>
            <a:r>
              <a:t>(str)</a:t>
            </a:r>
          </a:p>
          <a:p>
            <a:pPr algn="l">
              <a:spcBef>
                <a:spcPts val="320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3"/>
                </a:solidFill>
              </a:rPr>
              <a:t>querystring.parse</a:t>
            </a:r>
            <a:r>
              <a:t>(str[, sep[, eq[, options]]])</a:t>
            </a:r>
          </a:p>
          <a:p>
            <a:pPr algn="l">
              <a:spcBef>
                <a:spcPts val="320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3"/>
                </a:solidFill>
              </a:rPr>
              <a:t>querystring.stringify</a:t>
            </a:r>
            <a:r>
              <a:t>(obj[, sep[, eq[, options]]])</a:t>
            </a:r>
          </a:p>
          <a:p>
            <a:pPr algn="l">
              <a:spcBef>
                <a:spcPts val="320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3"/>
                </a:solidFill>
              </a:rPr>
              <a:t>querystring.unescape</a:t>
            </a:r>
            <a:r>
              <a:t>(str)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90" name="Shape 290"/>
          <p:cNvSpPr/>
          <p:nvPr/>
        </p:nvSpPr>
        <p:spPr>
          <a:xfrm>
            <a:off x="5315211" y="783166"/>
            <a:ext cx="2374378" cy="11074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HTTP</a:t>
            </a:r>
          </a:p>
        </p:txBody>
      </p:sp>
      <p:sp>
        <p:nvSpPr>
          <p:cNvPr id="291" name="Shape 291"/>
          <p:cNvSpPr/>
          <p:nvPr/>
        </p:nvSpPr>
        <p:spPr>
          <a:xfrm>
            <a:off x="3877757" y="3440429"/>
            <a:ext cx="5249286" cy="2872741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HTTP模块</a:t>
            </a:r>
          </a:p>
          <a:p>
            <a:pPr algn="l">
              <a:spcBef>
                <a:spcPts val="32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HTTP小爬虫</a:t>
            </a:r>
          </a:p>
          <a:p>
            <a:pPr algn="l">
              <a:spcBef>
                <a:spcPts val="32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Request方法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97" name="Shape 297"/>
          <p:cNvSpPr/>
          <p:nvPr/>
        </p:nvSpPr>
        <p:spPr>
          <a:xfrm>
            <a:off x="5586729" y="694266"/>
            <a:ext cx="1831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事件</a:t>
            </a:r>
          </a:p>
        </p:txBody>
      </p:sp>
      <p:sp>
        <p:nvSpPr>
          <p:cNvPr id="298" name="Shape 298"/>
          <p:cNvSpPr/>
          <p:nvPr/>
        </p:nvSpPr>
        <p:spPr>
          <a:xfrm>
            <a:off x="2940239" y="3165263"/>
            <a:ext cx="7124321" cy="3863341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events</a:t>
            </a:r>
          </a:p>
          <a:p>
            <a:pPr algn="l">
              <a:spcBef>
                <a:spcPts val="32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使用事件：EventEmitter</a:t>
            </a:r>
          </a:p>
          <a:p>
            <a:pPr algn="l">
              <a:spcBef>
                <a:spcPts val="32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事件的参数</a:t>
            </a:r>
          </a:p>
          <a:p>
            <a:pPr algn="l">
              <a:spcBef>
                <a:spcPts val="32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只执行一个的事件监听器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04" name="Shape 304"/>
          <p:cNvSpPr/>
          <p:nvPr/>
        </p:nvSpPr>
        <p:spPr>
          <a:xfrm>
            <a:off x="4154042" y="783166"/>
            <a:ext cx="4696716" cy="11074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File System</a:t>
            </a:r>
          </a:p>
        </p:txBody>
      </p:sp>
      <p:sp>
        <p:nvSpPr>
          <p:cNvPr id="305" name="Shape 305"/>
          <p:cNvSpPr/>
          <p:nvPr/>
        </p:nvSpPr>
        <p:spPr>
          <a:xfrm>
            <a:off x="1106512" y="3089063"/>
            <a:ext cx="10791777" cy="6047741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得到文件与目录的信息：stat</a:t>
            </a:r>
          </a:p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创建一个目录：mkdir</a:t>
            </a:r>
          </a:p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创建文件并写入内容：writeFile,appendFile</a:t>
            </a:r>
          </a:p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读取文件的内容：readFile</a:t>
            </a:r>
          </a:p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列出目录的东西：readdir</a:t>
            </a:r>
          </a:p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重命名目录或文件：rename</a:t>
            </a:r>
          </a:p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删除目录与文件：rmdir,unlink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11" name="Shape 311"/>
          <p:cNvSpPr/>
          <p:nvPr/>
        </p:nvSpPr>
        <p:spPr>
          <a:xfrm>
            <a:off x="5043042" y="854921"/>
            <a:ext cx="2918716" cy="11074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Stream</a:t>
            </a:r>
          </a:p>
        </p:txBody>
      </p:sp>
      <p:sp>
        <p:nvSpPr>
          <p:cNvPr id="312" name="Shape 312"/>
          <p:cNvSpPr/>
          <p:nvPr/>
        </p:nvSpPr>
        <p:spPr>
          <a:xfrm>
            <a:off x="3307845" y="3357879"/>
            <a:ext cx="3811936" cy="4180841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读取文件流</a:t>
            </a:r>
          </a:p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可读流的事件</a:t>
            </a:r>
          </a:p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可写的文件流</a:t>
            </a:r>
          </a:p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pipe</a:t>
            </a:r>
          </a:p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链式使用 pipe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18" name="Shape 318"/>
          <p:cNvSpPr/>
          <p:nvPr/>
        </p:nvSpPr>
        <p:spPr>
          <a:xfrm>
            <a:off x="4253229" y="4234180"/>
            <a:ext cx="4498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路由与参数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24" name="Shape 324"/>
          <p:cNvSpPr/>
          <p:nvPr/>
        </p:nvSpPr>
        <p:spPr>
          <a:xfrm>
            <a:off x="4697729" y="4234180"/>
            <a:ext cx="3609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路由初步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30" name="Shape 330"/>
          <p:cNvSpPr/>
          <p:nvPr/>
        </p:nvSpPr>
        <p:spPr>
          <a:xfrm>
            <a:off x="4697729" y="4234180"/>
            <a:ext cx="3609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读取图片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36" name="Shape 336"/>
          <p:cNvSpPr/>
          <p:nvPr/>
        </p:nvSpPr>
        <p:spPr>
          <a:xfrm>
            <a:off x="4697729" y="4234180"/>
            <a:ext cx="3609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路由改造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NodeJs</a:t>
            </a:r>
            <a:r>
              <a:rPr lang="zh-CN" altLang="en-US">
                <a:solidFill>
                  <a:schemeClr val="bg1"/>
                </a:solidFill>
              </a:rPr>
              <a:t>教学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4" name="Shape 124"/>
          <p:cNvSpPr/>
          <p:nvPr>
            <p:ph type="body" sz="quarter" idx="4294967295"/>
          </p:nvPr>
        </p:nvSpPr>
        <p:spPr>
          <a:xfrm>
            <a:off x="2367915" y="4740910"/>
            <a:ext cx="8331200" cy="194437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3900">
                <a:latin typeface="华文楷体"/>
                <a:ea typeface="华文楷体"/>
                <a:cs typeface="华文楷体"/>
                <a:sym typeface="华文楷体"/>
              </a:defRPr>
            </a:pPr>
            <a:r>
              <a:rPr lang="en-US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HTML5</a:t>
            </a:r>
            <a:r>
              <a:rPr>
                <a:solidFill>
                  <a:schemeClr val="bg1"/>
                </a:solidFill>
              </a:rPr>
              <a:t>教学团队-</a:t>
            </a:r>
            <a:r>
              <a:rPr lang="zh-CN">
                <a:solidFill>
                  <a:schemeClr val="bg1"/>
                </a:solidFill>
              </a:rPr>
              <a:t>左可亮</a:t>
            </a:r>
            <a:endParaRPr 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42" name="Shape 342"/>
          <p:cNvSpPr/>
          <p:nvPr/>
        </p:nvSpPr>
        <p:spPr>
          <a:xfrm>
            <a:off x="4697729" y="4234180"/>
            <a:ext cx="3609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参数接收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48" name="Shape 348"/>
          <p:cNvSpPr/>
          <p:nvPr/>
        </p:nvSpPr>
        <p:spPr>
          <a:xfrm>
            <a:off x="2598292" y="4234180"/>
            <a:ext cx="7808216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异步流程控制Async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54" name="Shape 354"/>
          <p:cNvSpPr/>
          <p:nvPr/>
        </p:nvSpPr>
        <p:spPr>
          <a:xfrm>
            <a:off x="3190814" y="4234180"/>
            <a:ext cx="6623172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npm scripts 入门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60" name="tim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9471" y="3343700"/>
            <a:ext cx="6725858" cy="30662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66" name="Shape 366"/>
          <p:cNvSpPr/>
          <p:nvPr/>
        </p:nvSpPr>
        <p:spPr>
          <a:xfrm>
            <a:off x="4104773" y="4234180"/>
            <a:ext cx="4795254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复习MySQL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72" name="Shape 372"/>
          <p:cNvSpPr/>
          <p:nvPr/>
        </p:nvSpPr>
        <p:spPr>
          <a:xfrm>
            <a:off x="3610137" y="694266"/>
            <a:ext cx="5784526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MongoDB安装</a:t>
            </a:r>
          </a:p>
        </p:txBody>
      </p:sp>
      <p:sp>
        <p:nvSpPr>
          <p:cNvPr id="373" name="Shape 373"/>
          <p:cNvSpPr/>
          <p:nvPr/>
        </p:nvSpPr>
        <p:spPr>
          <a:xfrm>
            <a:off x="1819894" y="3008737"/>
            <a:ext cx="9365012" cy="1767841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Windows 系统上安装</a:t>
            </a:r>
          </a:p>
          <a:p>
            <a:pPr algn="l"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一、下载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u="sng"/>
              <a:t>http://www.mongodb.org/downloads</a:t>
            </a:r>
            <a:endParaRPr u="sng"/>
          </a:p>
        </p:txBody>
      </p:sp>
      <p:pic>
        <p:nvPicPr>
          <p:cNvPr id="374" name="mongodb-download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5230159"/>
            <a:ext cx="13004801" cy="410234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80" name="Shape 380"/>
          <p:cNvSpPr/>
          <p:nvPr/>
        </p:nvSpPr>
        <p:spPr>
          <a:xfrm>
            <a:off x="3610137" y="622511"/>
            <a:ext cx="5784526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MongoDB安装</a:t>
            </a:r>
          </a:p>
        </p:txBody>
      </p:sp>
      <p:sp>
        <p:nvSpPr>
          <p:cNvPr id="381" name="Shape 381"/>
          <p:cNvSpPr/>
          <p:nvPr/>
        </p:nvSpPr>
        <p:spPr>
          <a:xfrm>
            <a:off x="1819894" y="3008737"/>
            <a:ext cx="9365012" cy="1767841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Windows 系统上安装</a:t>
            </a:r>
          </a:p>
          <a:p>
            <a:pPr algn="l"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一、下载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u="sng"/>
              <a:t>http://www.mongodb.org/downloads</a:t>
            </a:r>
            <a:endParaRPr u="sng"/>
          </a:p>
        </p:txBody>
      </p:sp>
      <p:pic>
        <p:nvPicPr>
          <p:cNvPr id="382" name="win-install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5466" y="5101166"/>
            <a:ext cx="4855043" cy="377179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83" name="win-instal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3" y="5101166"/>
            <a:ext cx="4821674" cy="377179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4" name="Shape 384"/>
          <p:cNvSpPr/>
          <p:nvPr/>
        </p:nvSpPr>
        <p:spPr>
          <a:xfrm>
            <a:off x="1557113" y="9197549"/>
            <a:ext cx="4119423" cy="37084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创建数据目录：d:\data\db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90" name="Shape 390"/>
          <p:cNvSpPr/>
          <p:nvPr/>
        </p:nvSpPr>
        <p:spPr>
          <a:xfrm>
            <a:off x="3610137" y="694266"/>
            <a:ext cx="5784526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MongoDB安装</a:t>
            </a:r>
          </a:p>
        </p:txBody>
      </p:sp>
      <p:sp>
        <p:nvSpPr>
          <p:cNvPr id="391" name="Shape 391"/>
          <p:cNvSpPr/>
          <p:nvPr/>
        </p:nvSpPr>
        <p:spPr>
          <a:xfrm>
            <a:off x="1819894" y="3081762"/>
            <a:ext cx="9365012" cy="4930141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Windows 系统上安装</a:t>
            </a:r>
          </a:p>
          <a:p>
            <a:pPr algn="l">
              <a:spcBef>
                <a:spcPts val="17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二、命令行下运行 MongoDB 服务器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为了从命令提示符下运行MongoDB服务器，你必须从MongoDB目录的bin目录中执行mongod.exe文件。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或者将bin配置到环境变量path中。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&gt; mongod --dbpath c:\data\db</a:t>
            </a:r>
          </a:p>
          <a:p>
            <a:pPr algn="l">
              <a:spcBef>
                <a:spcPts val="23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三、MongoDB后台管理 Shell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&gt; mongo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97" name="Shape 397"/>
          <p:cNvSpPr/>
          <p:nvPr/>
        </p:nvSpPr>
        <p:spPr>
          <a:xfrm>
            <a:off x="3610137" y="694266"/>
            <a:ext cx="5784526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MongoDB安装</a:t>
            </a:r>
          </a:p>
        </p:txBody>
      </p:sp>
      <p:sp>
        <p:nvSpPr>
          <p:cNvPr id="398" name="Shape 398"/>
          <p:cNvSpPr/>
          <p:nvPr/>
        </p:nvSpPr>
        <p:spPr>
          <a:xfrm>
            <a:off x="820828" y="2918779"/>
            <a:ext cx="11791108" cy="6581141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Mac 系统上安装</a:t>
            </a:r>
          </a:p>
          <a:p>
            <a:pPr algn="l"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一、安装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在Mac OS上面安装MongoDB，你可以通过编译源代码来安装 ，也可以在Mac OS上使用Homebrew安装。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这里介绍使用Homebrew安装MongoDB。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首先更新Homebrew的package数据库: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$ brew update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$ brew install mongodb</a:t>
            </a:r>
          </a:p>
          <a:p>
            <a:pPr algn="l"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二、启动MongoDB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$ mongod --config /usr/local/etc/mongod.conf</a:t>
            </a:r>
          </a:p>
          <a:p>
            <a:pPr algn="l"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三、使用MongoDB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$ mongo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04" name="Shape 404"/>
          <p:cNvSpPr/>
          <p:nvPr/>
        </p:nvSpPr>
        <p:spPr>
          <a:xfrm>
            <a:off x="3165637" y="694266"/>
            <a:ext cx="6673526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MongoDB是什么</a:t>
            </a:r>
          </a:p>
        </p:txBody>
      </p:sp>
      <p:sp>
        <p:nvSpPr>
          <p:cNvPr id="405" name="Shape 405"/>
          <p:cNvSpPr/>
          <p:nvPr/>
        </p:nvSpPr>
        <p:spPr>
          <a:xfrm>
            <a:off x="1819894" y="3637280"/>
            <a:ext cx="9365012" cy="3622041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MongoDB是一个基于分布式文件存储的数据库。由C++语言编写。旨在为WEB应用提供可扩展的高性能数据存储解决方案。</a:t>
            </a:r>
          </a:p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它的特点:高性能、易部署、易使用，存储数据非常方便。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node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134" name="u=1965453153,2974021351&amp;fm=23&amp;gp=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3746500"/>
            <a:ext cx="6604000" cy="22606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11" name="Shape 411"/>
          <p:cNvSpPr/>
          <p:nvPr/>
        </p:nvSpPr>
        <p:spPr>
          <a:xfrm>
            <a:off x="2597641" y="694266"/>
            <a:ext cx="7809518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MongoDB术语/概念</a:t>
            </a:r>
          </a:p>
        </p:txBody>
      </p:sp>
      <p:graphicFrame>
        <p:nvGraphicFramePr>
          <p:cNvPr id="412" name="Table 412"/>
          <p:cNvGraphicFramePr/>
          <p:nvPr/>
        </p:nvGraphicFramePr>
        <p:xfrm>
          <a:off x="805127" y="3342216"/>
          <a:ext cx="11407246" cy="4711701"/>
        </p:xfrm>
        <a:graphic>
          <a:graphicData uri="http://schemas.openxmlformats.org/drawingml/2006/table">
            <a:tbl>
              <a:tblPr firstCol="1">
                <a:tableStyleId>{4C3C2611-4C71-4FC5-86AE-919BDF0F9419}</a:tableStyleId>
              </a:tblPr>
              <a:tblGrid>
                <a:gridCol w="2680474"/>
                <a:gridCol w="2987925"/>
                <a:gridCol w="5726146"/>
              </a:tblGrid>
              <a:tr h="495300">
                <a:tc>
                  <a:txBody>
                    <a:bodyPr/>
                    <a:lstStyle/>
                    <a:p>
                      <a:pPr defTabSz="457200">
                        <a:lnSpc>
                          <a:spcPts val="42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SQL术语/概念</a:t>
                      </a:r>
                      <a:endParaRPr sz="2300"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38100" marR="38100" marT="38100" marB="38100" anchor="t" anchorCtr="0" horzOverflow="overflow">
                    <a:lnL w="12700">
                      <a:solidFill>
                        <a:srgbClr val="555555"/>
                      </a:solidFill>
                      <a:miter lim="400000"/>
                    </a:lnL>
                    <a:lnR w="12700">
                      <a:solidFill>
                        <a:srgbClr val="555555"/>
                      </a:solidFill>
                      <a:miter lim="400000"/>
                    </a:lnR>
                    <a:lnT w="12700">
                      <a:solidFill>
                        <a:srgbClr val="555555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42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MongoDB术语/概念</a:t>
                      </a:r>
                      <a:endParaRPr sz="2300"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38100" marR="38100" marT="38100" marB="38100" anchor="t" anchorCtr="0" horzOverflow="overflow">
                    <a:lnL w="12700">
                      <a:solidFill>
                        <a:srgbClr val="555555"/>
                      </a:solidFill>
                      <a:miter lim="400000"/>
                    </a:lnL>
                    <a:lnR w="12700">
                      <a:solidFill>
                        <a:srgbClr val="555555"/>
                      </a:solidFill>
                      <a:miter lim="400000"/>
                    </a:lnR>
                    <a:lnT w="12700">
                      <a:solidFill>
                        <a:srgbClr val="555555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42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解释/说明</a:t>
                      </a:r>
                      <a:endParaRPr sz="2300"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38100" marR="38100" marT="38100" marB="38100" anchor="t" anchorCtr="0" horzOverflow="overflow">
                    <a:lnL w="12700">
                      <a:solidFill>
                        <a:srgbClr val="555555"/>
                      </a:solidFill>
                      <a:miter lim="400000"/>
                    </a:lnL>
                    <a:lnR w="12700">
                      <a:solidFill>
                        <a:srgbClr val="555555"/>
                      </a:solidFill>
                      <a:miter lim="400000"/>
                    </a:lnR>
                    <a:lnT w="12700">
                      <a:solidFill>
                        <a:srgbClr val="555555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555555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database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database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数据库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table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collection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数据库表/集合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row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document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数据记录行/文档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column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field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数据字段/域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index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index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索引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table joins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表连接,MongoDB不支持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primary key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primary key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主键,MongoDB自动将_id字段设置为主键</a:t>
                      </a:r>
                      <a:endParaRPr sz="2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18" name="Shape 418"/>
          <p:cNvSpPr/>
          <p:nvPr/>
        </p:nvSpPr>
        <p:spPr>
          <a:xfrm>
            <a:off x="2597641" y="694266"/>
            <a:ext cx="7809518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MongoDB术语/概念</a:t>
            </a:r>
          </a:p>
        </p:txBody>
      </p:sp>
      <p:pic>
        <p:nvPicPr>
          <p:cNvPr id="419" name="想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100" y="3475566"/>
            <a:ext cx="10896600" cy="35814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25" name="Shape 425"/>
          <p:cNvSpPr/>
          <p:nvPr/>
        </p:nvSpPr>
        <p:spPr>
          <a:xfrm>
            <a:off x="5142230" y="748241"/>
            <a:ext cx="2720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数据库</a:t>
            </a:r>
          </a:p>
        </p:txBody>
      </p:sp>
      <p:sp>
        <p:nvSpPr>
          <p:cNvPr id="426" name="Shape 426"/>
          <p:cNvSpPr/>
          <p:nvPr/>
        </p:nvSpPr>
        <p:spPr>
          <a:xfrm>
            <a:off x="968994" y="3401271"/>
            <a:ext cx="11066812" cy="4669791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一个mongodb中可以建立多个数据库。</a:t>
            </a:r>
          </a:p>
          <a:p>
            <a:pPr algn="l">
              <a:spcBef>
                <a:spcPts val="32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MongoDB的默认数据库为"db"，该数据库存储在data目录中。</a:t>
            </a:r>
          </a:p>
          <a:p>
            <a:pPr algn="l">
              <a:spcBef>
                <a:spcPts val="32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MongoDB的单个实例可以容纳多个独立的数据库，每一个都有自己的集合和权限，不同的数据库也放置在不同的文件中。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32" name="Shape 432"/>
          <p:cNvSpPr/>
          <p:nvPr/>
        </p:nvSpPr>
        <p:spPr>
          <a:xfrm>
            <a:off x="5586729" y="694266"/>
            <a:ext cx="1831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集合</a:t>
            </a:r>
          </a:p>
        </p:txBody>
      </p:sp>
      <p:sp>
        <p:nvSpPr>
          <p:cNvPr id="433" name="Shape 433"/>
          <p:cNvSpPr/>
          <p:nvPr/>
        </p:nvSpPr>
        <p:spPr>
          <a:xfrm>
            <a:off x="968994" y="3316605"/>
            <a:ext cx="11066812" cy="4263390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集合就是 MongoDB 文档组，类似于 RDBMS （关系数据库管理系统：Relational Database Management System)中的表格。</a:t>
            </a:r>
          </a:p>
          <a:p>
            <a:pPr algn="l">
              <a:spcBef>
                <a:spcPts val="32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集合存在于数据库中，集合没有固定的结构，这意味着你在对集合可以插入不同格式和类型的数据，但通常情况下我们插入集合的数据都会有一定的关联性。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39" name="Shape 439"/>
          <p:cNvSpPr/>
          <p:nvPr/>
        </p:nvSpPr>
        <p:spPr>
          <a:xfrm>
            <a:off x="5586729" y="694266"/>
            <a:ext cx="1831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文档</a:t>
            </a:r>
          </a:p>
        </p:txBody>
      </p:sp>
      <p:sp>
        <p:nvSpPr>
          <p:cNvPr id="440" name="Shape 440"/>
          <p:cNvSpPr/>
          <p:nvPr/>
        </p:nvSpPr>
        <p:spPr>
          <a:xfrm>
            <a:off x="968994" y="3418205"/>
            <a:ext cx="11066812" cy="4060190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文档是一个键值(key-value)对(即BSON)。MongoDB 的文档不需要设置相同的字段，并且相同的字段不需要相同的数据类型，这与关系型数据库有很大的区别，也是 MongoDB 非常突出的特点。</a:t>
            </a:r>
          </a:p>
          <a:p>
            <a:pPr algn="l">
              <a:spcBef>
                <a:spcPts val="13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一个简单的文档例子如下：</a:t>
            </a:r>
          </a:p>
          <a:p>
            <a:pPr algn="l">
              <a:spcBef>
                <a:spcPts val="1300"/>
              </a:spcBef>
              <a:defRPr sz="2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{"genres": ["犯罪","剧情" ],"title": "肖申克的救赎"}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46" name="Shape 446"/>
          <p:cNvSpPr/>
          <p:nvPr/>
        </p:nvSpPr>
        <p:spPr>
          <a:xfrm>
            <a:off x="2721137" y="694266"/>
            <a:ext cx="7562526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MongoDB数据类型</a:t>
            </a:r>
          </a:p>
        </p:txBody>
      </p:sp>
      <p:graphicFrame>
        <p:nvGraphicFramePr>
          <p:cNvPr id="447" name="Table 447"/>
          <p:cNvGraphicFramePr/>
          <p:nvPr/>
        </p:nvGraphicFramePr>
        <p:xfrm>
          <a:off x="1175610" y="2912429"/>
          <a:ext cx="10666280" cy="7615378"/>
        </p:xfrm>
        <a:graphic>
          <a:graphicData uri="http://schemas.openxmlformats.org/drawingml/2006/table">
            <a:tbl>
              <a:tblPr firstCol="1">
                <a:tableStyleId>{4C3C2611-4C71-4FC5-86AE-919BDF0F9419}</a:tableStyleId>
              </a:tblPr>
              <a:tblGrid>
                <a:gridCol w="1628388"/>
                <a:gridCol w="9025192"/>
              </a:tblGrid>
              <a:tr h="334271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9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数据类型</a:t>
                      </a:r>
                      <a:endParaRPr sz="1200"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38100" marR="38100" marT="38100" marB="38100" anchor="t" anchorCtr="0" horzOverflow="overflow">
                    <a:lnL w="12700">
                      <a:solidFill>
                        <a:srgbClr val="555555"/>
                      </a:solidFill>
                      <a:miter lim="400000"/>
                    </a:lnL>
                    <a:lnR w="12700">
                      <a:solidFill>
                        <a:srgbClr val="555555"/>
                      </a:solidFill>
                      <a:miter lim="400000"/>
                    </a:lnR>
                    <a:lnT w="12700">
                      <a:solidFill>
                        <a:srgbClr val="555555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9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描述</a:t>
                      </a:r>
                      <a:endParaRPr sz="1200"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38100" marR="38100" marT="38100" marB="38100" anchor="t" anchorCtr="0" horzOverflow="overflow">
                    <a:lnL w="12700">
                      <a:solidFill>
                        <a:srgbClr val="555555"/>
                      </a:solidFill>
                      <a:miter lim="400000"/>
                    </a:lnL>
                    <a:lnR w="12700">
                      <a:solidFill>
                        <a:srgbClr val="555555"/>
                      </a:solidFill>
                      <a:miter lim="400000"/>
                    </a:lnR>
                    <a:lnT w="12700">
                      <a:solidFill>
                        <a:srgbClr val="555555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555555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String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字符串。存储数据常用的数据类型。在 MongoDB 中，UTF-8 编码的字符串才是合法的。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Integer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整型数值。用于存储数值。根据你所采用的服务器，可分为 32 位或 64 位。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Boolean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布尔值。用于存储布尔值（真/假）。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Double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双精度浮点值。用于存储浮点值。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Min/Max keys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将一个值与 BSON（二进制的 JSON）元素的最低值和最高值相对比。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Arrays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用于将数组或列表或多个值存储为一个键。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Timestamp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时间戳。记录文档修改或添加的具体时间。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Object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用于内嵌文档。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用于创建空值。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Symbol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符号。该数据类型基本上等同于字符串类型，但不同的是，它一般用于采用特殊符号类型的语言。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Date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日期时间。用 UNIX 时间格式来存储当前日期或时间。你可以指定自己的日期时间：创建 Date 对象，传入年月日信息。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5962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Object ID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对象 ID。用于创建文档的 ID。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Binary Data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二进制数据。用于存储二进制数据。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Code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代码类型。用于在文档中存储 JavaScript 代码。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Regular expression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正则表达式类型。用于存储正则表达式。</a:t>
                      </a:r>
                      <a:endParaRPr sz="13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3500" marR="63500" marT="88900" marB="88900" anchor="t" anchorCtr="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53" name="Shape 453"/>
          <p:cNvSpPr/>
          <p:nvPr/>
        </p:nvSpPr>
        <p:spPr>
          <a:xfrm>
            <a:off x="3364230" y="694266"/>
            <a:ext cx="6276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数据库常用命令</a:t>
            </a:r>
          </a:p>
        </p:txBody>
      </p:sp>
      <p:sp>
        <p:nvSpPr>
          <p:cNvPr id="454" name="Shape 454"/>
          <p:cNvSpPr/>
          <p:nvPr/>
        </p:nvSpPr>
        <p:spPr>
          <a:xfrm>
            <a:off x="1662012" y="3580129"/>
            <a:ext cx="3996691" cy="45491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 marL="415925" indent="-415925" algn="l" defTabSz="457200">
              <a:buSzPct val="100000"/>
              <a:buAutoNum type="arabicParenBoth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Help查看命令提示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help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db.help()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db.test.help()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db.test.find().help()</a:t>
            </a:r>
          </a:p>
          <a:p>
            <a:pPr marL="415925" indent="-415925" algn="l" defTabSz="457200">
              <a:buSzPct val="100000"/>
              <a:buAutoNum type="arabicParenBoth" startAt="2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创建/切换数据库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use music</a:t>
            </a:r>
          </a:p>
          <a:p>
            <a:pPr marL="415925" indent="-415925" algn="l" defTabSz="457200">
              <a:buSzPct val="100000"/>
              <a:buAutoNum type="arabicParenBoth" startAt="3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查询数据库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show dbs</a:t>
            </a:r>
          </a:p>
          <a:p>
            <a:pPr marL="415925" indent="-415925" algn="l" defTabSz="457200">
              <a:buSzPct val="100000"/>
              <a:buAutoNum type="arabicParenBoth" startAt="4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查看当前使用的数据库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db/db.getName()</a:t>
            </a:r>
          </a:p>
        </p:txBody>
      </p:sp>
      <p:sp>
        <p:nvSpPr>
          <p:cNvPr id="455" name="Shape 455"/>
          <p:cNvSpPr/>
          <p:nvPr/>
        </p:nvSpPr>
        <p:spPr>
          <a:xfrm>
            <a:off x="6786833" y="3573780"/>
            <a:ext cx="4815934" cy="3444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 marL="415925" indent="-415925" algn="l" defTabSz="457200">
              <a:buSzPct val="100000"/>
              <a:buAutoNum type="arabicParenBoth" startAt="5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显示当前DB状态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db.stats()</a:t>
            </a:r>
          </a:p>
          <a:p>
            <a:pPr marL="415925" indent="-415925" algn="l" defTabSz="457200">
              <a:buSzPct val="100000"/>
              <a:buAutoNum type="arabicParenBoth" startAt="6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查看当前DB版本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db.version()</a:t>
            </a:r>
          </a:p>
          <a:p>
            <a:pPr marL="415925" indent="-415925" algn="l" defTabSz="457200">
              <a:buSzPct val="100000"/>
              <a:buAutoNum type="arabicParenBoth" startAt="7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查看当前DB的链接机器地址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db.getMongo()</a:t>
            </a:r>
          </a:p>
          <a:p>
            <a:pPr marL="415925" indent="-415925" algn="l" defTabSz="457200">
              <a:buSzPct val="100000"/>
              <a:buAutoNum type="arabicParenBoth" startAt="8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删除数据库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db.dropDatabase()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61" name="Shape 461"/>
          <p:cNvSpPr/>
          <p:nvPr/>
        </p:nvSpPr>
        <p:spPr>
          <a:xfrm>
            <a:off x="1856880" y="694266"/>
            <a:ext cx="9291040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Collection聚集集合操作</a:t>
            </a:r>
          </a:p>
        </p:txBody>
      </p:sp>
      <p:sp>
        <p:nvSpPr>
          <p:cNvPr id="462" name="Shape 462"/>
          <p:cNvSpPr/>
          <p:nvPr/>
        </p:nvSpPr>
        <p:spPr>
          <a:xfrm>
            <a:off x="1662012" y="3211829"/>
            <a:ext cx="9232166" cy="44729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 marL="415925" indent="-415925" algn="l" defTabSz="457200">
              <a:buSzPct val="100000"/>
              <a:buAutoNum type="arabicParenBoth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创建一个聚集集合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db.createCollection("collName", {size: 20, capped: true, max: 100});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db.collName.isCapped(); //判断集合是否为定容量</a:t>
            </a:r>
          </a:p>
          <a:p>
            <a:pPr marL="415925" indent="-415925" algn="l" defTabSz="457200">
              <a:spcBef>
                <a:spcPts val="1600"/>
              </a:spcBef>
              <a:buSzPct val="100000"/>
              <a:buAutoNum type="arabicParenBoth" startAt="2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得到指定名称的聚集集合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db.getCollection("account");</a:t>
            </a:r>
          </a:p>
          <a:p>
            <a:pPr marL="415925" indent="-415925" algn="l" defTabSz="457200">
              <a:spcBef>
                <a:spcPts val="1600"/>
              </a:spcBef>
              <a:buSzPct val="100000"/>
              <a:buAutoNum type="arabicParenBoth" startAt="3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得到当前db的所有聚集集合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db.getCollectionNames();</a:t>
            </a:r>
          </a:p>
          <a:p>
            <a:pPr marL="415925" indent="-415925" algn="l" defTabSz="457200">
              <a:spcBef>
                <a:spcPts val="1600"/>
              </a:spcBef>
              <a:buSzPct val="100000"/>
              <a:buAutoNum type="arabicParenBoth" startAt="4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显示当前db所有聚集的状态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db.printCollectionStats();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68" name="Shape 468"/>
          <p:cNvSpPr/>
          <p:nvPr/>
        </p:nvSpPr>
        <p:spPr>
          <a:xfrm>
            <a:off x="1141729" y="694266"/>
            <a:ext cx="10721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添加、修改与删除集合数据</a:t>
            </a:r>
          </a:p>
        </p:txBody>
      </p:sp>
      <p:sp>
        <p:nvSpPr>
          <p:cNvPr id="469" name="Shape 469"/>
          <p:cNvSpPr/>
          <p:nvPr/>
        </p:nvSpPr>
        <p:spPr>
          <a:xfrm>
            <a:off x="1221745" y="3476413"/>
            <a:ext cx="10995334" cy="49936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 marL="415925" indent="-415925" algn="l" defTabSz="457200">
              <a:buSzPct val="100000"/>
              <a:buAutoNum type="arabicParenBoth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添加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db.users.save({name: ‘zhangsan', age: 25, sex: true});</a:t>
            </a:r>
          </a:p>
          <a:p>
            <a:pPr marL="415925" indent="-415925" algn="l" defTabSz="457200">
              <a:spcBef>
                <a:spcPts val="1600"/>
              </a:spcBef>
              <a:buSzPct val="100000"/>
              <a:buAutoNum type="arabicParenBoth" startAt="2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修改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db.users.update({age: 25}, {$set: {name: 'changeName'}}, false, true);</a:t>
            </a:r>
          </a:p>
          <a:p>
            <a:pPr algn="l" defTabSz="457200">
              <a:defRPr sz="24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相当于：update users set name = ‘changeName' where age = 25;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db.users.update({name: 'Lisi'}, {$inc: {age: 50}}, false, true);</a:t>
            </a:r>
          </a:p>
          <a:p>
            <a:pPr algn="l" defTabSz="457200">
              <a:defRPr sz="24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相当于：update users set age = age + 50 where name = ‘Lisi';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db.users.update({name: 'Lisi'}, {$inc: {age: 50}, $set: {name: 'hoho'}}, false, true);</a:t>
            </a:r>
          </a:p>
          <a:p>
            <a:pPr algn="l" defTabSz="457200">
              <a:defRPr sz="24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相当于：update users set age = age + 50, name = ‘hoho' where name = ‘Lisi';</a:t>
            </a:r>
          </a:p>
          <a:p>
            <a:pPr marL="415925" indent="-415925" algn="l" defTabSz="457200">
              <a:spcBef>
                <a:spcPts val="1600"/>
              </a:spcBef>
              <a:buSzPct val="100000"/>
              <a:buAutoNum type="arabicParenBoth" startAt="3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db.users.remove({age: 132});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75" name="Shape 475"/>
          <p:cNvSpPr/>
          <p:nvPr/>
        </p:nvSpPr>
        <p:spPr>
          <a:xfrm>
            <a:off x="1141729" y="694266"/>
            <a:ext cx="10721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添加、修改与删除集合数据</a:t>
            </a:r>
          </a:p>
        </p:txBody>
      </p:sp>
      <p:sp>
        <p:nvSpPr>
          <p:cNvPr id="476" name="Shape 476"/>
          <p:cNvSpPr/>
          <p:nvPr/>
        </p:nvSpPr>
        <p:spPr>
          <a:xfrm>
            <a:off x="1543478" y="3081763"/>
            <a:ext cx="6151871" cy="5349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 marL="415925" indent="-415925" algn="l" defTabSz="457200">
              <a:buSzPct val="100000"/>
              <a:buAutoNum type="arabicParenBoth" startAt="4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查询修改删除</a:t>
            </a:r>
          </a:p>
          <a:p>
            <a:pPr algn="l" defTabSz="457200"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db.users.findAndModify({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query: {age: {$gte: 25}}, 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sort: {age: -1}, 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update: {$set: {name: 'a2'}, $inc: {age: 2}},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remove: true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});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db.runCommand({ findandmodify : "users", 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query: {age: {$gte: 25}}, 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sort: {age: -1}, 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update: {$set: {name: 'a2'}, $inc: {age: 2}},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remove: true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});</a:t>
            </a:r>
          </a:p>
        </p:txBody>
      </p:sp>
      <p:graphicFrame>
        <p:nvGraphicFramePr>
          <p:cNvPr id="477" name="Table 477"/>
          <p:cNvGraphicFramePr/>
          <p:nvPr/>
        </p:nvGraphicFramePr>
        <p:xfrm>
          <a:off x="7941733" y="4067069"/>
          <a:ext cx="4499743" cy="5019041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1238162"/>
                <a:gridCol w="2590568"/>
                <a:gridCol w="666566"/>
              </a:tblGrid>
              <a:tr h="22860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参数 </a:t>
                      </a:r>
                      <a:endParaRPr sz="1500" b="1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详解</a:t>
                      </a:r>
                      <a:endParaRPr sz="1500" b="1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详解</a:t>
                      </a:r>
                      <a:endParaRPr sz="1500" b="1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query</a:t>
                      </a:r>
                      <a:endParaRPr sz="1500" b="1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chemeClr val="accent1">
                              <a:hueOff val="378192"/>
                              <a:satOff val="30564"/>
                              <a:lumOff val="24900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查询过滤条件</a:t>
                      </a:r>
                      <a:endParaRPr sz="1500">
                        <a:solidFill>
                          <a:schemeClr val="accent1">
                            <a:hueOff val="378192"/>
                            <a:satOff val="30564"/>
                            <a:lumOff val="24900"/>
                          </a:schemeClr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chemeClr val="accent1">
                              <a:hueOff val="378192"/>
                              <a:satOff val="30564"/>
                              <a:lumOff val="24900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{}</a:t>
                      </a:r>
                      <a:endParaRPr sz="1500">
                        <a:solidFill>
                          <a:schemeClr val="accent1">
                            <a:hueOff val="378192"/>
                            <a:satOff val="30564"/>
                            <a:lumOff val="24900"/>
                          </a:schemeClr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sort</a:t>
                      </a:r>
                      <a:endParaRPr sz="1500" b="1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chemeClr val="accent1">
                              <a:hueOff val="378192"/>
                              <a:satOff val="30564"/>
                              <a:lumOff val="24900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如果多个文档符合查询过滤条件，将以该参数指定的排列方式选择出排在首位的对象，该对象将被操作</a:t>
                      </a:r>
                      <a:endParaRPr sz="1500">
                        <a:solidFill>
                          <a:schemeClr val="accent1">
                            <a:hueOff val="378192"/>
                            <a:satOff val="30564"/>
                            <a:lumOff val="24900"/>
                          </a:schemeClr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chemeClr val="accent1">
                              <a:hueOff val="378192"/>
                              <a:satOff val="30564"/>
                              <a:lumOff val="24900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{}</a:t>
                      </a:r>
                      <a:endParaRPr sz="1500">
                        <a:solidFill>
                          <a:schemeClr val="accent1">
                            <a:hueOff val="378192"/>
                            <a:satOff val="30564"/>
                            <a:lumOff val="24900"/>
                          </a:schemeClr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remove</a:t>
                      </a:r>
                      <a:endParaRPr sz="1500" b="1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chemeClr val="accent1">
                              <a:hueOff val="378192"/>
                              <a:satOff val="30564"/>
                              <a:lumOff val="24900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若为true，被选中对象将在返回前被删除</a:t>
                      </a:r>
                      <a:endParaRPr sz="1500">
                        <a:solidFill>
                          <a:schemeClr val="accent1">
                            <a:hueOff val="378192"/>
                            <a:satOff val="30564"/>
                            <a:lumOff val="24900"/>
                          </a:schemeClr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chemeClr val="accent1">
                              <a:hueOff val="378192"/>
                              <a:satOff val="30564"/>
                              <a:lumOff val="24900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N/A</a:t>
                      </a:r>
                      <a:endParaRPr sz="1500">
                        <a:solidFill>
                          <a:schemeClr val="accent1">
                            <a:hueOff val="378192"/>
                            <a:satOff val="30564"/>
                            <a:lumOff val="24900"/>
                          </a:schemeClr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update </a:t>
                      </a:r>
                      <a:endParaRPr sz="1500" b="1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chemeClr val="accent1">
                              <a:hueOff val="378192"/>
                              <a:satOff val="30564"/>
                              <a:lumOff val="24900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一个 修改器对象</a:t>
                      </a:r>
                      <a:endParaRPr sz="1500">
                        <a:solidFill>
                          <a:schemeClr val="accent1">
                            <a:hueOff val="378192"/>
                            <a:satOff val="30564"/>
                            <a:lumOff val="24900"/>
                          </a:schemeClr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chemeClr val="accent1">
                              <a:hueOff val="378192"/>
                              <a:satOff val="30564"/>
                              <a:lumOff val="24900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N/A</a:t>
                      </a:r>
                      <a:endParaRPr sz="1500">
                        <a:solidFill>
                          <a:schemeClr val="accent1">
                            <a:hueOff val="378192"/>
                            <a:satOff val="30564"/>
                            <a:lumOff val="24900"/>
                          </a:schemeClr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new</a:t>
                      </a:r>
                      <a:endParaRPr sz="1500" b="1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chemeClr val="accent1">
                              <a:hueOff val="378192"/>
                              <a:satOff val="30564"/>
                              <a:lumOff val="24900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若为true，将返回修改后的对象而不是原始对象。在删除操作中，该参数被忽略。</a:t>
                      </a:r>
                      <a:endParaRPr sz="1500">
                        <a:solidFill>
                          <a:schemeClr val="accent1">
                            <a:hueOff val="378192"/>
                            <a:satOff val="30564"/>
                            <a:lumOff val="24900"/>
                          </a:schemeClr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chemeClr val="accent1">
                              <a:hueOff val="378192"/>
                              <a:satOff val="30564"/>
                              <a:lumOff val="24900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FALSE</a:t>
                      </a:r>
                      <a:endParaRPr sz="1500">
                        <a:solidFill>
                          <a:schemeClr val="accent1">
                            <a:hueOff val="378192"/>
                            <a:satOff val="30564"/>
                            <a:lumOff val="24900"/>
                          </a:schemeClr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upsert</a:t>
                      </a:r>
                      <a:endParaRPr sz="1500" b="1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chemeClr val="accent1">
                              <a:hueOff val="378192"/>
                              <a:satOff val="30564"/>
                              <a:lumOff val="24900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创建新对象若查询结果为空</a:t>
                      </a:r>
                      <a:endParaRPr sz="1500">
                        <a:solidFill>
                          <a:schemeClr val="accent1">
                            <a:hueOff val="378192"/>
                            <a:satOff val="30564"/>
                            <a:lumOff val="24900"/>
                          </a:schemeClr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chemeClr val="accent1">
                              <a:hueOff val="378192"/>
                              <a:satOff val="30564"/>
                              <a:lumOff val="24900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FALSE</a:t>
                      </a:r>
                      <a:endParaRPr sz="1500">
                        <a:solidFill>
                          <a:schemeClr val="accent1">
                            <a:hueOff val="378192"/>
                            <a:satOff val="30564"/>
                            <a:lumOff val="24900"/>
                          </a:schemeClr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3560869" y="694266"/>
            <a:ext cx="5883062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什么是NodeJS</a:t>
            </a:r>
          </a:p>
        </p:txBody>
      </p:sp>
      <p:sp>
        <p:nvSpPr>
          <p:cNvPr id="141" name="Shape 141"/>
          <p:cNvSpPr/>
          <p:nvPr/>
        </p:nvSpPr>
        <p:spPr>
          <a:xfrm>
            <a:off x="459572" y="3535680"/>
            <a:ext cx="12085656" cy="3825240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Node.js 是一个基于 Chrome V8 引擎的 JavaScript 运行环境。Node.js 使用了一个事件驱动、非阻塞式 I/O 的模型，使其轻量又高效。</a:t>
            </a:r>
          </a:p>
          <a:p>
            <a:pPr algn="l"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Node.js 的包管理器 npm，成为世界上最大的开放源代码的生态系统。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83" name="Shape 483"/>
          <p:cNvSpPr/>
          <p:nvPr/>
        </p:nvSpPr>
        <p:spPr>
          <a:xfrm>
            <a:off x="3808729" y="694266"/>
            <a:ext cx="5387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聚集集合查询</a:t>
            </a:r>
          </a:p>
        </p:txBody>
      </p:sp>
      <p:sp>
        <p:nvSpPr>
          <p:cNvPr id="484" name="Shape 484"/>
          <p:cNvSpPr/>
          <p:nvPr/>
        </p:nvSpPr>
        <p:spPr>
          <a:xfrm>
            <a:off x="561345" y="2756746"/>
            <a:ext cx="5782442" cy="61366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 marL="415925" indent="-415925" algn="l" defTabSz="457200">
              <a:buSzPct val="100000"/>
              <a:buAutoNum type="arabicParenBoth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查询所有记录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相当于：select* from userInfo;</a:t>
            </a:r>
          </a:p>
          <a:p>
            <a:pPr marL="415925" indent="-415925" algn="l" defTabSz="457200">
              <a:buSzPct val="100000"/>
              <a:buAutoNum type="arabicParenBoth" startAt="2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查询去重后数据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db.userInfo.distinct("name");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distict name from userInfo;</a:t>
            </a:r>
          </a:p>
          <a:p>
            <a:pPr marL="415925" indent="-415925" algn="l" defTabSz="457200">
              <a:buSzPct val="100000"/>
              <a:buAutoNum type="arabicParenBoth" startAt="3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查询age = 22的记录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db.userInfo.find({"age": 22});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 select * from userInfo where age = 22;</a:t>
            </a:r>
          </a:p>
          <a:p>
            <a:pPr marL="415925" indent="-415925" algn="l" defTabSz="457200">
              <a:buSzPct val="100000"/>
              <a:buAutoNum type="arabicParenBoth" startAt="4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查询age &gt; 22的记录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db.userInfo.find({age: {$gt: 22}});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* from userInfo where age &gt;22;</a:t>
            </a:r>
          </a:p>
          <a:p>
            <a:pPr marL="415925" indent="-415925" algn="l" defTabSz="457200">
              <a:buSzPct val="100000"/>
              <a:buAutoNum type="arabicParenBoth" startAt="5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查询age &lt; 22的记录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db.userInfo.find({age: {$lt: 22}});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* from userInfo where age &lt;22;</a:t>
            </a:r>
          </a:p>
        </p:txBody>
      </p:sp>
      <p:sp>
        <p:nvSpPr>
          <p:cNvPr id="485" name="Shape 485"/>
          <p:cNvSpPr/>
          <p:nvPr/>
        </p:nvSpPr>
        <p:spPr>
          <a:xfrm>
            <a:off x="6609700" y="2430780"/>
            <a:ext cx="6219737" cy="60350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415925" indent="-415925" algn="l" defTabSz="457200">
              <a:buSzPct val="100000"/>
              <a:buAutoNum type="arabicParenBoth" startAt="6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查询age &gt;= 25的记录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db.userInfo.find({age: {$gte: 25}});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* from userInfo where age &gt;= 25;</a:t>
            </a:r>
          </a:p>
          <a:p>
            <a:pPr marL="415925" indent="-415925" algn="l" defTabSz="457200">
              <a:buSzPct val="100000"/>
              <a:buAutoNum type="arabicParenBoth" startAt="7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查询age &lt;= 25的记录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db.userInfo.find({age: {$lte: 25}});</a:t>
            </a:r>
          </a:p>
          <a:p>
            <a:pPr marL="415925" indent="-415925" algn="l" defTabSz="457200">
              <a:buSzPct val="100000"/>
              <a:buAutoNum type="arabicParenBoth" startAt="8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查询age &gt;= 23 并且 age &lt;= 26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db.userInfo.find({age: {$gte: 23, $lte: 26}});</a:t>
            </a:r>
          </a:p>
          <a:p>
            <a:pPr marL="415925" indent="-415925" algn="l" defTabSz="457200">
              <a:buSzPct val="100000"/>
              <a:buAutoNum type="arabicParenBoth" startAt="9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查询name中包含 mongo的数据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db.userInfo.find({name: /mongo/});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//相当于%%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select * from userInfo where name like ‘%mongo%’;</a:t>
            </a:r>
          </a:p>
          <a:p>
            <a:pPr marL="415925" indent="-415925" algn="l" defTabSz="457200">
              <a:buSzPct val="100000"/>
              <a:buAutoNum type="arabicParenBoth" startAt="10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查询name中以mongo开头的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db.userInfo.find({name: /^mongo/});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select * from userInfo where name like ‘mongo%’;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91" name="Shape 491"/>
          <p:cNvSpPr/>
          <p:nvPr/>
        </p:nvSpPr>
        <p:spPr>
          <a:xfrm>
            <a:off x="3808729" y="694266"/>
            <a:ext cx="5387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聚集集合查询</a:t>
            </a:r>
          </a:p>
        </p:txBody>
      </p:sp>
      <p:sp>
        <p:nvSpPr>
          <p:cNvPr id="492" name="Shape 492"/>
          <p:cNvSpPr/>
          <p:nvPr/>
        </p:nvSpPr>
        <p:spPr>
          <a:xfrm>
            <a:off x="2177601" y="2699596"/>
            <a:ext cx="8649598" cy="65557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415925" indent="-415925" algn="l" defTabSz="457200">
              <a:buSzPct val="100000"/>
              <a:buAutoNum type="arabicParenBoth" startAt="11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查询指定列name、age数据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db.userInfo.find({}, {name: 1, age: 1});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name, age from userInfo;</a:t>
            </a:r>
          </a:p>
          <a:p>
            <a:pPr marL="415925" indent="-415925" algn="l" defTabSz="457200">
              <a:buSzPct val="100000"/>
              <a:buAutoNum type="arabicParenBoth" startAt="12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查询指定列name、age数据, age &gt; 25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db.userInfo.find({age: {$gt: 25}}, {name: 1, age: 1});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name, age from userInfo where age &gt;25;</a:t>
            </a:r>
          </a:p>
          <a:p>
            <a:pPr marL="415925" indent="-415925" algn="l" defTabSz="457200">
              <a:buSzPct val="100000"/>
              <a:buAutoNum type="arabicParenBoth" startAt="13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按照年龄排序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升序：db.userInfo.find().sort({age: 1});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降序：db.userInfo.find().sort({age: -1});</a:t>
            </a:r>
          </a:p>
          <a:p>
            <a:pPr marL="415925" indent="-415925" algn="l" defTabSz="457200">
              <a:buSzPct val="100000"/>
              <a:buAutoNum type="arabicParenBoth" startAt="14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查询name = zhangsan, age = 22的数据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db.userInfo.find({name: 'zhangsan', age: 22});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* from userInfo where name = ‘zhangsan' and age = ’22';</a:t>
            </a:r>
          </a:p>
          <a:p>
            <a:pPr marL="415925" indent="-415925" algn="l" defTabSz="457200">
              <a:buSzPct val="100000"/>
              <a:buAutoNum type="arabicParenBoth" startAt="15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查询前5条数据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db.userInfo.find().limit(5);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top 5 * from userInfo;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98" name="Shape 498"/>
          <p:cNvSpPr/>
          <p:nvPr/>
        </p:nvSpPr>
        <p:spPr>
          <a:xfrm>
            <a:off x="3808729" y="694266"/>
            <a:ext cx="5387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聚集集合查询</a:t>
            </a:r>
          </a:p>
        </p:txBody>
      </p:sp>
      <p:sp>
        <p:nvSpPr>
          <p:cNvPr id="499" name="Shape 499"/>
          <p:cNvSpPr/>
          <p:nvPr/>
        </p:nvSpPr>
        <p:spPr>
          <a:xfrm>
            <a:off x="1122150" y="2972646"/>
            <a:ext cx="7139253" cy="67208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 marL="415925" indent="-415925" algn="l" defTabSz="457200">
              <a:buSzPct val="100000"/>
              <a:buAutoNum type="arabicParenBoth" startAt="16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查询10条以后的数据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db.userInfo.find().skip(10);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* from userInfo where id not in (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select top 10 * from userInfo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);</a:t>
            </a:r>
          </a:p>
          <a:p>
            <a:pPr marL="415925" indent="-415925" algn="l" defTabSz="457200">
              <a:buSzPct val="100000"/>
              <a:buAutoNum type="arabicParenBoth" startAt="17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查询在5-10之间的数据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db.userInfo.find().limit(10).skip(5);</a:t>
            </a:r>
          </a:p>
          <a:p>
            <a:pPr marL="415925" indent="-415925" algn="l" defTabSz="457200">
              <a:buSzPct val="100000"/>
              <a:buAutoNum type="arabicParenBoth" startAt="18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or与 查询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db.userInfo.find({$or: [{age: 22}, {age: 25}]});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* from userInfo where age = 22 or age = 25;</a:t>
            </a:r>
          </a:p>
          <a:p>
            <a:pPr marL="415925" indent="-415925" algn="l" defTabSz="457200">
              <a:buSzPct val="100000"/>
              <a:buAutoNum type="arabicParenBoth" startAt="19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查询第一条数据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db.userInfo.findOne();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相当于：selecttop 1 * from userInfo;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db.userInfo.find().limit(1);</a:t>
            </a:r>
          </a:p>
          <a:p>
            <a:pPr marL="415925" indent="-415925" algn="l" defTabSz="457200">
              <a:buSzPct val="100000"/>
              <a:buAutoNum type="arabicParenBoth" startAt="20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查询某个结果集的记录条数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db.userInfo.find({age: {$gte: 25}}).count();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count(*) from userInfo where age &gt;= 20;</a:t>
            </a:r>
          </a:p>
        </p:txBody>
      </p:sp>
      <p:sp>
        <p:nvSpPr>
          <p:cNvPr id="500" name="Shape 500"/>
          <p:cNvSpPr/>
          <p:nvPr/>
        </p:nvSpPr>
        <p:spPr>
          <a:xfrm>
            <a:off x="6575668" y="4088130"/>
            <a:ext cx="6254265" cy="15773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415925" indent="-415925" algn="l" defTabSz="457200">
              <a:buSzPct val="100000"/>
              <a:buAutoNum type="arabicParenBoth" startAt="21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按照某列进行排序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db.userInfo.find({sex: {$exists: true}}).count();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count(sex) from userInfo;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06" name="Shape 506"/>
          <p:cNvSpPr/>
          <p:nvPr/>
        </p:nvSpPr>
        <p:spPr>
          <a:xfrm>
            <a:off x="2028776" y="4234180"/>
            <a:ext cx="8947248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NodeJS连接MongoDB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12" name="Shape 512"/>
          <p:cNvSpPr/>
          <p:nvPr/>
        </p:nvSpPr>
        <p:spPr>
          <a:xfrm>
            <a:off x="3341448" y="3648339"/>
            <a:ext cx="6321904" cy="2456922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1410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r>
              <a:t>Express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18" name="Shape 518"/>
          <p:cNvSpPr/>
          <p:nvPr/>
        </p:nvSpPr>
        <p:spPr>
          <a:xfrm>
            <a:off x="425060" y="4234180"/>
            <a:ext cx="12154680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安装和创建基于Express的项目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24" name="Shape 524"/>
          <p:cNvSpPr/>
          <p:nvPr/>
        </p:nvSpPr>
        <p:spPr>
          <a:xfrm>
            <a:off x="671402" y="4234180"/>
            <a:ext cx="11661997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Express 4.1x 初始化项目详解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30" name="Shape 530"/>
          <p:cNvSpPr/>
          <p:nvPr/>
        </p:nvSpPr>
        <p:spPr>
          <a:xfrm>
            <a:off x="4697729" y="4234180"/>
            <a:ext cx="3609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路由简介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36" name="Shape 536"/>
          <p:cNvSpPr/>
          <p:nvPr/>
        </p:nvSpPr>
        <p:spPr>
          <a:xfrm>
            <a:off x="3882523" y="4234180"/>
            <a:ext cx="5239753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模板引擎EJS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42" name="Shape 542"/>
          <p:cNvSpPr/>
          <p:nvPr/>
        </p:nvSpPr>
        <p:spPr>
          <a:xfrm>
            <a:off x="4327023" y="694266"/>
            <a:ext cx="4350754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什么是EJS</a:t>
            </a:r>
          </a:p>
        </p:txBody>
      </p:sp>
      <p:sp>
        <p:nvSpPr>
          <p:cNvPr id="543" name="Shape 543"/>
          <p:cNvSpPr/>
          <p:nvPr/>
        </p:nvSpPr>
        <p:spPr>
          <a:xfrm>
            <a:off x="1819894" y="3745230"/>
            <a:ext cx="9365012" cy="3406141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>
            <a:lvl1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EJS是一个简单高效的模板语言，通过数据和模板，可以生成HTML标记文本。可以说EJS是一个JavaScript库，EJS可以同时运行在客户端和服务器端，客户端安装直接引入文件即可，服务器端用npm包安装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47" name="Shape 147"/>
          <p:cNvSpPr/>
          <p:nvPr/>
        </p:nvSpPr>
        <p:spPr>
          <a:xfrm>
            <a:off x="611972" y="3376930"/>
            <a:ext cx="12085656" cy="4142740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Node.js 可以解析JS代码（没有浏览器安全级别的限制）提供很多系统级别的API，如：</a:t>
            </a:r>
            <a:br/>
            <a:r>
              <a:t>- 文件的读写</a:t>
            </a:r>
            <a:br/>
            <a:r>
              <a:t>- 进程的管理</a:t>
            </a:r>
            <a:br/>
            <a:r>
              <a:t>- 网络通信</a:t>
            </a:r>
            <a:br/>
            <a:r>
              <a:t>- ……</a:t>
            </a:r>
          </a:p>
        </p:txBody>
      </p:sp>
      <p:sp>
        <p:nvSpPr>
          <p:cNvPr id="148" name="Shape 148"/>
          <p:cNvSpPr/>
          <p:nvPr/>
        </p:nvSpPr>
        <p:spPr>
          <a:xfrm>
            <a:off x="3560869" y="694266"/>
            <a:ext cx="5883062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什么是NodeJS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49" name="Shape 549"/>
          <p:cNvSpPr/>
          <p:nvPr/>
        </p:nvSpPr>
        <p:spPr>
          <a:xfrm>
            <a:off x="4327023" y="694266"/>
            <a:ext cx="4350754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EJS的特点</a:t>
            </a:r>
          </a:p>
        </p:txBody>
      </p:sp>
      <p:sp>
        <p:nvSpPr>
          <p:cNvPr id="550" name="Shape 550"/>
          <p:cNvSpPr/>
          <p:nvPr/>
        </p:nvSpPr>
        <p:spPr>
          <a:xfrm>
            <a:off x="3856354" y="3265874"/>
            <a:ext cx="5292091" cy="41300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 marL="415925" indent="-415925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快速编译和渲染</a:t>
            </a:r>
          </a:p>
          <a:p>
            <a:pPr marL="415925" indent="-415925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简单的模板标签</a:t>
            </a:r>
          </a:p>
          <a:p>
            <a:pPr marL="415925" indent="-415925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自定义标记分隔符</a:t>
            </a:r>
          </a:p>
          <a:p>
            <a:pPr marL="415925" indent="-415925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支持文本包含</a:t>
            </a:r>
          </a:p>
          <a:p>
            <a:pPr marL="415925" indent="-415925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支持浏览器端和服务器端</a:t>
            </a:r>
          </a:p>
          <a:p>
            <a:pPr marL="415925" indent="-415925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模板静态缓存</a:t>
            </a:r>
          </a:p>
          <a:p>
            <a:pPr marL="415925" indent="-415925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支持express视图系统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56" name="Shape 556"/>
          <p:cNvSpPr/>
          <p:nvPr/>
        </p:nvSpPr>
        <p:spPr>
          <a:xfrm>
            <a:off x="3438024" y="694266"/>
            <a:ext cx="6128753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EJS的成员函数</a:t>
            </a:r>
          </a:p>
        </p:txBody>
      </p:sp>
      <p:sp>
        <p:nvSpPr>
          <p:cNvPr id="557" name="Shape 557"/>
          <p:cNvSpPr/>
          <p:nvPr/>
        </p:nvSpPr>
        <p:spPr>
          <a:xfrm>
            <a:off x="1475830" y="3081763"/>
            <a:ext cx="10300828" cy="20726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 marL="415925" indent="-415925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Render(str,data,[option]):直接渲染字符串并生成html</a:t>
            </a:r>
          </a:p>
          <a:p>
            <a:pPr algn="l" defTabSz="457200"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str：需要解析的字符串模板</a:t>
            </a:r>
          </a:p>
          <a:p>
            <a:pPr algn="l" defTabSz="457200"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data：数据</a:t>
            </a:r>
          </a:p>
          <a:p>
            <a:pPr algn="l" defTabSz="457200"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option：配置选项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63" name="Shape 563"/>
          <p:cNvSpPr/>
          <p:nvPr/>
        </p:nvSpPr>
        <p:spPr>
          <a:xfrm>
            <a:off x="3438024" y="694266"/>
            <a:ext cx="6128753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EJS的常用标签</a:t>
            </a:r>
          </a:p>
        </p:txBody>
      </p:sp>
      <p:sp>
        <p:nvSpPr>
          <p:cNvPr id="564" name="Shape 564"/>
          <p:cNvSpPr/>
          <p:nvPr/>
        </p:nvSpPr>
        <p:spPr>
          <a:xfrm>
            <a:off x="2121428" y="3395979"/>
            <a:ext cx="8761944" cy="29616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 marL="415925" indent="-415925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&lt;% %&gt;流程控制标签</a:t>
            </a:r>
          </a:p>
          <a:p>
            <a:pPr marL="415925" indent="-415925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&lt;%= %&gt;输出标签（原文输出HTML标签）</a:t>
            </a:r>
          </a:p>
          <a:p>
            <a:pPr marL="415925" indent="-415925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&lt;%- %&gt;输出标签（HTML会被浏览器解析）</a:t>
            </a:r>
          </a:p>
          <a:p>
            <a:pPr marL="415925" indent="-415925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&lt;%# %&gt;注释标签</a:t>
            </a:r>
          </a:p>
          <a:p>
            <a:pPr marL="415925" indent="-415925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% 对标记进行转义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70" name="Shape 570"/>
          <p:cNvSpPr/>
          <p:nvPr/>
        </p:nvSpPr>
        <p:spPr>
          <a:xfrm>
            <a:off x="4820141" y="854921"/>
            <a:ext cx="3364518" cy="11074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Includes</a:t>
            </a:r>
          </a:p>
        </p:txBody>
      </p:sp>
      <p:sp>
        <p:nvSpPr>
          <p:cNvPr id="571" name="Shape 571"/>
          <p:cNvSpPr/>
          <p:nvPr/>
        </p:nvSpPr>
        <p:spPr>
          <a:xfrm>
            <a:off x="2177350" y="3220187"/>
            <a:ext cx="8650100" cy="18821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 algn="l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&lt;ul&gt;</a:t>
            </a:r>
          </a:p>
          <a:p>
            <a:pPr algn="l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&lt;% users.forEach(function(user){ %&gt;</a:t>
            </a:r>
          </a:p>
          <a:p>
            <a:pPr algn="l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&lt;%- include('user/show', {user: user}); %&gt;</a:t>
            </a:r>
          </a:p>
          <a:p>
            <a:pPr algn="l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&lt;% }); %&gt;</a:t>
            </a:r>
          </a:p>
          <a:p>
            <a:pPr algn="l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&lt;/ul&gt;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77" name="Shape 577"/>
          <p:cNvSpPr/>
          <p:nvPr/>
        </p:nvSpPr>
        <p:spPr>
          <a:xfrm>
            <a:off x="2968564" y="4234180"/>
            <a:ext cx="7067672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Express 项目实战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83" name="Shape 583"/>
          <p:cNvSpPr/>
          <p:nvPr/>
        </p:nvSpPr>
        <p:spPr>
          <a:xfrm>
            <a:off x="5586729" y="4234180"/>
            <a:ext cx="1831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注册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89" name="Shape 589"/>
          <p:cNvSpPr/>
          <p:nvPr/>
        </p:nvSpPr>
        <p:spPr>
          <a:xfrm>
            <a:off x="5586729" y="4234180"/>
            <a:ext cx="1831341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登录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95" name="Shape 595"/>
          <p:cNvSpPr/>
          <p:nvPr/>
        </p:nvSpPr>
        <p:spPr>
          <a:xfrm>
            <a:off x="3459573" y="4234180"/>
            <a:ext cx="6085655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t>评论功能</a:t>
            </a:r>
            <a:r>
              <a:rPr sz="4500">
                <a:solidFill>
                  <a:schemeClr val="accent3"/>
                </a:solidFill>
              </a:rPr>
              <a:t>-添加评论</a:t>
            </a:r>
            <a:endParaRPr sz="45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01" name="Shape 601"/>
          <p:cNvSpPr/>
          <p:nvPr/>
        </p:nvSpPr>
        <p:spPr>
          <a:xfrm>
            <a:off x="3459573" y="4234180"/>
            <a:ext cx="6085655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t>评论功能</a:t>
            </a:r>
            <a:r>
              <a:rPr sz="4500">
                <a:solidFill>
                  <a:schemeClr val="accent3"/>
                </a:solidFill>
              </a:rPr>
              <a:t>-评论列表</a:t>
            </a:r>
            <a:endParaRPr sz="45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07" name="Shape 607"/>
          <p:cNvSpPr/>
          <p:nvPr/>
        </p:nvSpPr>
        <p:spPr>
          <a:xfrm>
            <a:off x="3459573" y="4234180"/>
            <a:ext cx="6085655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t>评论功能</a:t>
            </a:r>
            <a:r>
              <a:rPr sz="4500">
                <a:solidFill>
                  <a:schemeClr val="accent3"/>
                </a:solidFill>
              </a:rPr>
              <a:t>-列表分页</a:t>
            </a:r>
            <a:endParaRPr sz="45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2227369" y="694266"/>
            <a:ext cx="8550062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为什么要学习NodeJS</a:t>
            </a:r>
          </a:p>
        </p:txBody>
      </p:sp>
      <p:sp>
        <p:nvSpPr>
          <p:cNvPr id="155" name="Shape 155"/>
          <p:cNvSpPr/>
          <p:nvPr/>
        </p:nvSpPr>
        <p:spPr>
          <a:xfrm>
            <a:off x="1999759" y="3395980"/>
            <a:ext cx="4467149" cy="72644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Node-Webkit</a:t>
            </a:r>
          </a:p>
        </p:txBody>
      </p:sp>
      <p:sp>
        <p:nvSpPr>
          <p:cNvPr id="156" name="Shape 156"/>
          <p:cNvSpPr/>
          <p:nvPr/>
        </p:nvSpPr>
        <p:spPr>
          <a:xfrm>
            <a:off x="7382268" y="3395980"/>
            <a:ext cx="2863064" cy="72644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NodeOS</a:t>
            </a:r>
          </a:p>
        </p:txBody>
      </p:sp>
      <p:sp>
        <p:nvSpPr>
          <p:cNvPr id="157" name="Shape 157"/>
          <p:cNvSpPr/>
          <p:nvPr/>
        </p:nvSpPr>
        <p:spPr>
          <a:xfrm>
            <a:off x="2863181" y="4513580"/>
            <a:ext cx="2740305" cy="72644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Express</a:t>
            </a:r>
          </a:p>
        </p:txBody>
      </p:sp>
      <p:sp>
        <p:nvSpPr>
          <p:cNvPr id="158" name="Shape 158"/>
          <p:cNvSpPr/>
          <p:nvPr/>
        </p:nvSpPr>
        <p:spPr>
          <a:xfrm>
            <a:off x="6096097" y="4513580"/>
            <a:ext cx="1642340" cy="72644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Jade</a:t>
            </a:r>
          </a:p>
        </p:txBody>
      </p:sp>
      <p:sp>
        <p:nvSpPr>
          <p:cNvPr id="159" name="Shape 159"/>
          <p:cNvSpPr/>
          <p:nvPr/>
        </p:nvSpPr>
        <p:spPr>
          <a:xfrm>
            <a:off x="8401469" y="4513580"/>
            <a:ext cx="1301497" cy="72644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EJS</a:t>
            </a:r>
          </a:p>
        </p:txBody>
      </p:sp>
      <p:sp>
        <p:nvSpPr>
          <p:cNvPr id="160" name="Shape 160"/>
          <p:cNvSpPr/>
          <p:nvPr/>
        </p:nvSpPr>
        <p:spPr>
          <a:xfrm>
            <a:off x="1605843" y="5631180"/>
            <a:ext cx="2664182" cy="72644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Forever</a:t>
            </a:r>
          </a:p>
        </p:txBody>
      </p:sp>
      <p:sp>
        <p:nvSpPr>
          <p:cNvPr id="161" name="Shape 161"/>
          <p:cNvSpPr/>
          <p:nvPr/>
        </p:nvSpPr>
        <p:spPr>
          <a:xfrm>
            <a:off x="5055938" y="5631180"/>
            <a:ext cx="1605992" cy="72644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PM2</a:t>
            </a:r>
          </a:p>
        </p:txBody>
      </p:sp>
      <p:sp>
        <p:nvSpPr>
          <p:cNvPr id="162" name="Shape 162"/>
          <p:cNvSpPr/>
          <p:nvPr/>
        </p:nvSpPr>
        <p:spPr>
          <a:xfrm>
            <a:off x="7734507" y="5631180"/>
            <a:ext cx="2090853" cy="72644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Log.io</a:t>
            </a:r>
          </a:p>
        </p:txBody>
      </p:sp>
      <p:sp>
        <p:nvSpPr>
          <p:cNvPr id="163" name="Shape 163"/>
          <p:cNvSpPr/>
          <p:nvPr/>
        </p:nvSpPr>
        <p:spPr>
          <a:xfrm>
            <a:off x="2802162" y="6748780"/>
            <a:ext cx="1981811" cy="72644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Grunt</a:t>
            </a:r>
          </a:p>
        </p:txBody>
      </p:sp>
      <p:sp>
        <p:nvSpPr>
          <p:cNvPr id="164" name="Shape 164"/>
          <p:cNvSpPr/>
          <p:nvPr/>
        </p:nvSpPr>
        <p:spPr>
          <a:xfrm>
            <a:off x="5492195" y="6748780"/>
            <a:ext cx="1597077" cy="72644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Gulp</a:t>
            </a:r>
          </a:p>
        </p:txBody>
      </p:sp>
      <p:sp>
        <p:nvSpPr>
          <p:cNvPr id="165" name="Shape 165"/>
          <p:cNvSpPr/>
          <p:nvPr/>
        </p:nvSpPr>
        <p:spPr>
          <a:xfrm>
            <a:off x="7969013" y="6748780"/>
            <a:ext cx="3218308" cy="72644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Webpack</a:t>
            </a:r>
          </a:p>
        </p:txBody>
      </p:sp>
      <p:sp>
        <p:nvSpPr>
          <p:cNvPr id="166" name="Shape 166"/>
          <p:cNvSpPr/>
          <p:nvPr/>
        </p:nvSpPr>
        <p:spPr>
          <a:xfrm>
            <a:off x="1638977" y="7866380"/>
            <a:ext cx="2343913" cy="72644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Mocha</a:t>
            </a:r>
          </a:p>
        </p:txBody>
      </p:sp>
      <p:sp>
        <p:nvSpPr>
          <p:cNvPr id="167" name="Shape 167"/>
          <p:cNvSpPr/>
          <p:nvPr/>
        </p:nvSpPr>
        <p:spPr>
          <a:xfrm>
            <a:off x="4398611" y="7866380"/>
            <a:ext cx="2260246" cy="72644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Karma</a:t>
            </a:r>
          </a:p>
        </p:txBody>
      </p:sp>
      <p:sp>
        <p:nvSpPr>
          <p:cNvPr id="168" name="Shape 168"/>
          <p:cNvSpPr/>
          <p:nvPr/>
        </p:nvSpPr>
        <p:spPr>
          <a:xfrm>
            <a:off x="7492229" y="7866380"/>
            <a:ext cx="1424941" cy="726440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……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13" name="Shape 613"/>
          <p:cNvSpPr/>
          <p:nvPr/>
        </p:nvSpPr>
        <p:spPr>
          <a:xfrm>
            <a:off x="3459573" y="4234180"/>
            <a:ext cx="6085655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t>评论功能</a:t>
            </a:r>
            <a:r>
              <a:rPr sz="4500">
                <a:solidFill>
                  <a:schemeClr val="accent3"/>
                </a:solidFill>
              </a:rPr>
              <a:t>-上传图片</a:t>
            </a:r>
            <a:endParaRPr sz="45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19" name="Shape 619"/>
          <p:cNvSpPr/>
          <p:nvPr/>
        </p:nvSpPr>
        <p:spPr>
          <a:xfrm>
            <a:off x="3745322" y="4234180"/>
            <a:ext cx="5514155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/>
          <a:p>
            <a:pPr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t>评论功能</a:t>
            </a:r>
            <a:r>
              <a:rPr sz="4500">
                <a:solidFill>
                  <a:schemeClr val="accent3"/>
                </a:solidFill>
              </a:rPr>
              <a:t>-详情页</a:t>
            </a:r>
            <a:endParaRPr sz="45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25" name="Shape 625"/>
          <p:cNvSpPr/>
          <p:nvPr/>
        </p:nvSpPr>
        <p:spPr>
          <a:xfrm>
            <a:off x="5191064" y="4323080"/>
            <a:ext cx="2622672" cy="11074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socket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31" name="Shape 631"/>
          <p:cNvSpPr/>
          <p:nvPr/>
        </p:nvSpPr>
        <p:spPr>
          <a:xfrm>
            <a:off x="4227836" y="694266"/>
            <a:ext cx="4549128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什么Socket</a:t>
            </a:r>
          </a:p>
        </p:txBody>
      </p:sp>
      <p:sp>
        <p:nvSpPr>
          <p:cNvPr id="632" name="Shape 632"/>
          <p:cNvSpPr/>
          <p:nvPr/>
        </p:nvSpPr>
        <p:spPr>
          <a:xfrm>
            <a:off x="1819894" y="3846830"/>
            <a:ext cx="9365012" cy="2059941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>
            <a:lvl1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网络上的两个程序通过一个双向的通信连接实现数据的交换，这个连接的一端称为一个socket。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38" name="Shape 638"/>
          <p:cNvSpPr/>
          <p:nvPr/>
        </p:nvSpPr>
        <p:spPr>
          <a:xfrm>
            <a:off x="3413064" y="694266"/>
            <a:ext cx="6178672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socket通信流程</a:t>
            </a:r>
          </a:p>
        </p:txBody>
      </p:sp>
      <p:pic>
        <p:nvPicPr>
          <p:cNvPr id="639" name="05232335-fb19fc7527e944d4845ef40831da4ec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058" y="3081763"/>
            <a:ext cx="9080684" cy="535989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45" name="Shape 645"/>
          <p:cNvSpPr/>
          <p:nvPr/>
        </p:nvSpPr>
        <p:spPr>
          <a:xfrm>
            <a:off x="1906148" y="4234180"/>
            <a:ext cx="9192504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基于net模块实现socket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51" name="Shape 651"/>
          <p:cNvSpPr/>
          <p:nvPr/>
        </p:nvSpPr>
        <p:spPr>
          <a:xfrm>
            <a:off x="4210690" y="4323080"/>
            <a:ext cx="4583421" cy="11074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WebSocket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57" name="Shape 657"/>
          <p:cNvSpPr/>
          <p:nvPr/>
        </p:nvSpPr>
        <p:spPr>
          <a:xfrm>
            <a:off x="4647376" y="4323080"/>
            <a:ext cx="3710048" cy="11074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Socket.io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7093"/>
            <a:ext cx="13004800" cy="8507307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04179" y="2355122"/>
            <a:ext cx="9878073" cy="5556039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2648" y="5720818"/>
            <a:ext cx="1664839" cy="499327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901440" y="3691233"/>
            <a:ext cx="4859982" cy="112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 dirty="0"/>
          </a:p>
        </p:txBody>
      </p:sp>
      <p:sp>
        <p:nvSpPr>
          <p:cNvPr id="9" name="TextBox 8"/>
          <p:cNvSpPr txBox="1"/>
          <p:nvPr/>
        </p:nvSpPr>
        <p:spPr>
          <a:xfrm>
            <a:off x="4742281" y="3876210"/>
            <a:ext cx="4986516" cy="748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65" b="1" dirty="0" smtClean="0">
                <a:solidFill>
                  <a:srgbClr val="232A34"/>
                </a:solidFill>
              </a:rPr>
              <a:t>THANK  YOU</a:t>
            </a:r>
            <a:endParaRPr lang="zh-CN" altLang="en-US" sz="4265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74" name="Shape 174"/>
          <p:cNvSpPr/>
          <p:nvPr/>
        </p:nvSpPr>
        <p:spPr>
          <a:xfrm>
            <a:off x="4005369" y="694266"/>
            <a:ext cx="4994062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NodeJS安装</a:t>
            </a:r>
          </a:p>
        </p:txBody>
      </p:sp>
      <p:sp>
        <p:nvSpPr>
          <p:cNvPr id="175" name="Shape 175"/>
          <p:cNvSpPr/>
          <p:nvPr/>
        </p:nvSpPr>
        <p:spPr>
          <a:xfrm>
            <a:off x="1946861" y="3306021"/>
            <a:ext cx="9111078" cy="4047491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Mac 系统上安装</a:t>
            </a:r>
          </a:p>
          <a:p>
            <a:pPr algn="l">
              <a:spcBef>
                <a:spcPts val="32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Node.js版本：</a:t>
            </a:r>
          </a:p>
          <a:p>
            <a:pPr algn="l">
              <a:spcBef>
                <a:spcPts val="3200"/>
              </a:spcBef>
              <a:defRPr sz="27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v6.9.4 LTS  v7.4.0 Current</a:t>
            </a:r>
          </a:p>
          <a:p>
            <a:pPr algn="l">
              <a:spcBef>
                <a:spcPts val="3200"/>
              </a:spcBef>
              <a:defRPr sz="27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偶数位为稳定版本：v6.8.x   v6.6.x   v6.4.x</a:t>
            </a:r>
            <a:br/>
            <a:r>
              <a:t>基数位为非稳定版本：v6.9.x   v6.7.x   v6.5.x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81" name="Shape 181"/>
          <p:cNvSpPr/>
          <p:nvPr/>
        </p:nvSpPr>
        <p:spPr>
          <a:xfrm>
            <a:off x="4005369" y="694266"/>
            <a:ext cx="4994062" cy="1285241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NodeJS安装</a:t>
            </a:r>
          </a:p>
        </p:txBody>
      </p:sp>
      <p:sp>
        <p:nvSpPr>
          <p:cNvPr id="182" name="Shape 182"/>
          <p:cNvSpPr/>
          <p:nvPr/>
        </p:nvSpPr>
        <p:spPr>
          <a:xfrm>
            <a:off x="1149671" y="3002280"/>
            <a:ext cx="10705458" cy="6314440"/>
          </a:xfrm>
          <a:prstGeom prst="rect">
            <a:avLst/>
          </a:prstGeom>
          <a:ln w="3175">
            <a:miter lim="400000"/>
          </a:ln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Mac 系统上安装</a:t>
            </a:r>
            <a:br/>
            <a:r>
              <a:t>升级xcode:</a:t>
            </a:r>
            <a:br/>
            <a:r>
              <a:rPr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</a:rPr>
              <a:t>xcode-select -p</a:t>
            </a:r>
            <a:br>
              <a:rPr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</a:rPr>
            </a:br>
            <a:r>
              <a:rPr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</a:rPr>
              <a:t>xcode-select —install</a:t>
            </a:r>
            <a:br>
              <a:rPr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</a:rPr>
            </a:br>
            <a:r>
              <a:t>安装Homebrew:</a:t>
            </a:r>
            <a:br/>
            <a:r>
              <a:rPr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</a:rPr>
              <a:t>$&gt; ruby -e "$(curl -fsSL https://raw.githubusercontent.com/Homebrew/install/master/install)"</a:t>
            </a:r>
            <a:br>
              <a:rPr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</a:rPr>
            </a:br>
            <a:r>
              <a:rPr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</a:rPr>
              <a:t>$&gt; brew install node git mongodb</a:t>
            </a:r>
            <a:endParaRPr>
              <a:solidFill>
                <a:schemeClr val="accent1">
                  <a:hueOff val="378192"/>
                  <a:satOff val="30564"/>
                  <a:lumOff val="249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r="162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20320" tIns="20320" rIns="20320" bIns="20320" numCol="1" spcCol="38100" rtlCol="0" anchor="ctr" upright="0">
        <a:spAutoFit/>
      </a:bodyPr>
      <a:lstStyle>
        <a:defPPr marL="0" marR="0" indent="0" algn="ctr" defTabSz="4603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>
          <a:noFill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3175" cap="flat">
          <a:noFill/>
          <a:miter lim="400000"/>
        </a:ln>
      </a:spPr>
      <a:bodyPr rot="0" spcFirstLastPara="1" vertOverflow="overflow" horzOverflow="overflow" vert="horz" wrap="square" lIns="20320" tIns="20320" rIns="20320" bIns="20320" numCol="1" spcCol="38100" rtlCol="0" anchor="ctr" upright="0">
        <a:spAutoFit/>
      </a:bodyPr>
      <a:lstStyle>
        <a:defPPr marL="0" marR="0" indent="0" algn="ctr" defTabSz="4603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7376</Words>
  <Application>WPS 演示</Application>
  <PresentationFormat/>
  <Paragraphs>646</Paragraphs>
  <Slides>78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78</vt:i4>
      </vt:variant>
    </vt:vector>
  </HeadingPairs>
  <TitlesOfParts>
    <vt:vector size="99" baseType="lpstr">
      <vt:lpstr>Arial</vt:lpstr>
      <vt:lpstr>宋体</vt:lpstr>
      <vt:lpstr>Wingdings</vt:lpstr>
      <vt:lpstr>Chalkduster</vt:lpstr>
      <vt:lpstr>Helvetica Neue</vt:lpstr>
      <vt:lpstr>华文楷体</vt:lpstr>
      <vt:lpstr>Courier</vt:lpstr>
      <vt:lpstr>Helvetica</vt:lpstr>
      <vt:lpstr>冬青黑体简体中文 W3</vt:lpstr>
      <vt:lpstr>Calibri</vt:lpstr>
      <vt:lpstr>微软雅黑</vt:lpstr>
      <vt:lpstr>Arial Unicode MS</vt:lpstr>
      <vt:lpstr>Shree Devanagari 714</vt:lpstr>
      <vt:lpstr>Courier New</vt:lpstr>
      <vt:lpstr>黑体</vt:lpstr>
      <vt:lpstr>Segoe Print</vt:lpstr>
      <vt:lpstr>自定义设计方案</vt:lpstr>
      <vt:lpstr>1_自定义设计方案</vt:lpstr>
      <vt:lpstr>2_自定义设计方案</vt:lpstr>
      <vt:lpstr>1_Office 主题</vt:lpstr>
      <vt:lpstr>3_自定义设计方案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NodeJS视频教程</dc:title>
  <dc:creator/>
  <cp:lastModifiedBy>zkl</cp:lastModifiedBy>
  <cp:revision>26</cp:revision>
  <dcterms:created xsi:type="dcterms:W3CDTF">2017-10-13T06:44:00Z</dcterms:created>
  <dcterms:modified xsi:type="dcterms:W3CDTF">2017-10-13T07:32:41Z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